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27.xml" ContentType="application/vnd.openxmlformats-officedocument.presentationml.notesSlide+xml"/>
  <Override PartName="/ppt/notesSlides/notesSlide1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2.xml" ContentType="application/vnd.openxmlformats-officedocument.presentationml.notesSlide+xml"/>
  <Override PartName="/ppt/notesSlides/notesSlide2.xml" ContentType="application/vnd.openxmlformats-officedocument.presentationml.notesSlide+xml"/>
  <Override PartName="/ppt/notesSlides/notesSlide23.xml" ContentType="application/vnd.openxmlformats-officedocument.presentationml.notesSlide+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351" r:id="rId2"/>
    <p:sldId id="364" r:id="rId3"/>
    <p:sldId id="363" r:id="rId4"/>
    <p:sldId id="350" r:id="rId5"/>
    <p:sldId id="368" r:id="rId6"/>
    <p:sldId id="348" r:id="rId7"/>
    <p:sldId id="352" r:id="rId8"/>
    <p:sldId id="356" r:id="rId9"/>
    <p:sldId id="260" r:id="rId10"/>
    <p:sldId id="354" r:id="rId11"/>
    <p:sldId id="355" r:id="rId12"/>
    <p:sldId id="349" r:id="rId13"/>
    <p:sldId id="345" r:id="rId14"/>
    <p:sldId id="269" r:id="rId15"/>
    <p:sldId id="357" r:id="rId16"/>
    <p:sldId id="367" r:id="rId17"/>
    <p:sldId id="273" r:id="rId18"/>
    <p:sldId id="275" r:id="rId19"/>
    <p:sldId id="371" r:id="rId20"/>
    <p:sldId id="277" r:id="rId21"/>
    <p:sldId id="286" r:id="rId22"/>
    <p:sldId id="278" r:id="rId23"/>
    <p:sldId id="373" r:id="rId24"/>
    <p:sldId id="288" r:id="rId25"/>
    <p:sldId id="292" r:id="rId26"/>
    <p:sldId id="374" r:id="rId27"/>
    <p:sldId id="365" r:id="rId28"/>
    <p:sldId id="308" r:id="rId29"/>
    <p:sldId id="327" r:id="rId30"/>
    <p:sldId id="328" r:id="rId31"/>
    <p:sldId id="309" r:id="rId32"/>
    <p:sldId id="311" r:id="rId33"/>
    <p:sldId id="313" r:id="rId34"/>
    <p:sldId id="315" r:id="rId35"/>
    <p:sldId id="318" r:id="rId36"/>
    <p:sldId id="320" r:id="rId37"/>
    <p:sldId id="322" r:id="rId38"/>
    <p:sldId id="366" r:id="rId39"/>
    <p:sldId id="362" r:id="rId40"/>
    <p:sldId id="359" r:id="rId41"/>
    <p:sldId id="370" r:id="rId42"/>
    <p:sldId id="360" r:id="rId43"/>
    <p:sldId id="361" r:id="rId4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01"/>
    <p:restoredTop sz="86571"/>
  </p:normalViewPr>
  <p:slideViewPr>
    <p:cSldViewPr>
      <p:cViewPr varScale="1">
        <p:scale>
          <a:sx n="112" d="100"/>
          <a:sy n="112" d="100"/>
        </p:scale>
        <p:origin x="336" y="48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50" d="100"/>
          <a:sy n="150" d="100"/>
        </p:scale>
        <p:origin x="116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C4F4795-B604-BC44-8D91-BC42F8D41F33}" type="datetimeFigureOut">
              <a:rPr lang="en-US" smtClean="0"/>
              <a:t>8/11/25</a:t>
            </a:fld>
            <a:endParaRPr lang="en-US" dirty="0"/>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E2BDCD7-3144-A94E-88E9-08F282CA3022}" type="slidenum">
              <a:rPr lang="en-US" smtClean="0"/>
              <a:t>‹#›</a:t>
            </a:fld>
            <a:endParaRPr lang="en-US" dirty="0"/>
          </a:p>
        </p:txBody>
      </p:sp>
    </p:spTree>
    <p:extLst>
      <p:ext uri="{BB962C8B-B14F-4D97-AF65-F5344CB8AC3E}">
        <p14:creationId xmlns:p14="http://schemas.microsoft.com/office/powerpoint/2010/main" val="225719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Larry Chalmers, Bonnie and Teresa.</a:t>
            </a:r>
          </a:p>
        </p:txBody>
      </p:sp>
      <p:sp>
        <p:nvSpPr>
          <p:cNvPr id="4" name="Slide Number Placeholder 3"/>
          <p:cNvSpPr>
            <a:spLocks noGrp="1"/>
          </p:cNvSpPr>
          <p:nvPr>
            <p:ph type="sldNum" sz="quarter" idx="5"/>
          </p:nvPr>
        </p:nvSpPr>
        <p:spPr/>
        <p:txBody>
          <a:bodyPr/>
          <a:lstStyle/>
          <a:p>
            <a:fld id="{AE2BDCD7-3144-A94E-88E9-08F282CA3022}" type="slidenum">
              <a:rPr lang="en-US" smtClean="0"/>
              <a:t>1</a:t>
            </a:fld>
            <a:endParaRPr lang="en-US" dirty="0"/>
          </a:p>
        </p:txBody>
      </p:sp>
    </p:spTree>
    <p:extLst>
      <p:ext uri="{BB962C8B-B14F-4D97-AF65-F5344CB8AC3E}">
        <p14:creationId xmlns:p14="http://schemas.microsoft.com/office/powerpoint/2010/main" val="70149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changes.  Best ever slide but getting old so I updated!  Is enlargement a mistake?</a:t>
            </a:r>
          </a:p>
        </p:txBody>
      </p:sp>
      <p:sp>
        <p:nvSpPr>
          <p:cNvPr id="4" name="Slide Number Placeholder 3"/>
          <p:cNvSpPr>
            <a:spLocks noGrp="1"/>
          </p:cNvSpPr>
          <p:nvPr>
            <p:ph type="sldNum" sz="quarter" idx="5"/>
          </p:nvPr>
        </p:nvSpPr>
        <p:spPr/>
        <p:txBody>
          <a:bodyPr/>
          <a:lstStyle/>
          <a:p>
            <a:fld id="{AE2BDCD7-3144-A94E-88E9-08F282CA3022}" type="slidenum">
              <a:rPr lang="en-US" smtClean="0"/>
              <a:t>11</a:t>
            </a:fld>
            <a:endParaRPr lang="en-US" dirty="0"/>
          </a:p>
        </p:txBody>
      </p:sp>
    </p:spTree>
    <p:extLst>
      <p:ext uri="{BB962C8B-B14F-4D97-AF65-F5344CB8AC3E}">
        <p14:creationId xmlns:p14="http://schemas.microsoft.com/office/powerpoint/2010/main" val="3893903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 this is the best answer to why STILL NATO.  Go AIR FORCE!</a:t>
            </a:r>
          </a:p>
        </p:txBody>
      </p:sp>
      <p:sp>
        <p:nvSpPr>
          <p:cNvPr id="4" name="Slide Number Placeholder 3"/>
          <p:cNvSpPr>
            <a:spLocks noGrp="1"/>
          </p:cNvSpPr>
          <p:nvPr>
            <p:ph type="sldNum" sz="quarter" idx="5"/>
          </p:nvPr>
        </p:nvSpPr>
        <p:spPr/>
        <p:txBody>
          <a:bodyPr/>
          <a:lstStyle/>
          <a:p>
            <a:fld id="{AE2BDCD7-3144-A94E-88E9-08F282CA3022}" type="slidenum">
              <a:rPr lang="en-US" smtClean="0"/>
              <a:t>12</a:t>
            </a:fld>
            <a:endParaRPr lang="en-US" dirty="0"/>
          </a:p>
        </p:txBody>
      </p:sp>
    </p:spTree>
    <p:extLst>
      <p:ext uri="{BB962C8B-B14F-4D97-AF65-F5344CB8AC3E}">
        <p14:creationId xmlns:p14="http://schemas.microsoft.com/office/powerpoint/2010/main" val="1726755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surge relationships.  These were some of the American leaders CJCS Dunford and I worked for.  Different parties, didn’t matter.  Different styles, didn’t matter.</a:t>
            </a:r>
          </a:p>
        </p:txBody>
      </p:sp>
      <p:sp>
        <p:nvSpPr>
          <p:cNvPr id="4" name="Slide Number Placeholder 3"/>
          <p:cNvSpPr>
            <a:spLocks noGrp="1"/>
          </p:cNvSpPr>
          <p:nvPr>
            <p:ph type="sldNum" sz="quarter" idx="5"/>
          </p:nvPr>
        </p:nvSpPr>
        <p:spPr/>
        <p:txBody>
          <a:bodyPr/>
          <a:lstStyle/>
          <a:p>
            <a:fld id="{AE2BDCD7-3144-A94E-88E9-08F282CA3022}" type="slidenum">
              <a:rPr lang="en-US" smtClean="0"/>
              <a:t>13</a:t>
            </a:fld>
            <a:endParaRPr lang="en-US" dirty="0"/>
          </a:p>
        </p:txBody>
      </p:sp>
    </p:spTree>
    <p:extLst>
      <p:ext uri="{BB962C8B-B14F-4D97-AF65-F5344CB8AC3E}">
        <p14:creationId xmlns:p14="http://schemas.microsoft.com/office/powerpoint/2010/main" val="2880087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a:t>
            </a:r>
          </a:p>
        </p:txBody>
      </p:sp>
      <p:sp>
        <p:nvSpPr>
          <p:cNvPr id="4" name="Slide Number Placeholder 3"/>
          <p:cNvSpPr>
            <a:spLocks noGrp="1"/>
          </p:cNvSpPr>
          <p:nvPr>
            <p:ph type="sldNum" sz="quarter" idx="5"/>
          </p:nvPr>
        </p:nvSpPr>
        <p:spPr/>
        <p:txBody>
          <a:bodyPr/>
          <a:lstStyle/>
          <a:p>
            <a:fld id="{AE2BDCD7-3144-A94E-88E9-08F282CA3022}" type="slidenum">
              <a:rPr lang="en-US" smtClean="0"/>
              <a:t>14</a:t>
            </a:fld>
            <a:endParaRPr lang="en-US" dirty="0"/>
          </a:p>
        </p:txBody>
      </p:sp>
    </p:spTree>
    <p:extLst>
      <p:ext uri="{BB962C8B-B14F-4D97-AF65-F5344CB8AC3E}">
        <p14:creationId xmlns:p14="http://schemas.microsoft.com/office/powerpoint/2010/main" val="2357149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one</a:t>
            </a:r>
          </a:p>
        </p:txBody>
      </p:sp>
      <p:sp>
        <p:nvSpPr>
          <p:cNvPr id="4" name="Slide Number Placeholder 3"/>
          <p:cNvSpPr>
            <a:spLocks noGrp="1"/>
          </p:cNvSpPr>
          <p:nvPr>
            <p:ph type="sldNum" sz="quarter" idx="5"/>
          </p:nvPr>
        </p:nvSpPr>
        <p:spPr/>
        <p:txBody>
          <a:bodyPr/>
          <a:lstStyle/>
          <a:p>
            <a:fld id="{AE2BDCD7-3144-A94E-88E9-08F282CA3022}" type="slidenum">
              <a:rPr lang="en-US" smtClean="0"/>
              <a:t>15</a:t>
            </a:fld>
            <a:endParaRPr lang="en-US" dirty="0"/>
          </a:p>
        </p:txBody>
      </p:sp>
    </p:spTree>
    <p:extLst>
      <p:ext uri="{BB962C8B-B14F-4D97-AF65-F5344CB8AC3E}">
        <p14:creationId xmlns:p14="http://schemas.microsoft.com/office/powerpoint/2010/main" val="873908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favorite</a:t>
            </a:r>
          </a:p>
        </p:txBody>
      </p:sp>
      <p:sp>
        <p:nvSpPr>
          <p:cNvPr id="4" name="Slide Number Placeholder 3"/>
          <p:cNvSpPr>
            <a:spLocks noGrp="1"/>
          </p:cNvSpPr>
          <p:nvPr>
            <p:ph type="sldNum" sz="quarter" idx="5"/>
          </p:nvPr>
        </p:nvSpPr>
        <p:spPr/>
        <p:txBody>
          <a:bodyPr/>
          <a:lstStyle/>
          <a:p>
            <a:fld id="{AE2BDCD7-3144-A94E-88E9-08F282CA3022}" type="slidenum">
              <a:rPr lang="en-US" smtClean="0"/>
              <a:t>16</a:t>
            </a:fld>
            <a:endParaRPr lang="en-US" dirty="0"/>
          </a:p>
        </p:txBody>
      </p:sp>
    </p:spTree>
    <p:extLst>
      <p:ext uri="{BB962C8B-B14F-4D97-AF65-F5344CB8AC3E}">
        <p14:creationId xmlns:p14="http://schemas.microsoft.com/office/powerpoint/2010/main" val="3697817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BDCD7-3144-A94E-88E9-08F282CA3022}" type="slidenum">
              <a:rPr lang="en-US" smtClean="0"/>
              <a:t>17</a:t>
            </a:fld>
            <a:endParaRPr lang="en-US" dirty="0"/>
          </a:p>
        </p:txBody>
      </p:sp>
    </p:spTree>
    <p:extLst>
      <p:ext uri="{BB962C8B-B14F-4D97-AF65-F5344CB8AC3E}">
        <p14:creationId xmlns:p14="http://schemas.microsoft.com/office/powerpoint/2010/main" val="3399848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a:t>
            </a:r>
          </a:p>
        </p:txBody>
      </p:sp>
      <p:sp>
        <p:nvSpPr>
          <p:cNvPr id="4" name="Slide Number Placeholder 3"/>
          <p:cNvSpPr>
            <a:spLocks noGrp="1"/>
          </p:cNvSpPr>
          <p:nvPr>
            <p:ph type="sldNum" sz="quarter" idx="5"/>
          </p:nvPr>
        </p:nvSpPr>
        <p:spPr/>
        <p:txBody>
          <a:bodyPr/>
          <a:lstStyle/>
          <a:p>
            <a:fld id="{AE2BDCD7-3144-A94E-88E9-08F282CA3022}" type="slidenum">
              <a:rPr lang="en-US" smtClean="0"/>
              <a:t>18</a:t>
            </a:fld>
            <a:endParaRPr lang="en-US" dirty="0"/>
          </a:p>
        </p:txBody>
      </p:sp>
    </p:spTree>
    <p:extLst>
      <p:ext uri="{BB962C8B-B14F-4D97-AF65-F5344CB8AC3E}">
        <p14:creationId xmlns:p14="http://schemas.microsoft.com/office/powerpoint/2010/main" val="686124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BDCD7-3144-A94E-88E9-08F282CA3022}" type="slidenum">
              <a:rPr lang="en-US" smtClean="0"/>
              <a:t>20</a:t>
            </a:fld>
            <a:endParaRPr lang="en-US" dirty="0"/>
          </a:p>
        </p:txBody>
      </p:sp>
    </p:spTree>
    <p:extLst>
      <p:ext uri="{BB962C8B-B14F-4D97-AF65-F5344CB8AC3E}">
        <p14:creationId xmlns:p14="http://schemas.microsoft.com/office/powerpoint/2010/main" val="288472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Norfolk, non US.  Mons, US.</a:t>
            </a:r>
          </a:p>
        </p:txBody>
      </p:sp>
      <p:sp>
        <p:nvSpPr>
          <p:cNvPr id="4" name="Slide Number Placeholder 3"/>
          <p:cNvSpPr>
            <a:spLocks noGrp="1"/>
          </p:cNvSpPr>
          <p:nvPr>
            <p:ph type="sldNum" sz="quarter" idx="5"/>
          </p:nvPr>
        </p:nvSpPr>
        <p:spPr/>
        <p:txBody>
          <a:bodyPr/>
          <a:lstStyle/>
          <a:p>
            <a:fld id="{AE2BDCD7-3144-A94E-88E9-08F282CA3022}" type="slidenum">
              <a:rPr lang="en-US" smtClean="0"/>
              <a:t>21</a:t>
            </a:fld>
            <a:endParaRPr lang="en-US" dirty="0"/>
          </a:p>
        </p:txBody>
      </p:sp>
    </p:spTree>
    <p:extLst>
      <p:ext uri="{BB962C8B-B14F-4D97-AF65-F5344CB8AC3E}">
        <p14:creationId xmlns:p14="http://schemas.microsoft.com/office/powerpoint/2010/main" val="271354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is it ok to kill your fellow man?</a:t>
            </a:r>
          </a:p>
        </p:txBody>
      </p:sp>
      <p:sp>
        <p:nvSpPr>
          <p:cNvPr id="4" name="Slide Number Placeholder 3"/>
          <p:cNvSpPr>
            <a:spLocks noGrp="1"/>
          </p:cNvSpPr>
          <p:nvPr>
            <p:ph type="sldNum" sz="quarter" idx="5"/>
          </p:nvPr>
        </p:nvSpPr>
        <p:spPr/>
        <p:txBody>
          <a:bodyPr/>
          <a:lstStyle/>
          <a:p>
            <a:fld id="{AE2BDCD7-3144-A94E-88E9-08F282CA3022}" type="slidenum">
              <a:rPr lang="en-US" smtClean="0"/>
              <a:t>3</a:t>
            </a:fld>
            <a:endParaRPr lang="en-US" dirty="0"/>
          </a:p>
        </p:txBody>
      </p:sp>
    </p:spTree>
    <p:extLst>
      <p:ext uri="{BB962C8B-B14F-4D97-AF65-F5344CB8AC3E}">
        <p14:creationId xmlns:p14="http://schemas.microsoft.com/office/powerpoint/2010/main" val="4249109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Unique that ambassador works for President and SecDef and State</a:t>
            </a:r>
          </a:p>
        </p:txBody>
      </p:sp>
      <p:sp>
        <p:nvSpPr>
          <p:cNvPr id="4" name="Slide Number Placeholder 3"/>
          <p:cNvSpPr>
            <a:spLocks noGrp="1"/>
          </p:cNvSpPr>
          <p:nvPr>
            <p:ph type="sldNum" sz="quarter" idx="5"/>
          </p:nvPr>
        </p:nvSpPr>
        <p:spPr/>
        <p:txBody>
          <a:bodyPr/>
          <a:lstStyle/>
          <a:p>
            <a:fld id="{AE2BDCD7-3144-A94E-88E9-08F282CA3022}" type="slidenum">
              <a:rPr lang="en-US" smtClean="0"/>
              <a:t>22</a:t>
            </a:fld>
            <a:endParaRPr lang="en-US" dirty="0"/>
          </a:p>
        </p:txBody>
      </p:sp>
    </p:spTree>
    <p:extLst>
      <p:ext uri="{BB962C8B-B14F-4D97-AF65-F5344CB8AC3E}">
        <p14:creationId xmlns:p14="http://schemas.microsoft.com/office/powerpoint/2010/main" val="791692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BDCD7-3144-A94E-88E9-08F282CA3022}" type="slidenum">
              <a:rPr lang="en-US" smtClean="0"/>
              <a:t>25</a:t>
            </a:fld>
            <a:endParaRPr lang="en-US" dirty="0"/>
          </a:p>
        </p:txBody>
      </p:sp>
    </p:spTree>
    <p:extLst>
      <p:ext uri="{BB962C8B-B14F-4D97-AF65-F5344CB8AC3E}">
        <p14:creationId xmlns:p14="http://schemas.microsoft.com/office/powerpoint/2010/main" val="3672648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similar countries but some big differences.</a:t>
            </a:r>
          </a:p>
        </p:txBody>
      </p:sp>
      <p:sp>
        <p:nvSpPr>
          <p:cNvPr id="4" name="Slide Number Placeholder 3"/>
          <p:cNvSpPr>
            <a:spLocks noGrp="1"/>
          </p:cNvSpPr>
          <p:nvPr>
            <p:ph type="sldNum" sz="quarter" idx="5"/>
          </p:nvPr>
        </p:nvSpPr>
        <p:spPr/>
        <p:txBody>
          <a:bodyPr/>
          <a:lstStyle/>
          <a:p>
            <a:fld id="{AE2BDCD7-3144-A94E-88E9-08F282CA3022}" type="slidenum">
              <a:rPr lang="en-US" smtClean="0"/>
              <a:t>28</a:t>
            </a:fld>
            <a:endParaRPr lang="en-US" dirty="0"/>
          </a:p>
        </p:txBody>
      </p:sp>
    </p:spTree>
    <p:extLst>
      <p:ext uri="{BB962C8B-B14F-4D97-AF65-F5344CB8AC3E}">
        <p14:creationId xmlns:p14="http://schemas.microsoft.com/office/powerpoint/2010/main" val="3674605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BDCD7-3144-A94E-88E9-08F282CA3022}" type="slidenum">
              <a:rPr lang="en-US" smtClean="0"/>
              <a:t>30</a:t>
            </a:fld>
            <a:endParaRPr lang="en-US" dirty="0"/>
          </a:p>
        </p:txBody>
      </p:sp>
    </p:spTree>
    <p:extLst>
      <p:ext uri="{BB962C8B-B14F-4D97-AF65-F5344CB8AC3E}">
        <p14:creationId xmlns:p14="http://schemas.microsoft.com/office/powerpoint/2010/main" val="1445648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CAPSTONE together 2008.  7 years later, two American three stars serving together in Europe when building bridges turned into rebuilding war plans.  </a:t>
            </a:r>
          </a:p>
          <a:p>
            <a:r>
              <a:rPr lang="en-US" dirty="0"/>
              <a:t>Brussels, Polish border with Kaliningrad.  Ukrainian border with “Russia” *</a:t>
            </a:r>
          </a:p>
        </p:txBody>
      </p:sp>
      <p:sp>
        <p:nvSpPr>
          <p:cNvPr id="4" name="Slide Number Placeholder 3"/>
          <p:cNvSpPr>
            <a:spLocks noGrp="1"/>
          </p:cNvSpPr>
          <p:nvPr>
            <p:ph type="sldNum" sz="quarter" idx="5"/>
          </p:nvPr>
        </p:nvSpPr>
        <p:spPr/>
        <p:txBody>
          <a:bodyPr/>
          <a:lstStyle/>
          <a:p>
            <a:fld id="{AE2BDCD7-3144-A94E-88E9-08F282CA3022}" type="slidenum">
              <a:rPr lang="en-US" smtClean="0"/>
              <a:t>39</a:t>
            </a:fld>
            <a:endParaRPr lang="en-US" dirty="0"/>
          </a:p>
        </p:txBody>
      </p:sp>
    </p:spTree>
    <p:extLst>
      <p:ext uri="{BB962C8B-B14F-4D97-AF65-F5344CB8AC3E}">
        <p14:creationId xmlns:p14="http://schemas.microsoft.com/office/powerpoint/2010/main" val="4148744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14,246 Americans.  Augusta National.  OUR Memorial.  The French give it their all.</a:t>
            </a:r>
          </a:p>
          <a:p>
            <a:r>
              <a:rPr lang="en-US" dirty="0"/>
              <a:t>None of know how long, or where we will get to serve…</a:t>
            </a:r>
          </a:p>
        </p:txBody>
      </p:sp>
      <p:sp>
        <p:nvSpPr>
          <p:cNvPr id="4" name="Slide Number Placeholder 3"/>
          <p:cNvSpPr>
            <a:spLocks noGrp="1"/>
          </p:cNvSpPr>
          <p:nvPr>
            <p:ph type="sldNum" sz="quarter" idx="5"/>
          </p:nvPr>
        </p:nvSpPr>
        <p:spPr/>
        <p:txBody>
          <a:bodyPr/>
          <a:lstStyle/>
          <a:p>
            <a:fld id="{AE2BDCD7-3144-A94E-88E9-08F282CA3022}" type="slidenum">
              <a:rPr lang="en-US" smtClean="0"/>
              <a:t>40</a:t>
            </a:fld>
            <a:endParaRPr lang="en-US" dirty="0"/>
          </a:p>
        </p:txBody>
      </p:sp>
    </p:spTree>
    <p:extLst>
      <p:ext uri="{BB962C8B-B14F-4D97-AF65-F5344CB8AC3E}">
        <p14:creationId xmlns:p14="http://schemas.microsoft.com/office/powerpoint/2010/main" val="1722041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Shortly after this, Teresa was asked to serve on DACOWITS for four years…first ever specifically selected to represent the spouse viewpoint. </a:t>
            </a:r>
          </a:p>
        </p:txBody>
      </p:sp>
      <p:sp>
        <p:nvSpPr>
          <p:cNvPr id="4" name="Slide Number Placeholder 3"/>
          <p:cNvSpPr>
            <a:spLocks noGrp="1"/>
          </p:cNvSpPr>
          <p:nvPr>
            <p:ph type="sldNum" sz="quarter" idx="5"/>
          </p:nvPr>
        </p:nvSpPr>
        <p:spPr/>
        <p:txBody>
          <a:bodyPr/>
          <a:lstStyle/>
          <a:p>
            <a:fld id="{AE2BDCD7-3144-A94E-88E9-08F282CA3022}" type="slidenum">
              <a:rPr lang="en-US" smtClean="0"/>
              <a:t>42</a:t>
            </a:fld>
            <a:endParaRPr lang="en-US" dirty="0"/>
          </a:p>
        </p:txBody>
      </p:sp>
    </p:spTree>
    <p:extLst>
      <p:ext uri="{BB962C8B-B14F-4D97-AF65-F5344CB8AC3E}">
        <p14:creationId xmlns:p14="http://schemas.microsoft.com/office/powerpoint/2010/main" val="1355159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BDCD7-3144-A94E-88E9-08F282CA3022}" type="slidenum">
              <a:rPr lang="en-US" smtClean="0"/>
              <a:t>43</a:t>
            </a:fld>
            <a:endParaRPr lang="en-US" dirty="0"/>
          </a:p>
        </p:txBody>
      </p:sp>
    </p:spTree>
    <p:extLst>
      <p:ext uri="{BB962C8B-B14F-4D97-AF65-F5344CB8AC3E}">
        <p14:creationId xmlns:p14="http://schemas.microsoft.com/office/powerpoint/2010/main" val="186764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again!</a:t>
            </a:r>
          </a:p>
        </p:txBody>
      </p:sp>
      <p:sp>
        <p:nvSpPr>
          <p:cNvPr id="4" name="Slide Number Placeholder 3"/>
          <p:cNvSpPr>
            <a:spLocks noGrp="1"/>
          </p:cNvSpPr>
          <p:nvPr>
            <p:ph type="sldNum" sz="quarter" idx="5"/>
          </p:nvPr>
        </p:nvSpPr>
        <p:spPr/>
        <p:txBody>
          <a:bodyPr/>
          <a:lstStyle/>
          <a:p>
            <a:fld id="{AE2BDCD7-3144-A94E-88E9-08F282CA3022}" type="slidenum">
              <a:rPr lang="en-US" smtClean="0"/>
              <a:t>4</a:t>
            </a:fld>
            <a:endParaRPr lang="en-US" dirty="0"/>
          </a:p>
        </p:txBody>
      </p:sp>
    </p:spTree>
    <p:extLst>
      <p:ext uri="{BB962C8B-B14F-4D97-AF65-F5344CB8AC3E}">
        <p14:creationId xmlns:p14="http://schemas.microsoft.com/office/powerpoint/2010/main" val="408090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30000" dirty="0"/>
              <a:t>th</a:t>
            </a:r>
            <a:r>
              <a:rPr lang="en-US" dirty="0"/>
              <a:t> century Roman.  544BC.</a:t>
            </a:r>
          </a:p>
        </p:txBody>
      </p:sp>
      <p:sp>
        <p:nvSpPr>
          <p:cNvPr id="4" name="Slide Number Placeholder 3"/>
          <p:cNvSpPr>
            <a:spLocks noGrp="1"/>
          </p:cNvSpPr>
          <p:nvPr>
            <p:ph type="sldNum" sz="quarter" idx="5"/>
          </p:nvPr>
        </p:nvSpPr>
        <p:spPr/>
        <p:txBody>
          <a:bodyPr/>
          <a:lstStyle/>
          <a:p>
            <a:fld id="{AE2BDCD7-3144-A94E-88E9-08F282CA3022}" type="slidenum">
              <a:rPr lang="en-US" smtClean="0"/>
              <a:t>5</a:t>
            </a:fld>
            <a:endParaRPr lang="en-US" dirty="0"/>
          </a:p>
        </p:txBody>
      </p:sp>
    </p:spTree>
    <p:extLst>
      <p:ext uri="{BB962C8B-B14F-4D97-AF65-F5344CB8AC3E}">
        <p14:creationId xmlns:p14="http://schemas.microsoft.com/office/powerpoint/2010/main" val="1365655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out of 3</a:t>
            </a:r>
          </a:p>
        </p:txBody>
      </p:sp>
      <p:sp>
        <p:nvSpPr>
          <p:cNvPr id="4" name="Slide Number Placeholder 3"/>
          <p:cNvSpPr>
            <a:spLocks noGrp="1"/>
          </p:cNvSpPr>
          <p:nvPr>
            <p:ph type="sldNum" sz="quarter" idx="5"/>
          </p:nvPr>
        </p:nvSpPr>
        <p:spPr/>
        <p:txBody>
          <a:bodyPr/>
          <a:lstStyle/>
          <a:p>
            <a:fld id="{AE2BDCD7-3144-A94E-88E9-08F282CA3022}" type="slidenum">
              <a:rPr lang="en-US" smtClean="0"/>
              <a:t>6</a:t>
            </a:fld>
            <a:endParaRPr lang="en-US" dirty="0"/>
          </a:p>
        </p:txBody>
      </p:sp>
    </p:spTree>
    <p:extLst>
      <p:ext uri="{BB962C8B-B14F-4D97-AF65-F5344CB8AC3E}">
        <p14:creationId xmlns:p14="http://schemas.microsoft.com/office/powerpoint/2010/main" val="3836198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love maps</a:t>
            </a:r>
          </a:p>
        </p:txBody>
      </p:sp>
      <p:sp>
        <p:nvSpPr>
          <p:cNvPr id="4" name="Slide Number Placeholder 3"/>
          <p:cNvSpPr>
            <a:spLocks noGrp="1"/>
          </p:cNvSpPr>
          <p:nvPr>
            <p:ph type="sldNum" sz="quarter" idx="5"/>
          </p:nvPr>
        </p:nvSpPr>
        <p:spPr/>
        <p:txBody>
          <a:bodyPr/>
          <a:lstStyle/>
          <a:p>
            <a:fld id="{AE2BDCD7-3144-A94E-88E9-08F282CA3022}" type="slidenum">
              <a:rPr lang="en-US" smtClean="0"/>
              <a:t>7</a:t>
            </a:fld>
            <a:endParaRPr lang="en-US" dirty="0"/>
          </a:p>
        </p:txBody>
      </p:sp>
    </p:spTree>
    <p:extLst>
      <p:ext uri="{BB962C8B-B14F-4D97-AF65-F5344CB8AC3E}">
        <p14:creationId xmlns:p14="http://schemas.microsoft.com/office/powerpoint/2010/main" val="352829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BDCD7-3144-A94E-88E9-08F282CA3022}" type="slidenum">
              <a:rPr lang="en-US" smtClean="0"/>
              <a:t>8</a:t>
            </a:fld>
            <a:endParaRPr lang="en-US" dirty="0"/>
          </a:p>
        </p:txBody>
      </p:sp>
    </p:spTree>
    <p:extLst>
      <p:ext uri="{BB962C8B-B14F-4D97-AF65-F5344CB8AC3E}">
        <p14:creationId xmlns:p14="http://schemas.microsoft.com/office/powerpoint/2010/main" val="3872190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BDCD7-3144-A94E-88E9-08F282CA3022}" type="slidenum">
              <a:rPr lang="en-US" smtClean="0"/>
              <a:t>9</a:t>
            </a:fld>
            <a:endParaRPr lang="en-US" dirty="0"/>
          </a:p>
        </p:txBody>
      </p:sp>
    </p:spTree>
    <p:extLst>
      <p:ext uri="{BB962C8B-B14F-4D97-AF65-F5344CB8AC3E}">
        <p14:creationId xmlns:p14="http://schemas.microsoft.com/office/powerpoint/2010/main" val="3234779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BDCD7-3144-A94E-88E9-08F282CA3022}" type="slidenum">
              <a:rPr lang="en-US" smtClean="0"/>
              <a:t>10</a:t>
            </a:fld>
            <a:endParaRPr lang="en-US" dirty="0"/>
          </a:p>
        </p:txBody>
      </p:sp>
    </p:spTree>
    <p:extLst>
      <p:ext uri="{BB962C8B-B14F-4D97-AF65-F5344CB8AC3E}">
        <p14:creationId xmlns:p14="http://schemas.microsoft.com/office/powerpoint/2010/main" val="2361217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88952" cy="6857999"/>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0" y="0"/>
            <a:ext cx="12169894" cy="6858000"/>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ctrTitle"/>
          </p:nvPr>
        </p:nvSpPr>
        <p:spPr>
          <a:xfrm>
            <a:off x="1304006" y="1248156"/>
            <a:ext cx="9583986" cy="695960"/>
          </a:xfrm>
          <a:prstGeom prst="rect">
            <a:avLst/>
          </a:prstGeom>
        </p:spPr>
        <p:txBody>
          <a:bodyPr wrap="square" lIns="0" tIns="0" rIns="0" bIns="0">
            <a:spAutoFit/>
          </a:bodyPr>
          <a:lstStyle>
            <a:lvl1pPr>
              <a:defRPr sz="4400" b="1" i="1">
                <a:solidFill>
                  <a:srgbClr val="FFF163"/>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8/11/25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1" i="0">
                <a:solidFill>
                  <a:srgbClr val="00273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8/11/25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89460" cy="13335"/>
          </a:xfrm>
          <a:custGeom>
            <a:avLst/>
            <a:gdLst/>
            <a:ahLst/>
            <a:cxnLst/>
            <a:rect l="l" t="t" r="r" b="b"/>
            <a:pathLst>
              <a:path w="12189460" h="13335">
                <a:moveTo>
                  <a:pt x="0" y="12928"/>
                </a:moveTo>
                <a:lnTo>
                  <a:pt x="12188948" y="12928"/>
                </a:lnTo>
                <a:lnTo>
                  <a:pt x="12188948" y="0"/>
                </a:lnTo>
                <a:lnTo>
                  <a:pt x="0" y="0"/>
                </a:lnTo>
                <a:lnTo>
                  <a:pt x="0" y="12928"/>
                </a:lnTo>
                <a:close/>
              </a:path>
            </a:pathLst>
          </a:custGeom>
          <a:solidFill>
            <a:srgbClr val="E7E6E6"/>
          </a:solidFill>
        </p:spPr>
        <p:txBody>
          <a:bodyPr wrap="square" lIns="0" tIns="0" rIns="0" bIns="0" rtlCol="0"/>
          <a:lstStyle/>
          <a:p>
            <a:endParaRPr dirty="0"/>
          </a:p>
        </p:txBody>
      </p:sp>
      <p:sp>
        <p:nvSpPr>
          <p:cNvPr id="17" name="bk object 17"/>
          <p:cNvSpPr/>
          <p:nvPr/>
        </p:nvSpPr>
        <p:spPr>
          <a:xfrm>
            <a:off x="0" y="3503884"/>
            <a:ext cx="12189460" cy="3354704"/>
          </a:xfrm>
          <a:custGeom>
            <a:avLst/>
            <a:gdLst/>
            <a:ahLst/>
            <a:cxnLst/>
            <a:rect l="l" t="t" r="r" b="b"/>
            <a:pathLst>
              <a:path w="12189460" h="3354704">
                <a:moveTo>
                  <a:pt x="0" y="3354115"/>
                </a:moveTo>
                <a:lnTo>
                  <a:pt x="12188948" y="3354115"/>
                </a:lnTo>
                <a:lnTo>
                  <a:pt x="12188948" y="0"/>
                </a:lnTo>
                <a:lnTo>
                  <a:pt x="0" y="0"/>
                </a:lnTo>
                <a:lnTo>
                  <a:pt x="0" y="3354115"/>
                </a:lnTo>
                <a:close/>
              </a:path>
            </a:pathLst>
          </a:custGeom>
          <a:solidFill>
            <a:srgbClr val="E7E6E6"/>
          </a:solidFill>
        </p:spPr>
        <p:txBody>
          <a:bodyPr wrap="square" lIns="0" tIns="0" rIns="0" bIns="0" rtlCol="0"/>
          <a:lstStyle/>
          <a:p>
            <a:endParaRPr dirty="0"/>
          </a:p>
        </p:txBody>
      </p:sp>
      <p:sp>
        <p:nvSpPr>
          <p:cNvPr id="18" name="bk object 18"/>
          <p:cNvSpPr/>
          <p:nvPr/>
        </p:nvSpPr>
        <p:spPr>
          <a:xfrm>
            <a:off x="0" y="12928"/>
            <a:ext cx="12189460" cy="3491229"/>
          </a:xfrm>
          <a:custGeom>
            <a:avLst/>
            <a:gdLst/>
            <a:ahLst/>
            <a:cxnLst/>
            <a:rect l="l" t="t" r="r" b="b"/>
            <a:pathLst>
              <a:path w="12189460" h="3491229">
                <a:moveTo>
                  <a:pt x="0" y="0"/>
                </a:moveTo>
                <a:lnTo>
                  <a:pt x="12188952" y="0"/>
                </a:lnTo>
                <a:lnTo>
                  <a:pt x="12188952" y="3490955"/>
                </a:lnTo>
                <a:lnTo>
                  <a:pt x="0" y="3490955"/>
                </a:lnTo>
                <a:lnTo>
                  <a:pt x="0" y="0"/>
                </a:lnTo>
                <a:close/>
              </a:path>
            </a:pathLst>
          </a:custGeom>
          <a:solidFill>
            <a:srgbClr val="5B9BD5"/>
          </a:solidFill>
        </p:spPr>
        <p:txBody>
          <a:bodyPr wrap="square" lIns="0" tIns="0" rIns="0" bIns="0" rtlCol="0"/>
          <a:lstStyle/>
          <a:p>
            <a:endParaRPr dirty="0"/>
          </a:p>
        </p:txBody>
      </p:sp>
      <p:sp>
        <p:nvSpPr>
          <p:cNvPr id="19" name="bk object 19"/>
          <p:cNvSpPr/>
          <p:nvPr/>
        </p:nvSpPr>
        <p:spPr>
          <a:xfrm>
            <a:off x="0" y="12928"/>
            <a:ext cx="12189460" cy="3491229"/>
          </a:xfrm>
          <a:custGeom>
            <a:avLst/>
            <a:gdLst/>
            <a:ahLst/>
            <a:cxnLst/>
            <a:rect l="l" t="t" r="r" b="b"/>
            <a:pathLst>
              <a:path w="12189460" h="3491229">
                <a:moveTo>
                  <a:pt x="0" y="0"/>
                </a:moveTo>
                <a:lnTo>
                  <a:pt x="12188952" y="0"/>
                </a:lnTo>
                <a:lnTo>
                  <a:pt x="12188952" y="3490955"/>
                </a:lnTo>
                <a:lnTo>
                  <a:pt x="0" y="3490955"/>
                </a:lnTo>
                <a:lnTo>
                  <a:pt x="0" y="0"/>
                </a:lnTo>
                <a:close/>
              </a:path>
            </a:pathLst>
          </a:custGeom>
          <a:solidFill>
            <a:srgbClr val="70AD47">
              <a:alpha val="30198"/>
            </a:srgbClr>
          </a:solidFill>
        </p:spPr>
        <p:txBody>
          <a:bodyPr wrap="square" lIns="0" tIns="0" rIns="0" bIns="0" rtlCol="0"/>
          <a:lstStyle/>
          <a:p>
            <a:endParaRPr dirty="0"/>
          </a:p>
        </p:txBody>
      </p:sp>
      <p:sp>
        <p:nvSpPr>
          <p:cNvPr id="20" name="bk object 20"/>
          <p:cNvSpPr/>
          <p:nvPr/>
        </p:nvSpPr>
        <p:spPr>
          <a:xfrm>
            <a:off x="27984" y="6015676"/>
            <a:ext cx="2605405" cy="842644"/>
          </a:xfrm>
          <a:custGeom>
            <a:avLst/>
            <a:gdLst/>
            <a:ahLst/>
            <a:cxnLst/>
            <a:rect l="l" t="t" r="r" b="b"/>
            <a:pathLst>
              <a:path w="2605405" h="842645">
                <a:moveTo>
                  <a:pt x="892029" y="0"/>
                </a:moveTo>
                <a:lnTo>
                  <a:pt x="841373" y="628"/>
                </a:lnTo>
                <a:lnTo>
                  <a:pt x="790938" y="2897"/>
                </a:lnTo>
                <a:lnTo>
                  <a:pt x="740807" y="6924"/>
                </a:lnTo>
                <a:lnTo>
                  <a:pt x="691063" y="12828"/>
                </a:lnTo>
                <a:lnTo>
                  <a:pt x="641788" y="20729"/>
                </a:lnTo>
                <a:lnTo>
                  <a:pt x="593066" y="30745"/>
                </a:lnTo>
                <a:lnTo>
                  <a:pt x="544977" y="42994"/>
                </a:lnTo>
                <a:lnTo>
                  <a:pt x="497606" y="57595"/>
                </a:lnTo>
                <a:lnTo>
                  <a:pt x="451034" y="74668"/>
                </a:lnTo>
                <a:lnTo>
                  <a:pt x="405345" y="94330"/>
                </a:lnTo>
                <a:lnTo>
                  <a:pt x="360619" y="116700"/>
                </a:lnTo>
                <a:lnTo>
                  <a:pt x="316942" y="141898"/>
                </a:lnTo>
                <a:lnTo>
                  <a:pt x="274393" y="170042"/>
                </a:lnTo>
                <a:lnTo>
                  <a:pt x="233058" y="201251"/>
                </a:lnTo>
                <a:lnTo>
                  <a:pt x="193016" y="235642"/>
                </a:lnTo>
                <a:lnTo>
                  <a:pt x="156368" y="272259"/>
                </a:lnTo>
                <a:lnTo>
                  <a:pt x="123872" y="310595"/>
                </a:lnTo>
                <a:lnTo>
                  <a:pt x="95417" y="350497"/>
                </a:lnTo>
                <a:lnTo>
                  <a:pt x="70892" y="391810"/>
                </a:lnTo>
                <a:lnTo>
                  <a:pt x="50188" y="434381"/>
                </a:lnTo>
                <a:lnTo>
                  <a:pt x="33193" y="478057"/>
                </a:lnTo>
                <a:lnTo>
                  <a:pt x="19798" y="522682"/>
                </a:lnTo>
                <a:lnTo>
                  <a:pt x="9891" y="568103"/>
                </a:lnTo>
                <a:lnTo>
                  <a:pt x="3363" y="614167"/>
                </a:lnTo>
                <a:lnTo>
                  <a:pt x="102" y="660719"/>
                </a:lnTo>
                <a:lnTo>
                  <a:pt x="0" y="707605"/>
                </a:lnTo>
                <a:lnTo>
                  <a:pt x="2944" y="754672"/>
                </a:lnTo>
                <a:lnTo>
                  <a:pt x="8824" y="801765"/>
                </a:lnTo>
                <a:lnTo>
                  <a:pt x="19021" y="842323"/>
                </a:lnTo>
                <a:lnTo>
                  <a:pt x="2600717" y="842323"/>
                </a:lnTo>
                <a:lnTo>
                  <a:pt x="2602025" y="834670"/>
                </a:lnTo>
                <a:lnTo>
                  <a:pt x="2605175" y="785211"/>
                </a:lnTo>
                <a:lnTo>
                  <a:pt x="2604743" y="735420"/>
                </a:lnTo>
                <a:lnTo>
                  <a:pt x="2600912" y="685510"/>
                </a:lnTo>
                <a:lnTo>
                  <a:pt x="2593863" y="635696"/>
                </a:lnTo>
                <a:lnTo>
                  <a:pt x="2583779" y="586192"/>
                </a:lnTo>
                <a:lnTo>
                  <a:pt x="2570841" y="537214"/>
                </a:lnTo>
                <a:lnTo>
                  <a:pt x="2555233" y="488975"/>
                </a:lnTo>
                <a:lnTo>
                  <a:pt x="2537137" y="441690"/>
                </a:lnTo>
                <a:lnTo>
                  <a:pt x="2516734" y="395574"/>
                </a:lnTo>
                <a:lnTo>
                  <a:pt x="2494206" y="350841"/>
                </a:lnTo>
                <a:lnTo>
                  <a:pt x="2469736" y="307706"/>
                </a:lnTo>
                <a:lnTo>
                  <a:pt x="2443507" y="266382"/>
                </a:lnTo>
                <a:lnTo>
                  <a:pt x="2416372" y="226591"/>
                </a:lnTo>
                <a:lnTo>
                  <a:pt x="2386174" y="187194"/>
                </a:lnTo>
                <a:lnTo>
                  <a:pt x="2352875" y="149589"/>
                </a:lnTo>
                <a:lnTo>
                  <a:pt x="2316440" y="115175"/>
                </a:lnTo>
                <a:lnTo>
                  <a:pt x="1800163" y="114848"/>
                </a:lnTo>
                <a:lnTo>
                  <a:pt x="1745542" y="112159"/>
                </a:lnTo>
                <a:lnTo>
                  <a:pt x="1691316" y="106716"/>
                </a:lnTo>
                <a:lnTo>
                  <a:pt x="1639760" y="100388"/>
                </a:lnTo>
                <a:lnTo>
                  <a:pt x="1585340" y="92319"/>
                </a:lnTo>
                <a:lnTo>
                  <a:pt x="1530533" y="83481"/>
                </a:lnTo>
                <a:lnTo>
                  <a:pt x="1475727" y="73875"/>
                </a:lnTo>
                <a:lnTo>
                  <a:pt x="1328698" y="45681"/>
                </a:lnTo>
                <a:lnTo>
                  <a:pt x="1281559" y="37397"/>
                </a:lnTo>
                <a:lnTo>
                  <a:pt x="1233962" y="29670"/>
                </a:lnTo>
                <a:lnTo>
                  <a:pt x="1185978" y="22605"/>
                </a:lnTo>
                <a:lnTo>
                  <a:pt x="1137681" y="16308"/>
                </a:lnTo>
                <a:lnTo>
                  <a:pt x="1089145" y="10883"/>
                </a:lnTo>
                <a:lnTo>
                  <a:pt x="1040441" y="6435"/>
                </a:lnTo>
                <a:lnTo>
                  <a:pt x="991644" y="3070"/>
                </a:lnTo>
                <a:lnTo>
                  <a:pt x="942825" y="892"/>
                </a:lnTo>
                <a:lnTo>
                  <a:pt x="892029" y="0"/>
                </a:lnTo>
                <a:close/>
              </a:path>
              <a:path w="2605405" h="842645">
                <a:moveTo>
                  <a:pt x="2132388" y="35369"/>
                </a:moveTo>
                <a:lnTo>
                  <a:pt x="2083462" y="38605"/>
                </a:lnTo>
                <a:lnTo>
                  <a:pt x="2038542" y="50948"/>
                </a:lnTo>
                <a:lnTo>
                  <a:pt x="1994996" y="68586"/>
                </a:lnTo>
                <a:lnTo>
                  <a:pt x="1950191" y="87703"/>
                </a:lnTo>
                <a:lnTo>
                  <a:pt x="1901493" y="104487"/>
                </a:lnTo>
                <a:lnTo>
                  <a:pt x="1852906" y="112913"/>
                </a:lnTo>
                <a:lnTo>
                  <a:pt x="1800163" y="114848"/>
                </a:lnTo>
                <a:lnTo>
                  <a:pt x="2316006" y="114848"/>
                </a:lnTo>
                <a:lnTo>
                  <a:pt x="2276833" y="85349"/>
                </a:lnTo>
                <a:lnTo>
                  <a:pt x="2234017" y="61510"/>
                </a:lnTo>
                <a:lnTo>
                  <a:pt x="2187956" y="45056"/>
                </a:lnTo>
                <a:lnTo>
                  <a:pt x="2132388" y="35369"/>
                </a:lnTo>
                <a:close/>
              </a:path>
            </a:pathLst>
          </a:custGeom>
          <a:solidFill>
            <a:srgbClr val="FFFFFF">
              <a:alpha val="10198"/>
            </a:srgbClr>
          </a:solidFill>
        </p:spPr>
        <p:txBody>
          <a:bodyPr wrap="square" lIns="0" tIns="0" rIns="0" bIns="0" rtlCol="0"/>
          <a:lstStyle/>
          <a:p>
            <a:endParaRPr dirty="0"/>
          </a:p>
        </p:txBody>
      </p:sp>
      <p:sp>
        <p:nvSpPr>
          <p:cNvPr id="21" name="bk object 21"/>
          <p:cNvSpPr/>
          <p:nvPr/>
        </p:nvSpPr>
        <p:spPr>
          <a:xfrm>
            <a:off x="656707" y="5797359"/>
            <a:ext cx="2485390" cy="1061085"/>
          </a:xfrm>
          <a:custGeom>
            <a:avLst/>
            <a:gdLst/>
            <a:ahLst/>
            <a:cxnLst/>
            <a:rect l="l" t="t" r="r" b="b"/>
            <a:pathLst>
              <a:path w="2485390" h="1061084">
                <a:moveTo>
                  <a:pt x="1572446" y="1054415"/>
                </a:moveTo>
                <a:lnTo>
                  <a:pt x="1568593" y="1055182"/>
                </a:lnTo>
                <a:lnTo>
                  <a:pt x="1565511" y="1058247"/>
                </a:lnTo>
                <a:lnTo>
                  <a:pt x="1563382" y="1060640"/>
                </a:lnTo>
                <a:lnTo>
                  <a:pt x="1584452" y="1060640"/>
                </a:lnTo>
                <a:lnTo>
                  <a:pt x="1576684" y="1055565"/>
                </a:lnTo>
                <a:lnTo>
                  <a:pt x="1572446" y="1054415"/>
                </a:lnTo>
                <a:close/>
              </a:path>
              <a:path w="2485390" h="1061084">
                <a:moveTo>
                  <a:pt x="493581" y="1045219"/>
                </a:moveTo>
                <a:lnTo>
                  <a:pt x="489728" y="1045986"/>
                </a:lnTo>
                <a:lnTo>
                  <a:pt x="486645" y="1049051"/>
                </a:lnTo>
                <a:lnTo>
                  <a:pt x="480480" y="1050583"/>
                </a:lnTo>
                <a:lnTo>
                  <a:pt x="477398" y="1052883"/>
                </a:lnTo>
                <a:lnTo>
                  <a:pt x="476628" y="1056713"/>
                </a:lnTo>
                <a:lnTo>
                  <a:pt x="477525" y="1060640"/>
                </a:lnTo>
                <a:lnTo>
                  <a:pt x="512874" y="1060640"/>
                </a:lnTo>
                <a:lnTo>
                  <a:pt x="511306" y="1055181"/>
                </a:lnTo>
                <a:lnTo>
                  <a:pt x="506682" y="1050583"/>
                </a:lnTo>
                <a:lnTo>
                  <a:pt x="502058" y="1047518"/>
                </a:lnTo>
                <a:lnTo>
                  <a:pt x="493581" y="1045219"/>
                </a:lnTo>
                <a:close/>
              </a:path>
              <a:path w="2485390" h="1061084">
                <a:moveTo>
                  <a:pt x="327127" y="1039089"/>
                </a:moveTo>
                <a:lnTo>
                  <a:pt x="323273" y="1039855"/>
                </a:lnTo>
                <a:lnTo>
                  <a:pt x="320191" y="1042921"/>
                </a:lnTo>
                <a:lnTo>
                  <a:pt x="315567" y="1045986"/>
                </a:lnTo>
                <a:lnTo>
                  <a:pt x="312485" y="1049051"/>
                </a:lnTo>
                <a:lnTo>
                  <a:pt x="311329" y="1052883"/>
                </a:lnTo>
                <a:lnTo>
                  <a:pt x="312766" y="1060640"/>
                </a:lnTo>
                <a:lnTo>
                  <a:pt x="346998" y="1060640"/>
                </a:lnTo>
                <a:lnTo>
                  <a:pt x="344851" y="1049051"/>
                </a:lnTo>
                <a:lnTo>
                  <a:pt x="340228" y="1044453"/>
                </a:lnTo>
                <a:lnTo>
                  <a:pt x="335604" y="1041388"/>
                </a:lnTo>
                <a:lnTo>
                  <a:pt x="327127" y="1039089"/>
                </a:lnTo>
                <a:close/>
              </a:path>
              <a:path w="2485390" h="1061084">
                <a:moveTo>
                  <a:pt x="17338" y="1035258"/>
                </a:moveTo>
                <a:lnTo>
                  <a:pt x="13485" y="1036790"/>
                </a:lnTo>
                <a:lnTo>
                  <a:pt x="4238" y="1042921"/>
                </a:lnTo>
                <a:lnTo>
                  <a:pt x="1155" y="1045986"/>
                </a:lnTo>
                <a:lnTo>
                  <a:pt x="0" y="1049818"/>
                </a:lnTo>
                <a:lnTo>
                  <a:pt x="2004" y="1060640"/>
                </a:lnTo>
                <a:lnTo>
                  <a:pt x="36253" y="1060640"/>
                </a:lnTo>
                <a:lnTo>
                  <a:pt x="37375" y="1059396"/>
                </a:lnTo>
                <a:lnTo>
                  <a:pt x="38916" y="1055182"/>
                </a:lnTo>
                <a:lnTo>
                  <a:pt x="38145" y="1050583"/>
                </a:lnTo>
                <a:lnTo>
                  <a:pt x="33522" y="1045986"/>
                </a:lnTo>
                <a:lnTo>
                  <a:pt x="28898" y="1039855"/>
                </a:lnTo>
                <a:lnTo>
                  <a:pt x="25044" y="1036790"/>
                </a:lnTo>
                <a:lnTo>
                  <a:pt x="17338" y="1035258"/>
                </a:lnTo>
                <a:close/>
              </a:path>
              <a:path w="2485390" h="1061084">
                <a:moveTo>
                  <a:pt x="2127293" y="1032958"/>
                </a:moveTo>
                <a:lnTo>
                  <a:pt x="2123438" y="1033725"/>
                </a:lnTo>
                <a:lnTo>
                  <a:pt x="2120356" y="1036790"/>
                </a:lnTo>
                <a:lnTo>
                  <a:pt x="2115732" y="1038323"/>
                </a:lnTo>
                <a:lnTo>
                  <a:pt x="2112650" y="1041388"/>
                </a:lnTo>
                <a:lnTo>
                  <a:pt x="2111494" y="1045603"/>
                </a:lnTo>
                <a:lnTo>
                  <a:pt x="2114076" y="1060640"/>
                </a:lnTo>
                <a:lnTo>
                  <a:pt x="2144984" y="1060640"/>
                </a:lnTo>
                <a:lnTo>
                  <a:pt x="2148870" y="1056331"/>
                </a:lnTo>
                <a:lnTo>
                  <a:pt x="2150411" y="1052117"/>
                </a:lnTo>
                <a:lnTo>
                  <a:pt x="2149640" y="1047518"/>
                </a:lnTo>
                <a:lnTo>
                  <a:pt x="2140393" y="1038323"/>
                </a:lnTo>
                <a:lnTo>
                  <a:pt x="2135769" y="1035258"/>
                </a:lnTo>
                <a:lnTo>
                  <a:pt x="2127293" y="1032958"/>
                </a:lnTo>
                <a:close/>
              </a:path>
              <a:path w="2485390" h="1061084">
                <a:moveTo>
                  <a:pt x="1205632" y="1032958"/>
                </a:moveTo>
                <a:lnTo>
                  <a:pt x="1201779" y="1033725"/>
                </a:lnTo>
                <a:lnTo>
                  <a:pt x="1198697" y="1036790"/>
                </a:lnTo>
                <a:lnTo>
                  <a:pt x="1194073" y="1039855"/>
                </a:lnTo>
                <a:lnTo>
                  <a:pt x="1190990" y="1042921"/>
                </a:lnTo>
                <a:lnTo>
                  <a:pt x="1189835" y="1046752"/>
                </a:lnTo>
                <a:lnTo>
                  <a:pt x="1192408" y="1060640"/>
                </a:lnTo>
                <a:lnTo>
                  <a:pt x="1223325" y="1060640"/>
                </a:lnTo>
                <a:lnTo>
                  <a:pt x="1227211" y="1056331"/>
                </a:lnTo>
                <a:lnTo>
                  <a:pt x="1228751" y="1052117"/>
                </a:lnTo>
                <a:lnTo>
                  <a:pt x="1227980" y="1047518"/>
                </a:lnTo>
                <a:lnTo>
                  <a:pt x="1218734" y="1038323"/>
                </a:lnTo>
                <a:lnTo>
                  <a:pt x="1214109" y="1035258"/>
                </a:lnTo>
                <a:lnTo>
                  <a:pt x="1205632" y="1032958"/>
                </a:lnTo>
                <a:close/>
              </a:path>
              <a:path w="2485390" h="1061084">
                <a:moveTo>
                  <a:pt x="795662" y="1032958"/>
                </a:moveTo>
                <a:lnTo>
                  <a:pt x="791809" y="1033725"/>
                </a:lnTo>
                <a:lnTo>
                  <a:pt x="788727" y="1036790"/>
                </a:lnTo>
                <a:lnTo>
                  <a:pt x="784103" y="1038323"/>
                </a:lnTo>
                <a:lnTo>
                  <a:pt x="781020" y="1040622"/>
                </a:lnTo>
                <a:lnTo>
                  <a:pt x="779865" y="1044453"/>
                </a:lnTo>
                <a:lnTo>
                  <a:pt x="782454" y="1060640"/>
                </a:lnTo>
                <a:lnTo>
                  <a:pt x="813355" y="1060640"/>
                </a:lnTo>
                <a:lnTo>
                  <a:pt x="817241" y="1056331"/>
                </a:lnTo>
                <a:lnTo>
                  <a:pt x="818781" y="1052117"/>
                </a:lnTo>
                <a:lnTo>
                  <a:pt x="818010" y="1047518"/>
                </a:lnTo>
                <a:lnTo>
                  <a:pt x="808764" y="1038323"/>
                </a:lnTo>
                <a:lnTo>
                  <a:pt x="804139" y="1035258"/>
                </a:lnTo>
                <a:lnTo>
                  <a:pt x="795662" y="1032958"/>
                </a:lnTo>
                <a:close/>
              </a:path>
              <a:path w="2485390" h="1061084">
                <a:moveTo>
                  <a:pt x="136013" y="1032958"/>
                </a:moveTo>
                <a:lnTo>
                  <a:pt x="132160" y="1033725"/>
                </a:lnTo>
                <a:lnTo>
                  <a:pt x="129077" y="1036790"/>
                </a:lnTo>
                <a:lnTo>
                  <a:pt x="124454" y="1039855"/>
                </a:lnTo>
                <a:lnTo>
                  <a:pt x="121371" y="1042921"/>
                </a:lnTo>
                <a:lnTo>
                  <a:pt x="120216" y="1046752"/>
                </a:lnTo>
                <a:lnTo>
                  <a:pt x="122788" y="1060640"/>
                </a:lnTo>
                <a:lnTo>
                  <a:pt x="153624" y="1060640"/>
                </a:lnTo>
                <a:lnTo>
                  <a:pt x="156434" y="1057480"/>
                </a:lnTo>
                <a:lnTo>
                  <a:pt x="158361" y="1052883"/>
                </a:lnTo>
                <a:lnTo>
                  <a:pt x="158361" y="1047518"/>
                </a:lnTo>
                <a:lnTo>
                  <a:pt x="149114" y="1038323"/>
                </a:lnTo>
                <a:lnTo>
                  <a:pt x="144490" y="1035258"/>
                </a:lnTo>
                <a:lnTo>
                  <a:pt x="136013" y="1032958"/>
                </a:lnTo>
                <a:close/>
              </a:path>
              <a:path w="2485390" h="1061084">
                <a:moveTo>
                  <a:pt x="903550" y="1029893"/>
                </a:moveTo>
                <a:lnTo>
                  <a:pt x="899697" y="1030660"/>
                </a:lnTo>
                <a:lnTo>
                  <a:pt x="896615" y="1033725"/>
                </a:lnTo>
                <a:lnTo>
                  <a:pt x="889582" y="1036695"/>
                </a:lnTo>
                <a:lnTo>
                  <a:pt x="886596" y="1041388"/>
                </a:lnTo>
                <a:lnTo>
                  <a:pt x="887078" y="1048381"/>
                </a:lnTo>
                <a:lnTo>
                  <a:pt x="890450" y="1058247"/>
                </a:lnTo>
                <a:lnTo>
                  <a:pt x="893798" y="1060640"/>
                </a:lnTo>
                <a:lnTo>
                  <a:pt x="918479" y="1060640"/>
                </a:lnTo>
                <a:lnTo>
                  <a:pt x="925129" y="1053266"/>
                </a:lnTo>
                <a:lnTo>
                  <a:pt x="926669" y="1049052"/>
                </a:lnTo>
                <a:lnTo>
                  <a:pt x="925898" y="1044453"/>
                </a:lnTo>
                <a:lnTo>
                  <a:pt x="916651" y="1035258"/>
                </a:lnTo>
                <a:lnTo>
                  <a:pt x="912027" y="1032193"/>
                </a:lnTo>
                <a:lnTo>
                  <a:pt x="903550" y="1029893"/>
                </a:lnTo>
                <a:close/>
              </a:path>
              <a:path w="2485390" h="1061084">
                <a:moveTo>
                  <a:pt x="700107" y="1029893"/>
                </a:moveTo>
                <a:lnTo>
                  <a:pt x="684502" y="1050105"/>
                </a:lnTo>
                <a:lnTo>
                  <a:pt x="687006" y="1058247"/>
                </a:lnTo>
                <a:lnTo>
                  <a:pt x="690354" y="1060640"/>
                </a:lnTo>
                <a:lnTo>
                  <a:pt x="715035" y="1060640"/>
                </a:lnTo>
                <a:lnTo>
                  <a:pt x="721683" y="1053266"/>
                </a:lnTo>
                <a:lnTo>
                  <a:pt x="723225" y="1049052"/>
                </a:lnTo>
                <a:lnTo>
                  <a:pt x="722454" y="1044453"/>
                </a:lnTo>
                <a:lnTo>
                  <a:pt x="713206" y="1035258"/>
                </a:lnTo>
                <a:lnTo>
                  <a:pt x="708583" y="1032193"/>
                </a:lnTo>
                <a:lnTo>
                  <a:pt x="700107" y="1029893"/>
                </a:lnTo>
                <a:close/>
              </a:path>
              <a:path w="2485390" h="1061084">
                <a:moveTo>
                  <a:pt x="601468" y="1029893"/>
                </a:moveTo>
                <a:lnTo>
                  <a:pt x="597614" y="1030660"/>
                </a:lnTo>
                <a:lnTo>
                  <a:pt x="594532" y="1033725"/>
                </a:lnTo>
                <a:lnTo>
                  <a:pt x="588800" y="1036695"/>
                </a:lnTo>
                <a:lnTo>
                  <a:pt x="585670" y="1041388"/>
                </a:lnTo>
                <a:lnTo>
                  <a:pt x="585429" y="1048381"/>
                </a:lnTo>
                <a:lnTo>
                  <a:pt x="588367" y="1058247"/>
                </a:lnTo>
                <a:lnTo>
                  <a:pt x="591715" y="1060640"/>
                </a:lnTo>
                <a:lnTo>
                  <a:pt x="616397" y="1060640"/>
                </a:lnTo>
                <a:lnTo>
                  <a:pt x="623045" y="1053266"/>
                </a:lnTo>
                <a:lnTo>
                  <a:pt x="624587" y="1049052"/>
                </a:lnTo>
                <a:lnTo>
                  <a:pt x="623816" y="1044453"/>
                </a:lnTo>
                <a:lnTo>
                  <a:pt x="614568" y="1035258"/>
                </a:lnTo>
                <a:lnTo>
                  <a:pt x="609945" y="1032193"/>
                </a:lnTo>
                <a:lnTo>
                  <a:pt x="601468" y="1029893"/>
                </a:lnTo>
                <a:close/>
              </a:path>
              <a:path w="2485390" h="1061084">
                <a:moveTo>
                  <a:pt x="1097746" y="1023763"/>
                </a:moveTo>
                <a:lnTo>
                  <a:pt x="1093891" y="1024530"/>
                </a:lnTo>
                <a:lnTo>
                  <a:pt x="1090809" y="1027595"/>
                </a:lnTo>
                <a:lnTo>
                  <a:pt x="1085078" y="1032288"/>
                </a:lnTo>
                <a:lnTo>
                  <a:pt x="1081947" y="1037557"/>
                </a:lnTo>
                <a:lnTo>
                  <a:pt x="1081707" y="1043975"/>
                </a:lnTo>
                <a:lnTo>
                  <a:pt x="1084644" y="1052117"/>
                </a:lnTo>
                <a:lnTo>
                  <a:pt x="1096570" y="1060640"/>
                </a:lnTo>
                <a:lnTo>
                  <a:pt x="1098302" y="1060640"/>
                </a:lnTo>
                <a:lnTo>
                  <a:pt x="1109305" y="1058247"/>
                </a:lnTo>
                <a:lnTo>
                  <a:pt x="1114169" y="1054416"/>
                </a:lnTo>
                <a:lnTo>
                  <a:pt x="1118167" y="1048285"/>
                </a:lnTo>
                <a:lnTo>
                  <a:pt x="1119275" y="1041005"/>
                </a:lnTo>
                <a:lnTo>
                  <a:pt x="1115470" y="1033725"/>
                </a:lnTo>
                <a:lnTo>
                  <a:pt x="1110846" y="1029128"/>
                </a:lnTo>
                <a:lnTo>
                  <a:pt x="1106222" y="1026062"/>
                </a:lnTo>
                <a:lnTo>
                  <a:pt x="1097746" y="1023763"/>
                </a:lnTo>
                <a:close/>
              </a:path>
              <a:path w="2485390" h="1061084">
                <a:moveTo>
                  <a:pt x="1328931" y="1017633"/>
                </a:moveTo>
                <a:lnTo>
                  <a:pt x="1325077" y="1018400"/>
                </a:lnTo>
                <a:lnTo>
                  <a:pt x="1321995" y="1021465"/>
                </a:lnTo>
                <a:lnTo>
                  <a:pt x="1316264" y="1026158"/>
                </a:lnTo>
                <a:lnTo>
                  <a:pt x="1313133" y="1031427"/>
                </a:lnTo>
                <a:lnTo>
                  <a:pt x="1312892" y="1037844"/>
                </a:lnTo>
                <a:lnTo>
                  <a:pt x="1315830" y="1045987"/>
                </a:lnTo>
                <a:lnTo>
                  <a:pt x="1321417" y="1052548"/>
                </a:lnTo>
                <a:lnTo>
                  <a:pt x="1328161" y="1054799"/>
                </a:lnTo>
                <a:lnTo>
                  <a:pt x="1334904" y="1054176"/>
                </a:lnTo>
                <a:lnTo>
                  <a:pt x="1340491" y="1052117"/>
                </a:lnTo>
                <a:lnTo>
                  <a:pt x="1345355" y="1048285"/>
                </a:lnTo>
                <a:lnTo>
                  <a:pt x="1349353" y="1042155"/>
                </a:lnTo>
                <a:lnTo>
                  <a:pt x="1350460" y="1034875"/>
                </a:lnTo>
                <a:lnTo>
                  <a:pt x="1346656" y="1027595"/>
                </a:lnTo>
                <a:lnTo>
                  <a:pt x="1342031" y="1022997"/>
                </a:lnTo>
                <a:lnTo>
                  <a:pt x="1337409" y="1019932"/>
                </a:lnTo>
                <a:lnTo>
                  <a:pt x="1328931" y="1017633"/>
                </a:lnTo>
                <a:close/>
              </a:path>
              <a:path w="2485390" h="1061084">
                <a:moveTo>
                  <a:pt x="2367725" y="1005373"/>
                </a:moveTo>
                <a:lnTo>
                  <a:pt x="2363872" y="1006139"/>
                </a:lnTo>
                <a:lnTo>
                  <a:pt x="2360790" y="1009204"/>
                </a:lnTo>
                <a:lnTo>
                  <a:pt x="2355058" y="1012174"/>
                </a:lnTo>
                <a:lnTo>
                  <a:pt x="2351927" y="1016867"/>
                </a:lnTo>
                <a:lnTo>
                  <a:pt x="2351686" y="1023860"/>
                </a:lnTo>
                <a:lnTo>
                  <a:pt x="2354624" y="1033726"/>
                </a:lnTo>
                <a:lnTo>
                  <a:pt x="2360211" y="1040287"/>
                </a:lnTo>
                <a:lnTo>
                  <a:pt x="2366955" y="1042538"/>
                </a:lnTo>
                <a:lnTo>
                  <a:pt x="2373698" y="1041916"/>
                </a:lnTo>
                <a:lnTo>
                  <a:pt x="2379285" y="1039856"/>
                </a:lnTo>
                <a:lnTo>
                  <a:pt x="2385450" y="1034732"/>
                </a:lnTo>
                <a:lnTo>
                  <a:pt x="2389302" y="1028745"/>
                </a:lnTo>
                <a:lnTo>
                  <a:pt x="2389688" y="1022183"/>
                </a:lnTo>
                <a:lnTo>
                  <a:pt x="2385450" y="1015335"/>
                </a:lnTo>
                <a:lnTo>
                  <a:pt x="2380827" y="1010737"/>
                </a:lnTo>
                <a:lnTo>
                  <a:pt x="2376203" y="1007672"/>
                </a:lnTo>
                <a:lnTo>
                  <a:pt x="2367725" y="1005373"/>
                </a:lnTo>
                <a:close/>
              </a:path>
              <a:path w="2485390" h="1061084">
                <a:moveTo>
                  <a:pt x="1446065" y="999241"/>
                </a:moveTo>
                <a:lnTo>
                  <a:pt x="1442212" y="1000008"/>
                </a:lnTo>
                <a:lnTo>
                  <a:pt x="1439129" y="1003073"/>
                </a:lnTo>
                <a:lnTo>
                  <a:pt x="1433397" y="1006474"/>
                </a:lnTo>
                <a:lnTo>
                  <a:pt x="1430267" y="1011886"/>
                </a:lnTo>
                <a:lnTo>
                  <a:pt x="1430026" y="1019022"/>
                </a:lnTo>
                <a:lnTo>
                  <a:pt x="1432963" y="1027595"/>
                </a:lnTo>
                <a:lnTo>
                  <a:pt x="1438551" y="1034156"/>
                </a:lnTo>
                <a:lnTo>
                  <a:pt x="1445294" y="1036407"/>
                </a:lnTo>
                <a:lnTo>
                  <a:pt x="1452037" y="1035785"/>
                </a:lnTo>
                <a:lnTo>
                  <a:pt x="1457624" y="1033725"/>
                </a:lnTo>
                <a:lnTo>
                  <a:pt x="1463789" y="1028601"/>
                </a:lnTo>
                <a:lnTo>
                  <a:pt x="1467642" y="1022614"/>
                </a:lnTo>
                <a:lnTo>
                  <a:pt x="1468028" y="1016052"/>
                </a:lnTo>
                <a:lnTo>
                  <a:pt x="1463789" y="1009203"/>
                </a:lnTo>
                <a:lnTo>
                  <a:pt x="1459166" y="1004606"/>
                </a:lnTo>
                <a:lnTo>
                  <a:pt x="1454542" y="1001541"/>
                </a:lnTo>
                <a:lnTo>
                  <a:pt x="1446065" y="999241"/>
                </a:lnTo>
                <a:close/>
              </a:path>
              <a:path w="2485390" h="1061084">
                <a:moveTo>
                  <a:pt x="1692663" y="996176"/>
                </a:moveTo>
                <a:lnTo>
                  <a:pt x="1688809" y="996943"/>
                </a:lnTo>
                <a:lnTo>
                  <a:pt x="1685727" y="1000008"/>
                </a:lnTo>
                <a:lnTo>
                  <a:pt x="1678695" y="1003409"/>
                </a:lnTo>
                <a:lnTo>
                  <a:pt x="1675709" y="1008820"/>
                </a:lnTo>
                <a:lnTo>
                  <a:pt x="1676191" y="1015957"/>
                </a:lnTo>
                <a:lnTo>
                  <a:pt x="1679562" y="1024530"/>
                </a:lnTo>
                <a:lnTo>
                  <a:pt x="1685149" y="1031091"/>
                </a:lnTo>
                <a:lnTo>
                  <a:pt x="1691892" y="1033342"/>
                </a:lnTo>
                <a:lnTo>
                  <a:pt x="1698636" y="1032719"/>
                </a:lnTo>
                <a:lnTo>
                  <a:pt x="1704223" y="1030660"/>
                </a:lnTo>
                <a:lnTo>
                  <a:pt x="1710387" y="1025535"/>
                </a:lnTo>
                <a:lnTo>
                  <a:pt x="1714240" y="1019549"/>
                </a:lnTo>
                <a:lnTo>
                  <a:pt x="1714626" y="1012987"/>
                </a:lnTo>
                <a:lnTo>
                  <a:pt x="1710387" y="1006138"/>
                </a:lnTo>
                <a:lnTo>
                  <a:pt x="1705763" y="1001541"/>
                </a:lnTo>
                <a:lnTo>
                  <a:pt x="1701140" y="998476"/>
                </a:lnTo>
                <a:lnTo>
                  <a:pt x="1692663" y="996176"/>
                </a:lnTo>
                <a:close/>
              </a:path>
              <a:path w="2485390" h="1061084">
                <a:moveTo>
                  <a:pt x="1825209" y="983916"/>
                </a:moveTo>
                <a:lnTo>
                  <a:pt x="1821356" y="984683"/>
                </a:lnTo>
                <a:lnTo>
                  <a:pt x="1818274" y="987748"/>
                </a:lnTo>
                <a:lnTo>
                  <a:pt x="1812543" y="990717"/>
                </a:lnTo>
                <a:lnTo>
                  <a:pt x="1809412" y="995411"/>
                </a:lnTo>
                <a:lnTo>
                  <a:pt x="1809171" y="1002403"/>
                </a:lnTo>
                <a:lnTo>
                  <a:pt x="1812109" y="1012270"/>
                </a:lnTo>
                <a:lnTo>
                  <a:pt x="1817696" y="1018831"/>
                </a:lnTo>
                <a:lnTo>
                  <a:pt x="1824439" y="1021082"/>
                </a:lnTo>
                <a:lnTo>
                  <a:pt x="1831181" y="1020459"/>
                </a:lnTo>
                <a:lnTo>
                  <a:pt x="1836769" y="1018400"/>
                </a:lnTo>
                <a:lnTo>
                  <a:pt x="1842934" y="1013275"/>
                </a:lnTo>
                <a:lnTo>
                  <a:pt x="1846787" y="1007288"/>
                </a:lnTo>
                <a:lnTo>
                  <a:pt x="1847172" y="1000727"/>
                </a:lnTo>
                <a:lnTo>
                  <a:pt x="1842933" y="993878"/>
                </a:lnTo>
                <a:lnTo>
                  <a:pt x="1838311" y="989280"/>
                </a:lnTo>
                <a:lnTo>
                  <a:pt x="1833685" y="986215"/>
                </a:lnTo>
                <a:lnTo>
                  <a:pt x="1825209" y="983916"/>
                </a:lnTo>
                <a:close/>
              </a:path>
              <a:path w="2485390" h="1061084">
                <a:moveTo>
                  <a:pt x="2056395" y="977786"/>
                </a:moveTo>
                <a:lnTo>
                  <a:pt x="2052542" y="978552"/>
                </a:lnTo>
                <a:lnTo>
                  <a:pt x="2049460" y="981618"/>
                </a:lnTo>
                <a:lnTo>
                  <a:pt x="2043728" y="984587"/>
                </a:lnTo>
                <a:lnTo>
                  <a:pt x="2040598" y="989280"/>
                </a:lnTo>
                <a:lnTo>
                  <a:pt x="2040357" y="996273"/>
                </a:lnTo>
                <a:lnTo>
                  <a:pt x="2043295" y="1006139"/>
                </a:lnTo>
                <a:lnTo>
                  <a:pt x="2048882" y="1012701"/>
                </a:lnTo>
                <a:lnTo>
                  <a:pt x="2055624" y="1014952"/>
                </a:lnTo>
                <a:lnTo>
                  <a:pt x="2062367" y="1014329"/>
                </a:lnTo>
                <a:lnTo>
                  <a:pt x="2067955" y="1012270"/>
                </a:lnTo>
                <a:lnTo>
                  <a:pt x="2074120" y="1007145"/>
                </a:lnTo>
                <a:lnTo>
                  <a:pt x="2077973" y="1001158"/>
                </a:lnTo>
                <a:lnTo>
                  <a:pt x="2078359" y="994596"/>
                </a:lnTo>
                <a:lnTo>
                  <a:pt x="2074120" y="987748"/>
                </a:lnTo>
                <a:lnTo>
                  <a:pt x="2069496" y="983150"/>
                </a:lnTo>
                <a:lnTo>
                  <a:pt x="2064872" y="980085"/>
                </a:lnTo>
                <a:lnTo>
                  <a:pt x="2056395" y="977786"/>
                </a:lnTo>
                <a:close/>
              </a:path>
              <a:path w="2485390" h="1061084">
                <a:moveTo>
                  <a:pt x="407272" y="974721"/>
                </a:moveTo>
                <a:lnTo>
                  <a:pt x="403418" y="975487"/>
                </a:lnTo>
                <a:lnTo>
                  <a:pt x="400336" y="978552"/>
                </a:lnTo>
                <a:lnTo>
                  <a:pt x="394604" y="981522"/>
                </a:lnTo>
                <a:lnTo>
                  <a:pt x="391474" y="986215"/>
                </a:lnTo>
                <a:lnTo>
                  <a:pt x="391233" y="993208"/>
                </a:lnTo>
                <a:lnTo>
                  <a:pt x="394171" y="1003074"/>
                </a:lnTo>
                <a:lnTo>
                  <a:pt x="399758" y="1009635"/>
                </a:lnTo>
                <a:lnTo>
                  <a:pt x="406501" y="1011886"/>
                </a:lnTo>
                <a:lnTo>
                  <a:pt x="413244" y="1011264"/>
                </a:lnTo>
                <a:lnTo>
                  <a:pt x="418831" y="1009204"/>
                </a:lnTo>
                <a:lnTo>
                  <a:pt x="423696" y="1005373"/>
                </a:lnTo>
                <a:lnTo>
                  <a:pt x="427693" y="999242"/>
                </a:lnTo>
                <a:lnTo>
                  <a:pt x="428801" y="991962"/>
                </a:lnTo>
                <a:lnTo>
                  <a:pt x="424996" y="984683"/>
                </a:lnTo>
                <a:lnTo>
                  <a:pt x="420372" y="980085"/>
                </a:lnTo>
                <a:lnTo>
                  <a:pt x="415749" y="977020"/>
                </a:lnTo>
                <a:lnTo>
                  <a:pt x="407272" y="974721"/>
                </a:lnTo>
                <a:close/>
              </a:path>
              <a:path w="2485390" h="1061084">
                <a:moveTo>
                  <a:pt x="2253673" y="965525"/>
                </a:moveTo>
                <a:lnTo>
                  <a:pt x="2249820" y="966292"/>
                </a:lnTo>
                <a:lnTo>
                  <a:pt x="2246738" y="969357"/>
                </a:lnTo>
                <a:lnTo>
                  <a:pt x="2239705" y="972327"/>
                </a:lnTo>
                <a:lnTo>
                  <a:pt x="2236719" y="977020"/>
                </a:lnTo>
                <a:lnTo>
                  <a:pt x="2237200" y="984013"/>
                </a:lnTo>
                <a:lnTo>
                  <a:pt x="2240572" y="993879"/>
                </a:lnTo>
                <a:lnTo>
                  <a:pt x="2246159" y="1000440"/>
                </a:lnTo>
                <a:lnTo>
                  <a:pt x="2252903" y="1002691"/>
                </a:lnTo>
                <a:lnTo>
                  <a:pt x="2259646" y="1002069"/>
                </a:lnTo>
                <a:lnTo>
                  <a:pt x="2265233" y="1000009"/>
                </a:lnTo>
                <a:lnTo>
                  <a:pt x="2271397" y="994885"/>
                </a:lnTo>
                <a:lnTo>
                  <a:pt x="2275251" y="988898"/>
                </a:lnTo>
                <a:lnTo>
                  <a:pt x="2275636" y="982336"/>
                </a:lnTo>
                <a:lnTo>
                  <a:pt x="2271397" y="975487"/>
                </a:lnTo>
                <a:lnTo>
                  <a:pt x="2266773" y="970890"/>
                </a:lnTo>
                <a:lnTo>
                  <a:pt x="2262150" y="967825"/>
                </a:lnTo>
                <a:lnTo>
                  <a:pt x="2253673" y="965525"/>
                </a:lnTo>
                <a:close/>
              </a:path>
              <a:path w="2485390" h="1061084">
                <a:moveTo>
                  <a:pt x="1951591" y="962460"/>
                </a:moveTo>
                <a:lnTo>
                  <a:pt x="1947738" y="963227"/>
                </a:lnTo>
                <a:lnTo>
                  <a:pt x="1944654" y="966292"/>
                </a:lnTo>
                <a:lnTo>
                  <a:pt x="1938923" y="970986"/>
                </a:lnTo>
                <a:lnTo>
                  <a:pt x="1935793" y="976254"/>
                </a:lnTo>
                <a:lnTo>
                  <a:pt x="1935552" y="982672"/>
                </a:lnTo>
                <a:lnTo>
                  <a:pt x="1938490" y="990814"/>
                </a:lnTo>
                <a:lnTo>
                  <a:pt x="1944076" y="997375"/>
                </a:lnTo>
                <a:lnTo>
                  <a:pt x="1950819" y="999626"/>
                </a:lnTo>
                <a:lnTo>
                  <a:pt x="1957563" y="999003"/>
                </a:lnTo>
                <a:lnTo>
                  <a:pt x="1963150" y="996944"/>
                </a:lnTo>
                <a:lnTo>
                  <a:pt x="1968015" y="993113"/>
                </a:lnTo>
                <a:lnTo>
                  <a:pt x="1972012" y="986982"/>
                </a:lnTo>
                <a:lnTo>
                  <a:pt x="1973120" y="979702"/>
                </a:lnTo>
                <a:lnTo>
                  <a:pt x="1969315" y="972422"/>
                </a:lnTo>
                <a:lnTo>
                  <a:pt x="1964691" y="967825"/>
                </a:lnTo>
                <a:lnTo>
                  <a:pt x="1960068" y="964760"/>
                </a:lnTo>
                <a:lnTo>
                  <a:pt x="1951591" y="962460"/>
                </a:lnTo>
                <a:close/>
              </a:path>
              <a:path w="2485390" h="1061084">
                <a:moveTo>
                  <a:pt x="243901" y="962460"/>
                </a:moveTo>
                <a:lnTo>
                  <a:pt x="240047" y="963227"/>
                </a:lnTo>
                <a:lnTo>
                  <a:pt x="236965" y="966292"/>
                </a:lnTo>
                <a:lnTo>
                  <a:pt x="231233" y="970986"/>
                </a:lnTo>
                <a:lnTo>
                  <a:pt x="228103" y="976254"/>
                </a:lnTo>
                <a:lnTo>
                  <a:pt x="227862" y="982672"/>
                </a:lnTo>
                <a:lnTo>
                  <a:pt x="230800" y="990814"/>
                </a:lnTo>
                <a:lnTo>
                  <a:pt x="236387" y="997375"/>
                </a:lnTo>
                <a:lnTo>
                  <a:pt x="243130" y="999626"/>
                </a:lnTo>
                <a:lnTo>
                  <a:pt x="249873" y="999003"/>
                </a:lnTo>
                <a:lnTo>
                  <a:pt x="255460" y="996944"/>
                </a:lnTo>
                <a:lnTo>
                  <a:pt x="260325" y="993113"/>
                </a:lnTo>
                <a:lnTo>
                  <a:pt x="264322" y="986982"/>
                </a:lnTo>
                <a:lnTo>
                  <a:pt x="265430" y="979702"/>
                </a:lnTo>
                <a:lnTo>
                  <a:pt x="261625" y="972422"/>
                </a:lnTo>
                <a:lnTo>
                  <a:pt x="257002" y="967825"/>
                </a:lnTo>
                <a:lnTo>
                  <a:pt x="252378" y="964760"/>
                </a:lnTo>
                <a:lnTo>
                  <a:pt x="243901" y="962460"/>
                </a:lnTo>
                <a:close/>
              </a:path>
              <a:path w="2485390" h="1061084">
                <a:moveTo>
                  <a:pt x="2463283" y="959395"/>
                </a:moveTo>
                <a:lnTo>
                  <a:pt x="2459428" y="960162"/>
                </a:lnTo>
                <a:lnTo>
                  <a:pt x="2456346" y="963227"/>
                </a:lnTo>
                <a:lnTo>
                  <a:pt x="2450615" y="966196"/>
                </a:lnTo>
                <a:lnTo>
                  <a:pt x="2447484" y="970890"/>
                </a:lnTo>
                <a:lnTo>
                  <a:pt x="2447244" y="977882"/>
                </a:lnTo>
                <a:lnTo>
                  <a:pt x="2450181" y="987749"/>
                </a:lnTo>
                <a:lnTo>
                  <a:pt x="2455768" y="994310"/>
                </a:lnTo>
                <a:lnTo>
                  <a:pt x="2462511" y="996561"/>
                </a:lnTo>
                <a:lnTo>
                  <a:pt x="2469255" y="995938"/>
                </a:lnTo>
                <a:lnTo>
                  <a:pt x="2474842" y="993879"/>
                </a:lnTo>
                <a:lnTo>
                  <a:pt x="2481007" y="988754"/>
                </a:lnTo>
                <a:lnTo>
                  <a:pt x="2484860" y="982767"/>
                </a:lnTo>
                <a:lnTo>
                  <a:pt x="2485245" y="976206"/>
                </a:lnTo>
                <a:lnTo>
                  <a:pt x="2481007" y="969357"/>
                </a:lnTo>
                <a:lnTo>
                  <a:pt x="2476383" y="964760"/>
                </a:lnTo>
                <a:lnTo>
                  <a:pt x="2471759" y="961694"/>
                </a:lnTo>
                <a:lnTo>
                  <a:pt x="2463283" y="959395"/>
                </a:lnTo>
                <a:close/>
              </a:path>
              <a:path w="2485390" h="1061084">
                <a:moveTo>
                  <a:pt x="1572446" y="956330"/>
                </a:moveTo>
                <a:lnTo>
                  <a:pt x="1556842" y="976541"/>
                </a:lnTo>
                <a:lnTo>
                  <a:pt x="1559346" y="984684"/>
                </a:lnTo>
                <a:lnTo>
                  <a:pt x="1564933" y="991245"/>
                </a:lnTo>
                <a:lnTo>
                  <a:pt x="1571676" y="993496"/>
                </a:lnTo>
                <a:lnTo>
                  <a:pt x="1578418" y="992873"/>
                </a:lnTo>
                <a:lnTo>
                  <a:pt x="1584006" y="990814"/>
                </a:lnTo>
                <a:lnTo>
                  <a:pt x="1590171" y="985689"/>
                </a:lnTo>
                <a:lnTo>
                  <a:pt x="1594024" y="979702"/>
                </a:lnTo>
                <a:lnTo>
                  <a:pt x="1594409" y="973141"/>
                </a:lnTo>
                <a:lnTo>
                  <a:pt x="1590170" y="966292"/>
                </a:lnTo>
                <a:lnTo>
                  <a:pt x="1585546" y="961694"/>
                </a:lnTo>
                <a:lnTo>
                  <a:pt x="1580922" y="958629"/>
                </a:lnTo>
                <a:lnTo>
                  <a:pt x="1572446" y="956330"/>
                </a:lnTo>
                <a:close/>
              </a:path>
              <a:path w="2485390" h="1061084">
                <a:moveTo>
                  <a:pt x="1236456" y="941003"/>
                </a:moveTo>
                <a:lnTo>
                  <a:pt x="1232603" y="941770"/>
                </a:lnTo>
                <a:lnTo>
                  <a:pt x="1229521" y="944835"/>
                </a:lnTo>
                <a:lnTo>
                  <a:pt x="1223790" y="948236"/>
                </a:lnTo>
                <a:lnTo>
                  <a:pt x="1220659" y="953648"/>
                </a:lnTo>
                <a:lnTo>
                  <a:pt x="1220418" y="960784"/>
                </a:lnTo>
                <a:lnTo>
                  <a:pt x="1223356" y="969357"/>
                </a:lnTo>
                <a:lnTo>
                  <a:pt x="1228943" y="975918"/>
                </a:lnTo>
                <a:lnTo>
                  <a:pt x="1235686" y="978169"/>
                </a:lnTo>
                <a:lnTo>
                  <a:pt x="1242429" y="977547"/>
                </a:lnTo>
                <a:lnTo>
                  <a:pt x="1248016" y="975487"/>
                </a:lnTo>
                <a:lnTo>
                  <a:pt x="1254181" y="970363"/>
                </a:lnTo>
                <a:lnTo>
                  <a:pt x="1258034" y="964376"/>
                </a:lnTo>
                <a:lnTo>
                  <a:pt x="1258419" y="957814"/>
                </a:lnTo>
                <a:lnTo>
                  <a:pt x="1254181" y="950966"/>
                </a:lnTo>
                <a:lnTo>
                  <a:pt x="1249558" y="946368"/>
                </a:lnTo>
                <a:lnTo>
                  <a:pt x="1244934" y="943303"/>
                </a:lnTo>
                <a:lnTo>
                  <a:pt x="1236456" y="941003"/>
                </a:lnTo>
                <a:close/>
              </a:path>
              <a:path w="2485390" h="1061084">
                <a:moveTo>
                  <a:pt x="1042261" y="937938"/>
                </a:moveTo>
                <a:lnTo>
                  <a:pt x="1038408" y="938705"/>
                </a:lnTo>
                <a:lnTo>
                  <a:pt x="1035325" y="941770"/>
                </a:lnTo>
                <a:lnTo>
                  <a:pt x="1029593" y="944740"/>
                </a:lnTo>
                <a:lnTo>
                  <a:pt x="1026463" y="949433"/>
                </a:lnTo>
                <a:lnTo>
                  <a:pt x="1026222" y="956426"/>
                </a:lnTo>
                <a:lnTo>
                  <a:pt x="1029159" y="966292"/>
                </a:lnTo>
                <a:lnTo>
                  <a:pt x="1034747" y="972853"/>
                </a:lnTo>
                <a:lnTo>
                  <a:pt x="1041490" y="975104"/>
                </a:lnTo>
                <a:lnTo>
                  <a:pt x="1048233" y="974482"/>
                </a:lnTo>
                <a:lnTo>
                  <a:pt x="1053820" y="972422"/>
                </a:lnTo>
                <a:lnTo>
                  <a:pt x="1059985" y="967298"/>
                </a:lnTo>
                <a:lnTo>
                  <a:pt x="1063838" y="961311"/>
                </a:lnTo>
                <a:lnTo>
                  <a:pt x="1064223" y="954749"/>
                </a:lnTo>
                <a:lnTo>
                  <a:pt x="1059985" y="947900"/>
                </a:lnTo>
                <a:lnTo>
                  <a:pt x="1055362" y="943303"/>
                </a:lnTo>
                <a:lnTo>
                  <a:pt x="1050738" y="940238"/>
                </a:lnTo>
                <a:lnTo>
                  <a:pt x="1042261" y="937938"/>
                </a:lnTo>
                <a:close/>
              </a:path>
              <a:path w="2485390" h="1061084">
                <a:moveTo>
                  <a:pt x="940539" y="937938"/>
                </a:moveTo>
                <a:lnTo>
                  <a:pt x="936686" y="938705"/>
                </a:lnTo>
                <a:lnTo>
                  <a:pt x="933603" y="941770"/>
                </a:lnTo>
                <a:lnTo>
                  <a:pt x="927872" y="945171"/>
                </a:lnTo>
                <a:lnTo>
                  <a:pt x="924741" y="950583"/>
                </a:lnTo>
                <a:lnTo>
                  <a:pt x="924500" y="957719"/>
                </a:lnTo>
                <a:lnTo>
                  <a:pt x="927439" y="966292"/>
                </a:lnTo>
                <a:lnTo>
                  <a:pt x="933026" y="972853"/>
                </a:lnTo>
                <a:lnTo>
                  <a:pt x="939769" y="975104"/>
                </a:lnTo>
                <a:lnTo>
                  <a:pt x="946511" y="974482"/>
                </a:lnTo>
                <a:lnTo>
                  <a:pt x="952098" y="972422"/>
                </a:lnTo>
                <a:lnTo>
                  <a:pt x="958264" y="967298"/>
                </a:lnTo>
                <a:lnTo>
                  <a:pt x="962117" y="961311"/>
                </a:lnTo>
                <a:lnTo>
                  <a:pt x="962502" y="954749"/>
                </a:lnTo>
                <a:lnTo>
                  <a:pt x="958263" y="947900"/>
                </a:lnTo>
                <a:lnTo>
                  <a:pt x="953640" y="943303"/>
                </a:lnTo>
                <a:lnTo>
                  <a:pt x="949016" y="940238"/>
                </a:lnTo>
                <a:lnTo>
                  <a:pt x="940539" y="937938"/>
                </a:lnTo>
                <a:close/>
              </a:path>
              <a:path w="2485390" h="1061084">
                <a:moveTo>
                  <a:pt x="120601" y="937938"/>
                </a:moveTo>
                <a:lnTo>
                  <a:pt x="116748" y="938705"/>
                </a:lnTo>
                <a:lnTo>
                  <a:pt x="113665" y="941770"/>
                </a:lnTo>
                <a:lnTo>
                  <a:pt x="106633" y="945171"/>
                </a:lnTo>
                <a:lnTo>
                  <a:pt x="103647" y="950583"/>
                </a:lnTo>
                <a:lnTo>
                  <a:pt x="104129" y="957719"/>
                </a:lnTo>
                <a:lnTo>
                  <a:pt x="107500" y="966292"/>
                </a:lnTo>
                <a:lnTo>
                  <a:pt x="113087" y="972853"/>
                </a:lnTo>
                <a:lnTo>
                  <a:pt x="119831" y="975104"/>
                </a:lnTo>
                <a:lnTo>
                  <a:pt x="126574" y="974482"/>
                </a:lnTo>
                <a:lnTo>
                  <a:pt x="132161" y="972422"/>
                </a:lnTo>
                <a:lnTo>
                  <a:pt x="138326" y="967298"/>
                </a:lnTo>
                <a:lnTo>
                  <a:pt x="142179" y="961311"/>
                </a:lnTo>
                <a:lnTo>
                  <a:pt x="142564" y="954749"/>
                </a:lnTo>
                <a:lnTo>
                  <a:pt x="138326" y="947900"/>
                </a:lnTo>
                <a:lnTo>
                  <a:pt x="133702" y="943303"/>
                </a:lnTo>
                <a:lnTo>
                  <a:pt x="129078" y="940238"/>
                </a:lnTo>
                <a:lnTo>
                  <a:pt x="120601" y="937938"/>
                </a:lnTo>
                <a:close/>
              </a:path>
              <a:path w="2485390" h="1061084">
                <a:moveTo>
                  <a:pt x="527488" y="925678"/>
                </a:moveTo>
                <a:lnTo>
                  <a:pt x="523634" y="926445"/>
                </a:lnTo>
                <a:lnTo>
                  <a:pt x="520552" y="929510"/>
                </a:lnTo>
                <a:lnTo>
                  <a:pt x="513520" y="934203"/>
                </a:lnTo>
                <a:lnTo>
                  <a:pt x="510534" y="939472"/>
                </a:lnTo>
                <a:lnTo>
                  <a:pt x="511016" y="945889"/>
                </a:lnTo>
                <a:lnTo>
                  <a:pt x="514387" y="954032"/>
                </a:lnTo>
                <a:lnTo>
                  <a:pt x="519974" y="960593"/>
                </a:lnTo>
                <a:lnTo>
                  <a:pt x="526717" y="962844"/>
                </a:lnTo>
                <a:lnTo>
                  <a:pt x="533460" y="962221"/>
                </a:lnTo>
                <a:lnTo>
                  <a:pt x="539047" y="960162"/>
                </a:lnTo>
                <a:lnTo>
                  <a:pt x="545212" y="955037"/>
                </a:lnTo>
                <a:lnTo>
                  <a:pt x="549065" y="949050"/>
                </a:lnTo>
                <a:lnTo>
                  <a:pt x="549450" y="942489"/>
                </a:lnTo>
                <a:lnTo>
                  <a:pt x="545212" y="935640"/>
                </a:lnTo>
                <a:lnTo>
                  <a:pt x="540588" y="931042"/>
                </a:lnTo>
                <a:lnTo>
                  <a:pt x="535965" y="927977"/>
                </a:lnTo>
                <a:lnTo>
                  <a:pt x="527488" y="925678"/>
                </a:lnTo>
                <a:close/>
              </a:path>
              <a:path w="2485390" h="1061084">
                <a:moveTo>
                  <a:pt x="832652" y="919548"/>
                </a:moveTo>
                <a:lnTo>
                  <a:pt x="828799" y="920315"/>
                </a:lnTo>
                <a:lnTo>
                  <a:pt x="825717" y="923380"/>
                </a:lnTo>
                <a:lnTo>
                  <a:pt x="818685" y="928073"/>
                </a:lnTo>
                <a:lnTo>
                  <a:pt x="815699" y="933341"/>
                </a:lnTo>
                <a:lnTo>
                  <a:pt x="816181" y="939759"/>
                </a:lnTo>
                <a:lnTo>
                  <a:pt x="819552" y="947901"/>
                </a:lnTo>
                <a:lnTo>
                  <a:pt x="825139" y="954463"/>
                </a:lnTo>
                <a:lnTo>
                  <a:pt x="831882" y="956714"/>
                </a:lnTo>
                <a:lnTo>
                  <a:pt x="838625" y="956091"/>
                </a:lnTo>
                <a:lnTo>
                  <a:pt x="844212" y="954032"/>
                </a:lnTo>
                <a:lnTo>
                  <a:pt x="850377" y="948907"/>
                </a:lnTo>
                <a:lnTo>
                  <a:pt x="854230" y="942920"/>
                </a:lnTo>
                <a:lnTo>
                  <a:pt x="854615" y="936359"/>
                </a:lnTo>
                <a:lnTo>
                  <a:pt x="850376" y="929510"/>
                </a:lnTo>
                <a:lnTo>
                  <a:pt x="845754" y="924912"/>
                </a:lnTo>
                <a:lnTo>
                  <a:pt x="841130" y="921847"/>
                </a:lnTo>
                <a:lnTo>
                  <a:pt x="832652" y="919548"/>
                </a:lnTo>
                <a:close/>
              </a:path>
              <a:path w="2485390" h="1061084">
                <a:moveTo>
                  <a:pt x="2164283" y="913418"/>
                </a:moveTo>
                <a:lnTo>
                  <a:pt x="2160428" y="914184"/>
                </a:lnTo>
                <a:lnTo>
                  <a:pt x="2157346" y="917250"/>
                </a:lnTo>
                <a:lnTo>
                  <a:pt x="2152915" y="921512"/>
                </a:lnTo>
                <a:lnTo>
                  <a:pt x="2149640" y="926062"/>
                </a:lnTo>
                <a:lnTo>
                  <a:pt x="2148677" y="932336"/>
                </a:lnTo>
                <a:lnTo>
                  <a:pt x="2151182" y="941771"/>
                </a:lnTo>
                <a:lnTo>
                  <a:pt x="2156768" y="948333"/>
                </a:lnTo>
                <a:lnTo>
                  <a:pt x="2163511" y="950583"/>
                </a:lnTo>
                <a:lnTo>
                  <a:pt x="2170254" y="949961"/>
                </a:lnTo>
                <a:lnTo>
                  <a:pt x="2175841" y="947901"/>
                </a:lnTo>
                <a:lnTo>
                  <a:pt x="2182006" y="942777"/>
                </a:lnTo>
                <a:lnTo>
                  <a:pt x="2185859" y="936790"/>
                </a:lnTo>
                <a:lnTo>
                  <a:pt x="2186244" y="930228"/>
                </a:lnTo>
                <a:lnTo>
                  <a:pt x="2182006" y="923380"/>
                </a:lnTo>
                <a:lnTo>
                  <a:pt x="2177382" y="918782"/>
                </a:lnTo>
                <a:lnTo>
                  <a:pt x="2172759" y="915717"/>
                </a:lnTo>
                <a:lnTo>
                  <a:pt x="2164283" y="913418"/>
                </a:lnTo>
                <a:close/>
              </a:path>
              <a:path w="2485390" h="1061084">
                <a:moveTo>
                  <a:pt x="635374" y="913418"/>
                </a:moveTo>
                <a:lnTo>
                  <a:pt x="631521" y="914184"/>
                </a:lnTo>
                <a:lnTo>
                  <a:pt x="628439" y="917250"/>
                </a:lnTo>
                <a:lnTo>
                  <a:pt x="622707" y="920219"/>
                </a:lnTo>
                <a:lnTo>
                  <a:pt x="619576" y="924912"/>
                </a:lnTo>
                <a:lnTo>
                  <a:pt x="619335" y="931905"/>
                </a:lnTo>
                <a:lnTo>
                  <a:pt x="622273" y="941771"/>
                </a:lnTo>
                <a:lnTo>
                  <a:pt x="627861" y="948333"/>
                </a:lnTo>
                <a:lnTo>
                  <a:pt x="634604" y="950583"/>
                </a:lnTo>
                <a:lnTo>
                  <a:pt x="641347" y="949961"/>
                </a:lnTo>
                <a:lnTo>
                  <a:pt x="646934" y="947901"/>
                </a:lnTo>
                <a:lnTo>
                  <a:pt x="653098" y="942777"/>
                </a:lnTo>
                <a:lnTo>
                  <a:pt x="656951" y="936790"/>
                </a:lnTo>
                <a:lnTo>
                  <a:pt x="657337" y="930228"/>
                </a:lnTo>
                <a:lnTo>
                  <a:pt x="653098" y="923380"/>
                </a:lnTo>
                <a:lnTo>
                  <a:pt x="648474" y="918782"/>
                </a:lnTo>
                <a:lnTo>
                  <a:pt x="643852" y="915717"/>
                </a:lnTo>
                <a:lnTo>
                  <a:pt x="635374" y="913418"/>
                </a:lnTo>
                <a:close/>
              </a:path>
              <a:path w="2485390" h="1061084">
                <a:moveTo>
                  <a:pt x="1347425" y="904222"/>
                </a:moveTo>
                <a:lnTo>
                  <a:pt x="1343572" y="904989"/>
                </a:lnTo>
                <a:lnTo>
                  <a:pt x="1340490" y="908054"/>
                </a:lnTo>
                <a:lnTo>
                  <a:pt x="1334759" y="911455"/>
                </a:lnTo>
                <a:lnTo>
                  <a:pt x="1331628" y="916867"/>
                </a:lnTo>
                <a:lnTo>
                  <a:pt x="1331387" y="924003"/>
                </a:lnTo>
                <a:lnTo>
                  <a:pt x="1334325" y="932576"/>
                </a:lnTo>
                <a:lnTo>
                  <a:pt x="1339912" y="939137"/>
                </a:lnTo>
                <a:lnTo>
                  <a:pt x="1346654" y="941388"/>
                </a:lnTo>
                <a:lnTo>
                  <a:pt x="1353397" y="940766"/>
                </a:lnTo>
                <a:lnTo>
                  <a:pt x="1358985" y="938706"/>
                </a:lnTo>
                <a:lnTo>
                  <a:pt x="1365150" y="933582"/>
                </a:lnTo>
                <a:lnTo>
                  <a:pt x="1369003" y="927595"/>
                </a:lnTo>
                <a:lnTo>
                  <a:pt x="1369389" y="921033"/>
                </a:lnTo>
                <a:lnTo>
                  <a:pt x="1365151" y="914184"/>
                </a:lnTo>
                <a:lnTo>
                  <a:pt x="1360526" y="909587"/>
                </a:lnTo>
                <a:lnTo>
                  <a:pt x="1355902" y="906522"/>
                </a:lnTo>
                <a:lnTo>
                  <a:pt x="1347425" y="904222"/>
                </a:lnTo>
                <a:close/>
              </a:path>
              <a:path w="2485390" h="1061084">
                <a:moveTo>
                  <a:pt x="730932" y="898091"/>
                </a:moveTo>
                <a:lnTo>
                  <a:pt x="727077" y="898858"/>
                </a:lnTo>
                <a:lnTo>
                  <a:pt x="723995" y="901923"/>
                </a:lnTo>
                <a:lnTo>
                  <a:pt x="718264" y="904892"/>
                </a:lnTo>
                <a:lnTo>
                  <a:pt x="715133" y="909586"/>
                </a:lnTo>
                <a:lnTo>
                  <a:pt x="714892" y="916578"/>
                </a:lnTo>
                <a:lnTo>
                  <a:pt x="717830" y="926445"/>
                </a:lnTo>
                <a:lnTo>
                  <a:pt x="723417" y="933006"/>
                </a:lnTo>
                <a:lnTo>
                  <a:pt x="730160" y="935257"/>
                </a:lnTo>
                <a:lnTo>
                  <a:pt x="736904" y="934634"/>
                </a:lnTo>
                <a:lnTo>
                  <a:pt x="742491" y="932575"/>
                </a:lnTo>
                <a:lnTo>
                  <a:pt x="748656" y="927450"/>
                </a:lnTo>
                <a:lnTo>
                  <a:pt x="752509" y="921464"/>
                </a:lnTo>
                <a:lnTo>
                  <a:pt x="752894" y="914902"/>
                </a:lnTo>
                <a:lnTo>
                  <a:pt x="748656" y="908053"/>
                </a:lnTo>
                <a:lnTo>
                  <a:pt x="744032" y="903456"/>
                </a:lnTo>
                <a:lnTo>
                  <a:pt x="739408" y="900391"/>
                </a:lnTo>
                <a:lnTo>
                  <a:pt x="730932" y="898091"/>
                </a:lnTo>
                <a:close/>
              </a:path>
              <a:path w="2485390" h="1061084">
                <a:moveTo>
                  <a:pt x="1452231" y="891961"/>
                </a:moveTo>
                <a:lnTo>
                  <a:pt x="1448377" y="892728"/>
                </a:lnTo>
                <a:lnTo>
                  <a:pt x="1445295" y="895793"/>
                </a:lnTo>
                <a:lnTo>
                  <a:pt x="1439563" y="899193"/>
                </a:lnTo>
                <a:lnTo>
                  <a:pt x="1436432" y="904605"/>
                </a:lnTo>
                <a:lnTo>
                  <a:pt x="1436192" y="911741"/>
                </a:lnTo>
                <a:lnTo>
                  <a:pt x="1439129" y="920315"/>
                </a:lnTo>
                <a:lnTo>
                  <a:pt x="1444717" y="926876"/>
                </a:lnTo>
                <a:lnTo>
                  <a:pt x="1451460" y="929127"/>
                </a:lnTo>
                <a:lnTo>
                  <a:pt x="1458203" y="928504"/>
                </a:lnTo>
                <a:lnTo>
                  <a:pt x="1463790" y="926445"/>
                </a:lnTo>
                <a:lnTo>
                  <a:pt x="1469955" y="921320"/>
                </a:lnTo>
                <a:lnTo>
                  <a:pt x="1473808" y="915333"/>
                </a:lnTo>
                <a:lnTo>
                  <a:pt x="1474193" y="908772"/>
                </a:lnTo>
                <a:lnTo>
                  <a:pt x="1469955" y="901923"/>
                </a:lnTo>
                <a:lnTo>
                  <a:pt x="1465332" y="897325"/>
                </a:lnTo>
                <a:lnTo>
                  <a:pt x="1460708" y="894260"/>
                </a:lnTo>
                <a:lnTo>
                  <a:pt x="1452231" y="891961"/>
                </a:lnTo>
                <a:close/>
              </a:path>
              <a:path w="2485390" h="1061084">
                <a:moveTo>
                  <a:pt x="1143983" y="891961"/>
                </a:moveTo>
                <a:lnTo>
                  <a:pt x="1140129" y="892728"/>
                </a:lnTo>
                <a:lnTo>
                  <a:pt x="1137046" y="895793"/>
                </a:lnTo>
                <a:lnTo>
                  <a:pt x="1131315" y="898762"/>
                </a:lnTo>
                <a:lnTo>
                  <a:pt x="1128184" y="903456"/>
                </a:lnTo>
                <a:lnTo>
                  <a:pt x="1127943" y="910448"/>
                </a:lnTo>
                <a:lnTo>
                  <a:pt x="1130881" y="920315"/>
                </a:lnTo>
                <a:lnTo>
                  <a:pt x="1136468" y="926876"/>
                </a:lnTo>
                <a:lnTo>
                  <a:pt x="1143212" y="929127"/>
                </a:lnTo>
                <a:lnTo>
                  <a:pt x="1149955" y="928504"/>
                </a:lnTo>
                <a:lnTo>
                  <a:pt x="1155542" y="926445"/>
                </a:lnTo>
                <a:lnTo>
                  <a:pt x="1160406" y="922613"/>
                </a:lnTo>
                <a:lnTo>
                  <a:pt x="1164404" y="916483"/>
                </a:lnTo>
                <a:lnTo>
                  <a:pt x="1165511" y="909203"/>
                </a:lnTo>
                <a:lnTo>
                  <a:pt x="1161707" y="901923"/>
                </a:lnTo>
                <a:lnTo>
                  <a:pt x="1157083" y="897325"/>
                </a:lnTo>
                <a:lnTo>
                  <a:pt x="1152460" y="894260"/>
                </a:lnTo>
                <a:lnTo>
                  <a:pt x="1143983" y="891961"/>
                </a:lnTo>
                <a:close/>
              </a:path>
              <a:path w="2485390" h="1061084">
                <a:moveTo>
                  <a:pt x="1778972" y="888896"/>
                </a:moveTo>
                <a:lnTo>
                  <a:pt x="1775119" y="889663"/>
                </a:lnTo>
                <a:lnTo>
                  <a:pt x="1772037" y="892728"/>
                </a:lnTo>
                <a:lnTo>
                  <a:pt x="1765005" y="897421"/>
                </a:lnTo>
                <a:lnTo>
                  <a:pt x="1762018" y="902689"/>
                </a:lnTo>
                <a:lnTo>
                  <a:pt x="1762500" y="909107"/>
                </a:lnTo>
                <a:lnTo>
                  <a:pt x="1765871" y="917250"/>
                </a:lnTo>
                <a:lnTo>
                  <a:pt x="1771459" y="923811"/>
                </a:lnTo>
                <a:lnTo>
                  <a:pt x="1778202" y="926062"/>
                </a:lnTo>
                <a:lnTo>
                  <a:pt x="1784945" y="925439"/>
                </a:lnTo>
                <a:lnTo>
                  <a:pt x="1790532" y="923380"/>
                </a:lnTo>
                <a:lnTo>
                  <a:pt x="1796697" y="918255"/>
                </a:lnTo>
                <a:lnTo>
                  <a:pt x="1800550" y="912268"/>
                </a:lnTo>
                <a:lnTo>
                  <a:pt x="1800935" y="905707"/>
                </a:lnTo>
                <a:lnTo>
                  <a:pt x="1796697" y="898858"/>
                </a:lnTo>
                <a:lnTo>
                  <a:pt x="1792074" y="894260"/>
                </a:lnTo>
                <a:lnTo>
                  <a:pt x="1787448" y="891195"/>
                </a:lnTo>
                <a:lnTo>
                  <a:pt x="1778972" y="888896"/>
                </a:lnTo>
                <a:close/>
              </a:path>
              <a:path w="2485390" h="1061084">
                <a:moveTo>
                  <a:pt x="1674168" y="888896"/>
                </a:moveTo>
                <a:lnTo>
                  <a:pt x="1670315" y="889663"/>
                </a:lnTo>
                <a:lnTo>
                  <a:pt x="1667233" y="892728"/>
                </a:lnTo>
                <a:lnTo>
                  <a:pt x="1661501" y="897421"/>
                </a:lnTo>
                <a:lnTo>
                  <a:pt x="1658370" y="902689"/>
                </a:lnTo>
                <a:lnTo>
                  <a:pt x="1658130" y="909107"/>
                </a:lnTo>
                <a:lnTo>
                  <a:pt x="1661068" y="917250"/>
                </a:lnTo>
                <a:lnTo>
                  <a:pt x="1666655" y="923811"/>
                </a:lnTo>
                <a:lnTo>
                  <a:pt x="1673398" y="926062"/>
                </a:lnTo>
                <a:lnTo>
                  <a:pt x="1680141" y="925439"/>
                </a:lnTo>
                <a:lnTo>
                  <a:pt x="1685728" y="923380"/>
                </a:lnTo>
                <a:lnTo>
                  <a:pt x="1691893" y="918255"/>
                </a:lnTo>
                <a:lnTo>
                  <a:pt x="1695746" y="912268"/>
                </a:lnTo>
                <a:lnTo>
                  <a:pt x="1696131" y="905707"/>
                </a:lnTo>
                <a:lnTo>
                  <a:pt x="1691892" y="898858"/>
                </a:lnTo>
                <a:lnTo>
                  <a:pt x="1687270" y="894260"/>
                </a:lnTo>
                <a:lnTo>
                  <a:pt x="1682645" y="891195"/>
                </a:lnTo>
                <a:lnTo>
                  <a:pt x="1674168" y="888896"/>
                </a:lnTo>
                <a:close/>
              </a:path>
              <a:path w="2485390" h="1061084">
                <a:moveTo>
                  <a:pt x="2376972" y="885831"/>
                </a:moveTo>
                <a:lnTo>
                  <a:pt x="2373120" y="886598"/>
                </a:lnTo>
                <a:lnTo>
                  <a:pt x="2370037" y="889663"/>
                </a:lnTo>
                <a:lnTo>
                  <a:pt x="2364305" y="894356"/>
                </a:lnTo>
                <a:lnTo>
                  <a:pt x="2361175" y="899624"/>
                </a:lnTo>
                <a:lnTo>
                  <a:pt x="2360934" y="906042"/>
                </a:lnTo>
                <a:lnTo>
                  <a:pt x="2363872" y="914184"/>
                </a:lnTo>
                <a:lnTo>
                  <a:pt x="2369459" y="920746"/>
                </a:lnTo>
                <a:lnTo>
                  <a:pt x="2376202" y="922997"/>
                </a:lnTo>
                <a:lnTo>
                  <a:pt x="2382945" y="922374"/>
                </a:lnTo>
                <a:lnTo>
                  <a:pt x="2388532" y="920315"/>
                </a:lnTo>
                <a:lnTo>
                  <a:pt x="2394697" y="915190"/>
                </a:lnTo>
                <a:lnTo>
                  <a:pt x="2398550" y="909203"/>
                </a:lnTo>
                <a:lnTo>
                  <a:pt x="2398935" y="902642"/>
                </a:lnTo>
                <a:lnTo>
                  <a:pt x="2394696" y="895793"/>
                </a:lnTo>
                <a:lnTo>
                  <a:pt x="2390074" y="891195"/>
                </a:lnTo>
                <a:lnTo>
                  <a:pt x="2385450" y="888130"/>
                </a:lnTo>
                <a:lnTo>
                  <a:pt x="2376972" y="885831"/>
                </a:lnTo>
                <a:close/>
              </a:path>
              <a:path w="2485390" h="1061084">
                <a:moveTo>
                  <a:pt x="320962" y="879701"/>
                </a:moveTo>
                <a:lnTo>
                  <a:pt x="317108" y="880467"/>
                </a:lnTo>
                <a:lnTo>
                  <a:pt x="314026" y="883532"/>
                </a:lnTo>
                <a:lnTo>
                  <a:pt x="308295" y="888226"/>
                </a:lnTo>
                <a:lnTo>
                  <a:pt x="305164" y="893494"/>
                </a:lnTo>
                <a:lnTo>
                  <a:pt x="304923" y="899912"/>
                </a:lnTo>
                <a:lnTo>
                  <a:pt x="307861" y="908054"/>
                </a:lnTo>
                <a:lnTo>
                  <a:pt x="313448" y="914615"/>
                </a:lnTo>
                <a:lnTo>
                  <a:pt x="320191" y="916866"/>
                </a:lnTo>
                <a:lnTo>
                  <a:pt x="326934" y="916244"/>
                </a:lnTo>
                <a:lnTo>
                  <a:pt x="332522" y="914184"/>
                </a:lnTo>
                <a:lnTo>
                  <a:pt x="338686" y="909060"/>
                </a:lnTo>
                <a:lnTo>
                  <a:pt x="342539" y="903073"/>
                </a:lnTo>
                <a:lnTo>
                  <a:pt x="342925" y="896511"/>
                </a:lnTo>
                <a:lnTo>
                  <a:pt x="338686" y="889663"/>
                </a:lnTo>
                <a:lnTo>
                  <a:pt x="334063" y="885065"/>
                </a:lnTo>
                <a:lnTo>
                  <a:pt x="329439" y="882000"/>
                </a:lnTo>
                <a:lnTo>
                  <a:pt x="320962" y="879701"/>
                </a:lnTo>
                <a:close/>
              </a:path>
              <a:path w="2485390" h="1061084">
                <a:moveTo>
                  <a:pt x="1899188" y="873570"/>
                </a:moveTo>
                <a:lnTo>
                  <a:pt x="1895336" y="874337"/>
                </a:lnTo>
                <a:lnTo>
                  <a:pt x="1892253" y="877402"/>
                </a:lnTo>
                <a:lnTo>
                  <a:pt x="1886522" y="880372"/>
                </a:lnTo>
                <a:lnTo>
                  <a:pt x="1883391" y="885065"/>
                </a:lnTo>
                <a:lnTo>
                  <a:pt x="1883150" y="892058"/>
                </a:lnTo>
                <a:lnTo>
                  <a:pt x="1886088" y="901924"/>
                </a:lnTo>
                <a:lnTo>
                  <a:pt x="1891675" y="908485"/>
                </a:lnTo>
                <a:lnTo>
                  <a:pt x="1898418" y="910736"/>
                </a:lnTo>
                <a:lnTo>
                  <a:pt x="1905161" y="910114"/>
                </a:lnTo>
                <a:lnTo>
                  <a:pt x="1910748" y="908054"/>
                </a:lnTo>
                <a:lnTo>
                  <a:pt x="1915613" y="904223"/>
                </a:lnTo>
                <a:lnTo>
                  <a:pt x="1919610" y="898092"/>
                </a:lnTo>
                <a:lnTo>
                  <a:pt x="1920718" y="890812"/>
                </a:lnTo>
                <a:lnTo>
                  <a:pt x="1916913" y="883532"/>
                </a:lnTo>
                <a:lnTo>
                  <a:pt x="1912289" y="878935"/>
                </a:lnTo>
                <a:lnTo>
                  <a:pt x="1907665" y="875870"/>
                </a:lnTo>
                <a:lnTo>
                  <a:pt x="1899188" y="873570"/>
                </a:lnTo>
                <a:close/>
              </a:path>
              <a:path w="2485390" h="1061084">
                <a:moveTo>
                  <a:pt x="2025571" y="864375"/>
                </a:moveTo>
                <a:lnTo>
                  <a:pt x="2021716" y="865142"/>
                </a:lnTo>
                <a:lnTo>
                  <a:pt x="2018634" y="868207"/>
                </a:lnTo>
                <a:lnTo>
                  <a:pt x="2012903" y="872900"/>
                </a:lnTo>
                <a:lnTo>
                  <a:pt x="2009773" y="878169"/>
                </a:lnTo>
                <a:lnTo>
                  <a:pt x="2009532" y="884587"/>
                </a:lnTo>
                <a:lnTo>
                  <a:pt x="2012470" y="892729"/>
                </a:lnTo>
                <a:lnTo>
                  <a:pt x="2018056" y="899290"/>
                </a:lnTo>
                <a:lnTo>
                  <a:pt x="2024800" y="901541"/>
                </a:lnTo>
                <a:lnTo>
                  <a:pt x="2031543" y="900918"/>
                </a:lnTo>
                <a:lnTo>
                  <a:pt x="2037130" y="898859"/>
                </a:lnTo>
                <a:lnTo>
                  <a:pt x="2041995" y="895027"/>
                </a:lnTo>
                <a:lnTo>
                  <a:pt x="2045992" y="888897"/>
                </a:lnTo>
                <a:lnTo>
                  <a:pt x="2047100" y="881617"/>
                </a:lnTo>
                <a:lnTo>
                  <a:pt x="2043295" y="874337"/>
                </a:lnTo>
                <a:lnTo>
                  <a:pt x="2038671" y="869739"/>
                </a:lnTo>
                <a:lnTo>
                  <a:pt x="2034047" y="866674"/>
                </a:lnTo>
                <a:lnTo>
                  <a:pt x="2025571" y="864375"/>
                </a:lnTo>
                <a:close/>
              </a:path>
              <a:path w="2485390" h="1061084">
                <a:moveTo>
                  <a:pt x="422684" y="864375"/>
                </a:moveTo>
                <a:lnTo>
                  <a:pt x="407078" y="884587"/>
                </a:lnTo>
                <a:lnTo>
                  <a:pt x="409583" y="892729"/>
                </a:lnTo>
                <a:lnTo>
                  <a:pt x="415170" y="899290"/>
                </a:lnTo>
                <a:lnTo>
                  <a:pt x="421913" y="901541"/>
                </a:lnTo>
                <a:lnTo>
                  <a:pt x="428655" y="900918"/>
                </a:lnTo>
                <a:lnTo>
                  <a:pt x="434242" y="898859"/>
                </a:lnTo>
                <a:lnTo>
                  <a:pt x="440408" y="893734"/>
                </a:lnTo>
                <a:lnTo>
                  <a:pt x="444261" y="887747"/>
                </a:lnTo>
                <a:lnTo>
                  <a:pt x="444646" y="881186"/>
                </a:lnTo>
                <a:lnTo>
                  <a:pt x="440407" y="874337"/>
                </a:lnTo>
                <a:lnTo>
                  <a:pt x="435783" y="869739"/>
                </a:lnTo>
                <a:lnTo>
                  <a:pt x="431160" y="866674"/>
                </a:lnTo>
                <a:lnTo>
                  <a:pt x="422684" y="864375"/>
                </a:lnTo>
                <a:close/>
              </a:path>
              <a:path w="2485390" h="1061084">
                <a:moveTo>
                  <a:pt x="2266003" y="855180"/>
                </a:moveTo>
                <a:lnTo>
                  <a:pt x="2262150" y="855947"/>
                </a:lnTo>
                <a:lnTo>
                  <a:pt x="2259068" y="859012"/>
                </a:lnTo>
                <a:lnTo>
                  <a:pt x="2253336" y="861981"/>
                </a:lnTo>
                <a:lnTo>
                  <a:pt x="2250205" y="866675"/>
                </a:lnTo>
                <a:lnTo>
                  <a:pt x="2249965" y="873667"/>
                </a:lnTo>
                <a:lnTo>
                  <a:pt x="2252903" y="883533"/>
                </a:lnTo>
                <a:lnTo>
                  <a:pt x="2258490" y="890095"/>
                </a:lnTo>
                <a:lnTo>
                  <a:pt x="2265233" y="892346"/>
                </a:lnTo>
                <a:lnTo>
                  <a:pt x="2271976" y="891723"/>
                </a:lnTo>
                <a:lnTo>
                  <a:pt x="2277563" y="889664"/>
                </a:lnTo>
                <a:lnTo>
                  <a:pt x="2282427" y="885832"/>
                </a:lnTo>
                <a:lnTo>
                  <a:pt x="2286425" y="879702"/>
                </a:lnTo>
                <a:lnTo>
                  <a:pt x="2287533" y="872422"/>
                </a:lnTo>
                <a:lnTo>
                  <a:pt x="2283728" y="865142"/>
                </a:lnTo>
                <a:lnTo>
                  <a:pt x="2279105" y="860544"/>
                </a:lnTo>
                <a:lnTo>
                  <a:pt x="2274481" y="857479"/>
                </a:lnTo>
                <a:lnTo>
                  <a:pt x="2266003" y="855180"/>
                </a:lnTo>
                <a:close/>
              </a:path>
              <a:path w="2485390" h="1061084">
                <a:moveTo>
                  <a:pt x="209992" y="855180"/>
                </a:moveTo>
                <a:lnTo>
                  <a:pt x="206140" y="855947"/>
                </a:lnTo>
                <a:lnTo>
                  <a:pt x="203057" y="859012"/>
                </a:lnTo>
                <a:lnTo>
                  <a:pt x="198626" y="863274"/>
                </a:lnTo>
                <a:lnTo>
                  <a:pt x="195351" y="867824"/>
                </a:lnTo>
                <a:lnTo>
                  <a:pt x="194388" y="874098"/>
                </a:lnTo>
                <a:lnTo>
                  <a:pt x="196892" y="883533"/>
                </a:lnTo>
                <a:lnTo>
                  <a:pt x="202479" y="890095"/>
                </a:lnTo>
                <a:lnTo>
                  <a:pt x="209222" y="892346"/>
                </a:lnTo>
                <a:lnTo>
                  <a:pt x="215965" y="891723"/>
                </a:lnTo>
                <a:lnTo>
                  <a:pt x="221552" y="889664"/>
                </a:lnTo>
                <a:lnTo>
                  <a:pt x="227717" y="884539"/>
                </a:lnTo>
                <a:lnTo>
                  <a:pt x="231570" y="878552"/>
                </a:lnTo>
                <a:lnTo>
                  <a:pt x="231955" y="871991"/>
                </a:lnTo>
                <a:lnTo>
                  <a:pt x="227716" y="865142"/>
                </a:lnTo>
                <a:lnTo>
                  <a:pt x="223093" y="860544"/>
                </a:lnTo>
                <a:lnTo>
                  <a:pt x="218469" y="857479"/>
                </a:lnTo>
                <a:lnTo>
                  <a:pt x="209992" y="855180"/>
                </a:lnTo>
                <a:close/>
              </a:path>
              <a:path w="2485390" h="1061084">
                <a:moveTo>
                  <a:pt x="1529292" y="845983"/>
                </a:moveTo>
                <a:lnTo>
                  <a:pt x="1525439" y="846750"/>
                </a:lnTo>
                <a:lnTo>
                  <a:pt x="1522356" y="849815"/>
                </a:lnTo>
                <a:lnTo>
                  <a:pt x="1516625" y="852785"/>
                </a:lnTo>
                <a:lnTo>
                  <a:pt x="1513494" y="857478"/>
                </a:lnTo>
                <a:lnTo>
                  <a:pt x="1513253" y="864471"/>
                </a:lnTo>
                <a:lnTo>
                  <a:pt x="1516192" y="874337"/>
                </a:lnTo>
                <a:lnTo>
                  <a:pt x="1521779" y="880898"/>
                </a:lnTo>
                <a:lnTo>
                  <a:pt x="1528521" y="883149"/>
                </a:lnTo>
                <a:lnTo>
                  <a:pt x="1535264" y="882527"/>
                </a:lnTo>
                <a:lnTo>
                  <a:pt x="1540851" y="880467"/>
                </a:lnTo>
                <a:lnTo>
                  <a:pt x="1547016" y="875343"/>
                </a:lnTo>
                <a:lnTo>
                  <a:pt x="1550869" y="869356"/>
                </a:lnTo>
                <a:lnTo>
                  <a:pt x="1551255" y="862794"/>
                </a:lnTo>
                <a:lnTo>
                  <a:pt x="1547016" y="855946"/>
                </a:lnTo>
                <a:lnTo>
                  <a:pt x="1542393" y="851348"/>
                </a:lnTo>
                <a:lnTo>
                  <a:pt x="1537769" y="848283"/>
                </a:lnTo>
                <a:lnTo>
                  <a:pt x="1529292" y="845983"/>
                </a:lnTo>
                <a:close/>
              </a:path>
              <a:path w="2485390" h="1061084">
                <a:moveTo>
                  <a:pt x="1267282" y="833723"/>
                </a:moveTo>
                <a:lnTo>
                  <a:pt x="1263429" y="834490"/>
                </a:lnTo>
                <a:lnTo>
                  <a:pt x="1260346" y="837555"/>
                </a:lnTo>
                <a:lnTo>
                  <a:pt x="1254614" y="840955"/>
                </a:lnTo>
                <a:lnTo>
                  <a:pt x="1251484" y="846367"/>
                </a:lnTo>
                <a:lnTo>
                  <a:pt x="1251243" y="853503"/>
                </a:lnTo>
                <a:lnTo>
                  <a:pt x="1254181" y="862077"/>
                </a:lnTo>
                <a:lnTo>
                  <a:pt x="1259768" y="868638"/>
                </a:lnTo>
                <a:lnTo>
                  <a:pt x="1266511" y="870889"/>
                </a:lnTo>
                <a:lnTo>
                  <a:pt x="1273254" y="870266"/>
                </a:lnTo>
                <a:lnTo>
                  <a:pt x="1278841" y="868207"/>
                </a:lnTo>
                <a:lnTo>
                  <a:pt x="1285006" y="863082"/>
                </a:lnTo>
                <a:lnTo>
                  <a:pt x="1288859" y="857095"/>
                </a:lnTo>
                <a:lnTo>
                  <a:pt x="1289245" y="850534"/>
                </a:lnTo>
                <a:lnTo>
                  <a:pt x="1285006" y="843685"/>
                </a:lnTo>
                <a:lnTo>
                  <a:pt x="1280383" y="839088"/>
                </a:lnTo>
                <a:lnTo>
                  <a:pt x="1275759" y="836022"/>
                </a:lnTo>
                <a:lnTo>
                  <a:pt x="1267282" y="833723"/>
                </a:lnTo>
                <a:close/>
              </a:path>
              <a:path w="2485390" h="1061084">
                <a:moveTo>
                  <a:pt x="2460199" y="821463"/>
                </a:moveTo>
                <a:lnTo>
                  <a:pt x="2444595" y="841674"/>
                </a:lnTo>
                <a:lnTo>
                  <a:pt x="2447099" y="849816"/>
                </a:lnTo>
                <a:lnTo>
                  <a:pt x="2452686" y="856378"/>
                </a:lnTo>
                <a:lnTo>
                  <a:pt x="2459428" y="858629"/>
                </a:lnTo>
                <a:lnTo>
                  <a:pt x="2466171" y="858006"/>
                </a:lnTo>
                <a:lnTo>
                  <a:pt x="2471759" y="855947"/>
                </a:lnTo>
                <a:lnTo>
                  <a:pt x="2477923" y="850822"/>
                </a:lnTo>
                <a:lnTo>
                  <a:pt x="2481777" y="844835"/>
                </a:lnTo>
                <a:lnTo>
                  <a:pt x="2482162" y="838273"/>
                </a:lnTo>
                <a:lnTo>
                  <a:pt x="2477923" y="831425"/>
                </a:lnTo>
                <a:lnTo>
                  <a:pt x="2473299" y="826827"/>
                </a:lnTo>
                <a:lnTo>
                  <a:pt x="2468676" y="823762"/>
                </a:lnTo>
                <a:lnTo>
                  <a:pt x="2460199" y="821463"/>
                </a:lnTo>
                <a:close/>
              </a:path>
              <a:path w="2485390" h="1061084">
                <a:moveTo>
                  <a:pt x="1002190" y="821463"/>
                </a:moveTo>
                <a:lnTo>
                  <a:pt x="986584" y="841674"/>
                </a:lnTo>
                <a:lnTo>
                  <a:pt x="989088" y="849816"/>
                </a:lnTo>
                <a:lnTo>
                  <a:pt x="994675" y="856378"/>
                </a:lnTo>
                <a:lnTo>
                  <a:pt x="1001418" y="858629"/>
                </a:lnTo>
                <a:lnTo>
                  <a:pt x="1008161" y="858006"/>
                </a:lnTo>
                <a:lnTo>
                  <a:pt x="1013748" y="855947"/>
                </a:lnTo>
                <a:lnTo>
                  <a:pt x="1018612" y="852115"/>
                </a:lnTo>
                <a:lnTo>
                  <a:pt x="1022610" y="845984"/>
                </a:lnTo>
                <a:lnTo>
                  <a:pt x="1023718" y="838705"/>
                </a:lnTo>
                <a:lnTo>
                  <a:pt x="1019912" y="831425"/>
                </a:lnTo>
                <a:lnTo>
                  <a:pt x="1015290" y="826827"/>
                </a:lnTo>
                <a:lnTo>
                  <a:pt x="1010666" y="823762"/>
                </a:lnTo>
                <a:lnTo>
                  <a:pt x="1002190" y="821463"/>
                </a:lnTo>
                <a:close/>
              </a:path>
              <a:path w="2485390" h="1061084">
                <a:moveTo>
                  <a:pt x="903550" y="821463"/>
                </a:moveTo>
                <a:lnTo>
                  <a:pt x="899697" y="822230"/>
                </a:lnTo>
                <a:lnTo>
                  <a:pt x="896615" y="825295"/>
                </a:lnTo>
                <a:lnTo>
                  <a:pt x="890883" y="829988"/>
                </a:lnTo>
                <a:lnTo>
                  <a:pt x="887752" y="835256"/>
                </a:lnTo>
                <a:lnTo>
                  <a:pt x="887511" y="841674"/>
                </a:lnTo>
                <a:lnTo>
                  <a:pt x="890450" y="849816"/>
                </a:lnTo>
                <a:lnTo>
                  <a:pt x="896037" y="856378"/>
                </a:lnTo>
                <a:lnTo>
                  <a:pt x="902780" y="858629"/>
                </a:lnTo>
                <a:lnTo>
                  <a:pt x="909523" y="858006"/>
                </a:lnTo>
                <a:lnTo>
                  <a:pt x="915110" y="855947"/>
                </a:lnTo>
                <a:lnTo>
                  <a:pt x="921274" y="850822"/>
                </a:lnTo>
                <a:lnTo>
                  <a:pt x="925127" y="844835"/>
                </a:lnTo>
                <a:lnTo>
                  <a:pt x="925513" y="838273"/>
                </a:lnTo>
                <a:lnTo>
                  <a:pt x="921274" y="831425"/>
                </a:lnTo>
                <a:lnTo>
                  <a:pt x="916651" y="826827"/>
                </a:lnTo>
                <a:lnTo>
                  <a:pt x="912027" y="823762"/>
                </a:lnTo>
                <a:lnTo>
                  <a:pt x="903550" y="821463"/>
                </a:lnTo>
                <a:close/>
              </a:path>
              <a:path w="2485390" h="1061084">
                <a:moveTo>
                  <a:pt x="2114962" y="812267"/>
                </a:moveTo>
                <a:lnTo>
                  <a:pt x="2111110" y="813034"/>
                </a:lnTo>
                <a:lnTo>
                  <a:pt x="2108027" y="816099"/>
                </a:lnTo>
                <a:lnTo>
                  <a:pt x="2102295" y="819069"/>
                </a:lnTo>
                <a:lnTo>
                  <a:pt x="2099164" y="823762"/>
                </a:lnTo>
                <a:lnTo>
                  <a:pt x="2098924" y="830755"/>
                </a:lnTo>
                <a:lnTo>
                  <a:pt x="2101862" y="840621"/>
                </a:lnTo>
                <a:lnTo>
                  <a:pt x="2107449" y="847182"/>
                </a:lnTo>
                <a:lnTo>
                  <a:pt x="2114192" y="849433"/>
                </a:lnTo>
                <a:lnTo>
                  <a:pt x="2120935" y="848811"/>
                </a:lnTo>
                <a:lnTo>
                  <a:pt x="2126522" y="846751"/>
                </a:lnTo>
                <a:lnTo>
                  <a:pt x="2132687" y="841627"/>
                </a:lnTo>
                <a:lnTo>
                  <a:pt x="2136540" y="835640"/>
                </a:lnTo>
                <a:lnTo>
                  <a:pt x="2136925" y="829078"/>
                </a:lnTo>
                <a:lnTo>
                  <a:pt x="2132686" y="822230"/>
                </a:lnTo>
                <a:lnTo>
                  <a:pt x="2128064" y="817632"/>
                </a:lnTo>
                <a:lnTo>
                  <a:pt x="2123440" y="814567"/>
                </a:lnTo>
                <a:lnTo>
                  <a:pt x="2114962" y="812267"/>
                </a:lnTo>
                <a:close/>
              </a:path>
              <a:path w="2485390" h="1061084">
                <a:moveTo>
                  <a:pt x="579890" y="809202"/>
                </a:moveTo>
                <a:lnTo>
                  <a:pt x="576036" y="809969"/>
                </a:lnTo>
                <a:lnTo>
                  <a:pt x="572954" y="813034"/>
                </a:lnTo>
                <a:lnTo>
                  <a:pt x="567222" y="817728"/>
                </a:lnTo>
                <a:lnTo>
                  <a:pt x="564092" y="822996"/>
                </a:lnTo>
                <a:lnTo>
                  <a:pt x="563851" y="829414"/>
                </a:lnTo>
                <a:lnTo>
                  <a:pt x="566789" y="837556"/>
                </a:lnTo>
                <a:lnTo>
                  <a:pt x="572376" y="844117"/>
                </a:lnTo>
                <a:lnTo>
                  <a:pt x="579119" y="846368"/>
                </a:lnTo>
                <a:lnTo>
                  <a:pt x="585862" y="845746"/>
                </a:lnTo>
                <a:lnTo>
                  <a:pt x="591449" y="843686"/>
                </a:lnTo>
                <a:lnTo>
                  <a:pt x="596314" y="839855"/>
                </a:lnTo>
                <a:lnTo>
                  <a:pt x="600311" y="833724"/>
                </a:lnTo>
                <a:lnTo>
                  <a:pt x="601419" y="826444"/>
                </a:lnTo>
                <a:lnTo>
                  <a:pt x="597614" y="819164"/>
                </a:lnTo>
                <a:lnTo>
                  <a:pt x="592990" y="814567"/>
                </a:lnTo>
                <a:lnTo>
                  <a:pt x="588367" y="811502"/>
                </a:lnTo>
                <a:lnTo>
                  <a:pt x="579890" y="809202"/>
                </a:lnTo>
                <a:close/>
              </a:path>
              <a:path w="2485390" h="1061084">
                <a:moveTo>
                  <a:pt x="1621767" y="803072"/>
                </a:moveTo>
                <a:lnTo>
                  <a:pt x="1617912" y="803839"/>
                </a:lnTo>
                <a:lnTo>
                  <a:pt x="1614830" y="806904"/>
                </a:lnTo>
                <a:lnTo>
                  <a:pt x="1609099" y="811597"/>
                </a:lnTo>
                <a:lnTo>
                  <a:pt x="1605968" y="816866"/>
                </a:lnTo>
                <a:lnTo>
                  <a:pt x="1605728" y="823284"/>
                </a:lnTo>
                <a:lnTo>
                  <a:pt x="1608665" y="831426"/>
                </a:lnTo>
                <a:lnTo>
                  <a:pt x="1614252" y="837987"/>
                </a:lnTo>
                <a:lnTo>
                  <a:pt x="1620996" y="840238"/>
                </a:lnTo>
                <a:lnTo>
                  <a:pt x="1627739" y="839615"/>
                </a:lnTo>
                <a:lnTo>
                  <a:pt x="1633326" y="837556"/>
                </a:lnTo>
                <a:lnTo>
                  <a:pt x="1638191" y="833724"/>
                </a:lnTo>
                <a:lnTo>
                  <a:pt x="1642188" y="827594"/>
                </a:lnTo>
                <a:lnTo>
                  <a:pt x="1643296" y="820314"/>
                </a:lnTo>
                <a:lnTo>
                  <a:pt x="1639491" y="813034"/>
                </a:lnTo>
                <a:lnTo>
                  <a:pt x="1634867" y="808437"/>
                </a:lnTo>
                <a:lnTo>
                  <a:pt x="1630244" y="805371"/>
                </a:lnTo>
                <a:lnTo>
                  <a:pt x="1621767" y="803072"/>
                </a:lnTo>
                <a:close/>
              </a:path>
              <a:path w="2485390" h="1061084">
                <a:moveTo>
                  <a:pt x="1116241" y="800006"/>
                </a:moveTo>
                <a:lnTo>
                  <a:pt x="1112388" y="800773"/>
                </a:lnTo>
                <a:lnTo>
                  <a:pt x="1109305" y="803838"/>
                </a:lnTo>
                <a:lnTo>
                  <a:pt x="1103573" y="806807"/>
                </a:lnTo>
                <a:lnTo>
                  <a:pt x="1100443" y="811501"/>
                </a:lnTo>
                <a:lnTo>
                  <a:pt x="1100202" y="818493"/>
                </a:lnTo>
                <a:lnTo>
                  <a:pt x="1103139" y="828360"/>
                </a:lnTo>
                <a:lnTo>
                  <a:pt x="1108727" y="834921"/>
                </a:lnTo>
                <a:lnTo>
                  <a:pt x="1115470" y="837172"/>
                </a:lnTo>
                <a:lnTo>
                  <a:pt x="1122213" y="836549"/>
                </a:lnTo>
                <a:lnTo>
                  <a:pt x="1127800" y="834490"/>
                </a:lnTo>
                <a:lnTo>
                  <a:pt x="1132665" y="830658"/>
                </a:lnTo>
                <a:lnTo>
                  <a:pt x="1136662" y="824528"/>
                </a:lnTo>
                <a:lnTo>
                  <a:pt x="1137770" y="817248"/>
                </a:lnTo>
                <a:lnTo>
                  <a:pt x="1133965" y="809968"/>
                </a:lnTo>
                <a:lnTo>
                  <a:pt x="1129341" y="805370"/>
                </a:lnTo>
                <a:lnTo>
                  <a:pt x="1124718" y="802305"/>
                </a:lnTo>
                <a:lnTo>
                  <a:pt x="1116241" y="800006"/>
                </a:lnTo>
                <a:close/>
              </a:path>
              <a:path w="2485390" h="1061084">
                <a:moveTo>
                  <a:pt x="798746" y="800006"/>
                </a:moveTo>
                <a:lnTo>
                  <a:pt x="794893" y="800773"/>
                </a:lnTo>
                <a:lnTo>
                  <a:pt x="791810" y="803838"/>
                </a:lnTo>
                <a:lnTo>
                  <a:pt x="786079" y="806807"/>
                </a:lnTo>
                <a:lnTo>
                  <a:pt x="782948" y="811501"/>
                </a:lnTo>
                <a:lnTo>
                  <a:pt x="782707" y="818493"/>
                </a:lnTo>
                <a:lnTo>
                  <a:pt x="785646" y="828360"/>
                </a:lnTo>
                <a:lnTo>
                  <a:pt x="791233" y="834921"/>
                </a:lnTo>
                <a:lnTo>
                  <a:pt x="797976" y="837172"/>
                </a:lnTo>
                <a:lnTo>
                  <a:pt x="804718" y="836549"/>
                </a:lnTo>
                <a:lnTo>
                  <a:pt x="810305" y="834490"/>
                </a:lnTo>
                <a:lnTo>
                  <a:pt x="816471" y="829365"/>
                </a:lnTo>
                <a:lnTo>
                  <a:pt x="820324" y="823378"/>
                </a:lnTo>
                <a:lnTo>
                  <a:pt x="820709" y="816817"/>
                </a:lnTo>
                <a:lnTo>
                  <a:pt x="816470" y="809968"/>
                </a:lnTo>
                <a:lnTo>
                  <a:pt x="811847" y="805370"/>
                </a:lnTo>
                <a:lnTo>
                  <a:pt x="807223" y="802305"/>
                </a:lnTo>
                <a:lnTo>
                  <a:pt x="798746" y="800006"/>
                </a:lnTo>
                <a:close/>
              </a:path>
              <a:path w="2485390" h="1061084">
                <a:moveTo>
                  <a:pt x="1387497" y="790811"/>
                </a:moveTo>
                <a:lnTo>
                  <a:pt x="1383644" y="791578"/>
                </a:lnTo>
                <a:lnTo>
                  <a:pt x="1380562" y="794643"/>
                </a:lnTo>
                <a:lnTo>
                  <a:pt x="1374831" y="797612"/>
                </a:lnTo>
                <a:lnTo>
                  <a:pt x="1371700" y="802305"/>
                </a:lnTo>
                <a:lnTo>
                  <a:pt x="1371460" y="809298"/>
                </a:lnTo>
                <a:lnTo>
                  <a:pt x="1374397" y="819164"/>
                </a:lnTo>
                <a:lnTo>
                  <a:pt x="1379984" y="825726"/>
                </a:lnTo>
                <a:lnTo>
                  <a:pt x="1386727" y="827977"/>
                </a:lnTo>
                <a:lnTo>
                  <a:pt x="1393470" y="827354"/>
                </a:lnTo>
                <a:lnTo>
                  <a:pt x="1399057" y="825295"/>
                </a:lnTo>
                <a:lnTo>
                  <a:pt x="1403922" y="821463"/>
                </a:lnTo>
                <a:lnTo>
                  <a:pt x="1407920" y="815333"/>
                </a:lnTo>
                <a:lnTo>
                  <a:pt x="1409028" y="808053"/>
                </a:lnTo>
                <a:lnTo>
                  <a:pt x="1405223" y="800773"/>
                </a:lnTo>
                <a:lnTo>
                  <a:pt x="1400599" y="796175"/>
                </a:lnTo>
                <a:lnTo>
                  <a:pt x="1395975" y="793110"/>
                </a:lnTo>
                <a:lnTo>
                  <a:pt x="1387497" y="790811"/>
                </a:lnTo>
                <a:close/>
              </a:path>
              <a:path w="2485390" h="1061084">
                <a:moveTo>
                  <a:pt x="475086" y="787746"/>
                </a:moveTo>
                <a:lnTo>
                  <a:pt x="471232" y="788512"/>
                </a:lnTo>
                <a:lnTo>
                  <a:pt x="468150" y="791578"/>
                </a:lnTo>
                <a:lnTo>
                  <a:pt x="462418" y="796271"/>
                </a:lnTo>
                <a:lnTo>
                  <a:pt x="459288" y="801539"/>
                </a:lnTo>
                <a:lnTo>
                  <a:pt x="459047" y="807957"/>
                </a:lnTo>
                <a:lnTo>
                  <a:pt x="461985" y="816099"/>
                </a:lnTo>
                <a:lnTo>
                  <a:pt x="467572" y="822661"/>
                </a:lnTo>
                <a:lnTo>
                  <a:pt x="474315" y="824911"/>
                </a:lnTo>
                <a:lnTo>
                  <a:pt x="481058" y="824289"/>
                </a:lnTo>
                <a:lnTo>
                  <a:pt x="486645" y="822230"/>
                </a:lnTo>
                <a:lnTo>
                  <a:pt x="492810" y="817105"/>
                </a:lnTo>
                <a:lnTo>
                  <a:pt x="496663" y="811118"/>
                </a:lnTo>
                <a:lnTo>
                  <a:pt x="497048" y="804556"/>
                </a:lnTo>
                <a:lnTo>
                  <a:pt x="492810" y="797708"/>
                </a:lnTo>
                <a:lnTo>
                  <a:pt x="488186" y="793110"/>
                </a:lnTo>
                <a:lnTo>
                  <a:pt x="483563" y="790045"/>
                </a:lnTo>
                <a:lnTo>
                  <a:pt x="475086" y="787746"/>
                </a:lnTo>
                <a:close/>
              </a:path>
              <a:path w="2485390" h="1061084">
                <a:moveTo>
                  <a:pt x="1825209" y="784681"/>
                </a:moveTo>
                <a:lnTo>
                  <a:pt x="1821356" y="785447"/>
                </a:lnTo>
                <a:lnTo>
                  <a:pt x="1818274" y="788512"/>
                </a:lnTo>
                <a:lnTo>
                  <a:pt x="1811242" y="793206"/>
                </a:lnTo>
                <a:lnTo>
                  <a:pt x="1808256" y="798474"/>
                </a:lnTo>
                <a:lnTo>
                  <a:pt x="1808738" y="804892"/>
                </a:lnTo>
                <a:lnTo>
                  <a:pt x="1812109" y="813034"/>
                </a:lnTo>
                <a:lnTo>
                  <a:pt x="1817696" y="819595"/>
                </a:lnTo>
                <a:lnTo>
                  <a:pt x="1824439" y="821846"/>
                </a:lnTo>
                <a:lnTo>
                  <a:pt x="1831181" y="821224"/>
                </a:lnTo>
                <a:lnTo>
                  <a:pt x="1836769" y="819164"/>
                </a:lnTo>
                <a:lnTo>
                  <a:pt x="1841633" y="815333"/>
                </a:lnTo>
                <a:lnTo>
                  <a:pt x="1845631" y="809202"/>
                </a:lnTo>
                <a:lnTo>
                  <a:pt x="1846739" y="801922"/>
                </a:lnTo>
                <a:lnTo>
                  <a:pt x="1842933" y="794643"/>
                </a:lnTo>
                <a:lnTo>
                  <a:pt x="1838311" y="790045"/>
                </a:lnTo>
                <a:lnTo>
                  <a:pt x="1833685" y="786980"/>
                </a:lnTo>
                <a:lnTo>
                  <a:pt x="1825209" y="784681"/>
                </a:lnTo>
                <a:close/>
              </a:path>
              <a:path w="2485390" h="1061084">
                <a:moveTo>
                  <a:pt x="681611" y="778550"/>
                </a:moveTo>
                <a:lnTo>
                  <a:pt x="677758" y="779317"/>
                </a:lnTo>
                <a:lnTo>
                  <a:pt x="674676" y="782382"/>
                </a:lnTo>
                <a:lnTo>
                  <a:pt x="667644" y="787076"/>
                </a:lnTo>
                <a:lnTo>
                  <a:pt x="664657" y="792344"/>
                </a:lnTo>
                <a:lnTo>
                  <a:pt x="665139" y="798762"/>
                </a:lnTo>
                <a:lnTo>
                  <a:pt x="668511" y="806904"/>
                </a:lnTo>
                <a:lnTo>
                  <a:pt x="674098" y="813465"/>
                </a:lnTo>
                <a:lnTo>
                  <a:pt x="680840" y="815716"/>
                </a:lnTo>
                <a:lnTo>
                  <a:pt x="687583" y="815094"/>
                </a:lnTo>
                <a:lnTo>
                  <a:pt x="693171" y="813034"/>
                </a:lnTo>
                <a:lnTo>
                  <a:pt x="698035" y="809203"/>
                </a:lnTo>
                <a:lnTo>
                  <a:pt x="702033" y="803072"/>
                </a:lnTo>
                <a:lnTo>
                  <a:pt x="703141" y="795792"/>
                </a:lnTo>
                <a:lnTo>
                  <a:pt x="699335" y="788512"/>
                </a:lnTo>
                <a:lnTo>
                  <a:pt x="694712" y="783915"/>
                </a:lnTo>
                <a:lnTo>
                  <a:pt x="690088" y="780850"/>
                </a:lnTo>
                <a:lnTo>
                  <a:pt x="681611" y="778550"/>
                </a:lnTo>
                <a:close/>
              </a:path>
              <a:path w="2485390" h="1061084">
                <a:moveTo>
                  <a:pt x="302468" y="775485"/>
                </a:moveTo>
                <a:lnTo>
                  <a:pt x="298614" y="776252"/>
                </a:lnTo>
                <a:lnTo>
                  <a:pt x="295532" y="779317"/>
                </a:lnTo>
                <a:lnTo>
                  <a:pt x="289800" y="782286"/>
                </a:lnTo>
                <a:lnTo>
                  <a:pt x="286670" y="786980"/>
                </a:lnTo>
                <a:lnTo>
                  <a:pt x="286429" y="793973"/>
                </a:lnTo>
                <a:lnTo>
                  <a:pt x="289367" y="803839"/>
                </a:lnTo>
                <a:lnTo>
                  <a:pt x="294954" y="810400"/>
                </a:lnTo>
                <a:lnTo>
                  <a:pt x="301697" y="812651"/>
                </a:lnTo>
                <a:lnTo>
                  <a:pt x="308440" y="812028"/>
                </a:lnTo>
                <a:lnTo>
                  <a:pt x="314027" y="809969"/>
                </a:lnTo>
                <a:lnTo>
                  <a:pt x="320192" y="804844"/>
                </a:lnTo>
                <a:lnTo>
                  <a:pt x="324045" y="798858"/>
                </a:lnTo>
                <a:lnTo>
                  <a:pt x="324430" y="792296"/>
                </a:lnTo>
                <a:lnTo>
                  <a:pt x="320192" y="785447"/>
                </a:lnTo>
                <a:lnTo>
                  <a:pt x="315568" y="780850"/>
                </a:lnTo>
                <a:lnTo>
                  <a:pt x="310945" y="777785"/>
                </a:lnTo>
                <a:lnTo>
                  <a:pt x="302468" y="775485"/>
                </a:lnTo>
                <a:close/>
              </a:path>
              <a:path w="2485390" h="1061084">
                <a:moveTo>
                  <a:pt x="2343066" y="772420"/>
                </a:moveTo>
                <a:lnTo>
                  <a:pt x="2327461" y="792632"/>
                </a:lnTo>
                <a:lnTo>
                  <a:pt x="2329966" y="800774"/>
                </a:lnTo>
                <a:lnTo>
                  <a:pt x="2335552" y="807335"/>
                </a:lnTo>
                <a:lnTo>
                  <a:pt x="2342295" y="809586"/>
                </a:lnTo>
                <a:lnTo>
                  <a:pt x="2349037" y="808963"/>
                </a:lnTo>
                <a:lnTo>
                  <a:pt x="2354624" y="806904"/>
                </a:lnTo>
                <a:lnTo>
                  <a:pt x="2360790" y="801779"/>
                </a:lnTo>
                <a:lnTo>
                  <a:pt x="2364644" y="795793"/>
                </a:lnTo>
                <a:lnTo>
                  <a:pt x="2365029" y="789231"/>
                </a:lnTo>
                <a:lnTo>
                  <a:pt x="2360790" y="782382"/>
                </a:lnTo>
                <a:lnTo>
                  <a:pt x="2356166" y="777785"/>
                </a:lnTo>
                <a:lnTo>
                  <a:pt x="2351542" y="774719"/>
                </a:lnTo>
                <a:lnTo>
                  <a:pt x="2343066" y="772420"/>
                </a:lnTo>
                <a:close/>
              </a:path>
              <a:path w="2485390" h="1061084">
                <a:moveTo>
                  <a:pt x="1945426" y="772420"/>
                </a:moveTo>
                <a:lnTo>
                  <a:pt x="1929822" y="792632"/>
                </a:lnTo>
                <a:lnTo>
                  <a:pt x="1932326" y="800774"/>
                </a:lnTo>
                <a:lnTo>
                  <a:pt x="1937913" y="807335"/>
                </a:lnTo>
                <a:lnTo>
                  <a:pt x="1944656" y="809586"/>
                </a:lnTo>
                <a:lnTo>
                  <a:pt x="1951398" y="808963"/>
                </a:lnTo>
                <a:lnTo>
                  <a:pt x="1956986" y="806904"/>
                </a:lnTo>
                <a:lnTo>
                  <a:pt x="1961850" y="803072"/>
                </a:lnTo>
                <a:lnTo>
                  <a:pt x="1965848" y="796942"/>
                </a:lnTo>
                <a:lnTo>
                  <a:pt x="1966956" y="789662"/>
                </a:lnTo>
                <a:lnTo>
                  <a:pt x="1963150" y="782382"/>
                </a:lnTo>
                <a:lnTo>
                  <a:pt x="1958526" y="777785"/>
                </a:lnTo>
                <a:lnTo>
                  <a:pt x="1953902" y="774719"/>
                </a:lnTo>
                <a:lnTo>
                  <a:pt x="1945426" y="772420"/>
                </a:lnTo>
                <a:close/>
              </a:path>
              <a:path w="2485390" h="1061084">
                <a:moveTo>
                  <a:pt x="2204354" y="763225"/>
                </a:moveTo>
                <a:lnTo>
                  <a:pt x="2188749" y="783436"/>
                </a:lnTo>
                <a:lnTo>
                  <a:pt x="2191254" y="791578"/>
                </a:lnTo>
                <a:lnTo>
                  <a:pt x="2196841" y="798140"/>
                </a:lnTo>
                <a:lnTo>
                  <a:pt x="2203584" y="800391"/>
                </a:lnTo>
                <a:lnTo>
                  <a:pt x="2210327" y="799768"/>
                </a:lnTo>
                <a:lnTo>
                  <a:pt x="2215913" y="797709"/>
                </a:lnTo>
                <a:lnTo>
                  <a:pt x="2220778" y="793877"/>
                </a:lnTo>
                <a:lnTo>
                  <a:pt x="2224775" y="787747"/>
                </a:lnTo>
                <a:lnTo>
                  <a:pt x="2225883" y="780467"/>
                </a:lnTo>
                <a:lnTo>
                  <a:pt x="2222078" y="773187"/>
                </a:lnTo>
                <a:lnTo>
                  <a:pt x="2217454" y="768589"/>
                </a:lnTo>
                <a:lnTo>
                  <a:pt x="2212831" y="765524"/>
                </a:lnTo>
                <a:lnTo>
                  <a:pt x="2204354" y="763225"/>
                </a:lnTo>
                <a:close/>
              </a:path>
              <a:path w="2485390" h="1061084">
                <a:moveTo>
                  <a:pt x="1723487" y="757095"/>
                </a:moveTo>
                <a:lnTo>
                  <a:pt x="1719634" y="757861"/>
                </a:lnTo>
                <a:lnTo>
                  <a:pt x="1716552" y="760927"/>
                </a:lnTo>
                <a:lnTo>
                  <a:pt x="1710821" y="765620"/>
                </a:lnTo>
                <a:lnTo>
                  <a:pt x="1707690" y="770888"/>
                </a:lnTo>
                <a:lnTo>
                  <a:pt x="1707450" y="777306"/>
                </a:lnTo>
                <a:lnTo>
                  <a:pt x="1710387" y="785448"/>
                </a:lnTo>
                <a:lnTo>
                  <a:pt x="1715974" y="792010"/>
                </a:lnTo>
                <a:lnTo>
                  <a:pt x="1722717" y="794260"/>
                </a:lnTo>
                <a:lnTo>
                  <a:pt x="1729460" y="793638"/>
                </a:lnTo>
                <a:lnTo>
                  <a:pt x="1735047" y="791578"/>
                </a:lnTo>
                <a:lnTo>
                  <a:pt x="1739912" y="787747"/>
                </a:lnTo>
                <a:lnTo>
                  <a:pt x="1743910" y="781616"/>
                </a:lnTo>
                <a:lnTo>
                  <a:pt x="1745017" y="774337"/>
                </a:lnTo>
                <a:lnTo>
                  <a:pt x="1741213" y="767057"/>
                </a:lnTo>
                <a:lnTo>
                  <a:pt x="1736589" y="762459"/>
                </a:lnTo>
                <a:lnTo>
                  <a:pt x="1731965" y="759394"/>
                </a:lnTo>
                <a:lnTo>
                  <a:pt x="1723487" y="757095"/>
                </a:lnTo>
                <a:close/>
              </a:path>
              <a:path w="2485390" h="1061084">
                <a:moveTo>
                  <a:pt x="1224127" y="747898"/>
                </a:moveTo>
                <a:lnTo>
                  <a:pt x="1220274" y="748665"/>
                </a:lnTo>
                <a:lnTo>
                  <a:pt x="1217190" y="751730"/>
                </a:lnTo>
                <a:lnTo>
                  <a:pt x="1211459" y="754700"/>
                </a:lnTo>
                <a:lnTo>
                  <a:pt x="1208329" y="759393"/>
                </a:lnTo>
                <a:lnTo>
                  <a:pt x="1208088" y="766386"/>
                </a:lnTo>
                <a:lnTo>
                  <a:pt x="1211026" y="776252"/>
                </a:lnTo>
                <a:lnTo>
                  <a:pt x="1216613" y="782813"/>
                </a:lnTo>
                <a:lnTo>
                  <a:pt x="1223356" y="785064"/>
                </a:lnTo>
                <a:lnTo>
                  <a:pt x="1230099" y="784442"/>
                </a:lnTo>
                <a:lnTo>
                  <a:pt x="1235687" y="782382"/>
                </a:lnTo>
                <a:lnTo>
                  <a:pt x="1241851" y="777258"/>
                </a:lnTo>
                <a:lnTo>
                  <a:pt x="1245704" y="771271"/>
                </a:lnTo>
                <a:lnTo>
                  <a:pt x="1246089" y="764709"/>
                </a:lnTo>
                <a:lnTo>
                  <a:pt x="1241851" y="757860"/>
                </a:lnTo>
                <a:lnTo>
                  <a:pt x="1237227" y="753263"/>
                </a:lnTo>
                <a:lnTo>
                  <a:pt x="1232604" y="750198"/>
                </a:lnTo>
                <a:lnTo>
                  <a:pt x="1224127" y="747898"/>
                </a:lnTo>
                <a:close/>
              </a:path>
              <a:path w="2485390" h="1061084">
                <a:moveTo>
                  <a:pt x="1467642" y="729508"/>
                </a:moveTo>
                <a:lnTo>
                  <a:pt x="1463789" y="730275"/>
                </a:lnTo>
                <a:lnTo>
                  <a:pt x="1460707" y="733340"/>
                </a:lnTo>
                <a:lnTo>
                  <a:pt x="1454976" y="738033"/>
                </a:lnTo>
                <a:lnTo>
                  <a:pt x="1451845" y="743301"/>
                </a:lnTo>
                <a:lnTo>
                  <a:pt x="1451604" y="749719"/>
                </a:lnTo>
                <a:lnTo>
                  <a:pt x="1454542" y="757861"/>
                </a:lnTo>
                <a:lnTo>
                  <a:pt x="1460129" y="764423"/>
                </a:lnTo>
                <a:lnTo>
                  <a:pt x="1466872" y="766674"/>
                </a:lnTo>
                <a:lnTo>
                  <a:pt x="1473615" y="766051"/>
                </a:lnTo>
                <a:lnTo>
                  <a:pt x="1479202" y="763992"/>
                </a:lnTo>
                <a:lnTo>
                  <a:pt x="1484067" y="760160"/>
                </a:lnTo>
                <a:lnTo>
                  <a:pt x="1488064" y="754030"/>
                </a:lnTo>
                <a:lnTo>
                  <a:pt x="1489172" y="746750"/>
                </a:lnTo>
                <a:lnTo>
                  <a:pt x="1485367" y="739470"/>
                </a:lnTo>
                <a:lnTo>
                  <a:pt x="1480743" y="734872"/>
                </a:lnTo>
                <a:lnTo>
                  <a:pt x="1476119" y="731807"/>
                </a:lnTo>
                <a:lnTo>
                  <a:pt x="1467642" y="729508"/>
                </a:lnTo>
                <a:close/>
              </a:path>
              <a:path w="2485390" h="1061084">
                <a:moveTo>
                  <a:pt x="2047147" y="726443"/>
                </a:moveTo>
                <a:lnTo>
                  <a:pt x="2043294" y="727209"/>
                </a:lnTo>
                <a:lnTo>
                  <a:pt x="2040211" y="730275"/>
                </a:lnTo>
                <a:lnTo>
                  <a:pt x="2034480" y="733675"/>
                </a:lnTo>
                <a:lnTo>
                  <a:pt x="2031350" y="739087"/>
                </a:lnTo>
                <a:lnTo>
                  <a:pt x="2031109" y="746223"/>
                </a:lnTo>
                <a:lnTo>
                  <a:pt x="2034047" y="754796"/>
                </a:lnTo>
                <a:lnTo>
                  <a:pt x="2039634" y="761358"/>
                </a:lnTo>
                <a:lnTo>
                  <a:pt x="2046377" y="763609"/>
                </a:lnTo>
                <a:lnTo>
                  <a:pt x="2053120" y="762986"/>
                </a:lnTo>
                <a:lnTo>
                  <a:pt x="2058706" y="760927"/>
                </a:lnTo>
                <a:lnTo>
                  <a:pt x="2064872" y="755802"/>
                </a:lnTo>
                <a:lnTo>
                  <a:pt x="2068725" y="749815"/>
                </a:lnTo>
                <a:lnTo>
                  <a:pt x="2069110" y="743253"/>
                </a:lnTo>
                <a:lnTo>
                  <a:pt x="2064872" y="736405"/>
                </a:lnTo>
                <a:lnTo>
                  <a:pt x="2060248" y="731807"/>
                </a:lnTo>
                <a:lnTo>
                  <a:pt x="2055624" y="728742"/>
                </a:lnTo>
                <a:lnTo>
                  <a:pt x="2047147" y="726443"/>
                </a:lnTo>
                <a:close/>
              </a:path>
              <a:path w="2485390" h="1061084">
                <a:moveTo>
                  <a:pt x="388776" y="726443"/>
                </a:moveTo>
                <a:lnTo>
                  <a:pt x="384923" y="727209"/>
                </a:lnTo>
                <a:lnTo>
                  <a:pt x="381840" y="730275"/>
                </a:lnTo>
                <a:lnTo>
                  <a:pt x="376109" y="733244"/>
                </a:lnTo>
                <a:lnTo>
                  <a:pt x="372978" y="737937"/>
                </a:lnTo>
                <a:lnTo>
                  <a:pt x="372737" y="744930"/>
                </a:lnTo>
                <a:lnTo>
                  <a:pt x="375675" y="754796"/>
                </a:lnTo>
                <a:lnTo>
                  <a:pt x="381262" y="761358"/>
                </a:lnTo>
                <a:lnTo>
                  <a:pt x="388006" y="763609"/>
                </a:lnTo>
                <a:lnTo>
                  <a:pt x="394749" y="762986"/>
                </a:lnTo>
                <a:lnTo>
                  <a:pt x="400336" y="760927"/>
                </a:lnTo>
                <a:lnTo>
                  <a:pt x="406500" y="755802"/>
                </a:lnTo>
                <a:lnTo>
                  <a:pt x="410353" y="749815"/>
                </a:lnTo>
                <a:lnTo>
                  <a:pt x="410739" y="743253"/>
                </a:lnTo>
                <a:lnTo>
                  <a:pt x="406500" y="736405"/>
                </a:lnTo>
                <a:lnTo>
                  <a:pt x="401877" y="731807"/>
                </a:lnTo>
                <a:lnTo>
                  <a:pt x="397253" y="728742"/>
                </a:lnTo>
                <a:lnTo>
                  <a:pt x="388776" y="726443"/>
                </a:lnTo>
                <a:close/>
              </a:path>
              <a:path w="2485390" h="1061084">
                <a:moveTo>
                  <a:pt x="1060756" y="708052"/>
                </a:moveTo>
                <a:lnTo>
                  <a:pt x="1056903" y="708819"/>
                </a:lnTo>
                <a:lnTo>
                  <a:pt x="1053820" y="711884"/>
                </a:lnTo>
                <a:lnTo>
                  <a:pt x="1048089" y="715284"/>
                </a:lnTo>
                <a:lnTo>
                  <a:pt x="1044959" y="720696"/>
                </a:lnTo>
                <a:lnTo>
                  <a:pt x="1044718" y="727832"/>
                </a:lnTo>
                <a:lnTo>
                  <a:pt x="1047656" y="736406"/>
                </a:lnTo>
                <a:lnTo>
                  <a:pt x="1053242" y="742967"/>
                </a:lnTo>
                <a:lnTo>
                  <a:pt x="1059985" y="745218"/>
                </a:lnTo>
                <a:lnTo>
                  <a:pt x="1066728" y="744595"/>
                </a:lnTo>
                <a:lnTo>
                  <a:pt x="1072315" y="742536"/>
                </a:lnTo>
                <a:lnTo>
                  <a:pt x="1077180" y="738704"/>
                </a:lnTo>
                <a:lnTo>
                  <a:pt x="1081178" y="732574"/>
                </a:lnTo>
                <a:lnTo>
                  <a:pt x="1082286" y="725294"/>
                </a:lnTo>
                <a:lnTo>
                  <a:pt x="1078481" y="718014"/>
                </a:lnTo>
                <a:lnTo>
                  <a:pt x="1073857" y="713417"/>
                </a:lnTo>
                <a:lnTo>
                  <a:pt x="1069233" y="710351"/>
                </a:lnTo>
                <a:lnTo>
                  <a:pt x="1060756" y="708052"/>
                </a:lnTo>
                <a:close/>
              </a:path>
              <a:path w="2485390" h="1061084">
                <a:moveTo>
                  <a:pt x="940539" y="708052"/>
                </a:moveTo>
                <a:lnTo>
                  <a:pt x="936686" y="708819"/>
                </a:lnTo>
                <a:lnTo>
                  <a:pt x="933603" y="711884"/>
                </a:lnTo>
                <a:lnTo>
                  <a:pt x="927872" y="716577"/>
                </a:lnTo>
                <a:lnTo>
                  <a:pt x="924741" y="721846"/>
                </a:lnTo>
                <a:lnTo>
                  <a:pt x="924500" y="728263"/>
                </a:lnTo>
                <a:lnTo>
                  <a:pt x="927439" y="736406"/>
                </a:lnTo>
                <a:lnTo>
                  <a:pt x="933026" y="742967"/>
                </a:lnTo>
                <a:lnTo>
                  <a:pt x="939769" y="745218"/>
                </a:lnTo>
                <a:lnTo>
                  <a:pt x="946511" y="744595"/>
                </a:lnTo>
                <a:lnTo>
                  <a:pt x="952098" y="742536"/>
                </a:lnTo>
                <a:lnTo>
                  <a:pt x="958264" y="737411"/>
                </a:lnTo>
                <a:lnTo>
                  <a:pt x="962117" y="731424"/>
                </a:lnTo>
                <a:lnTo>
                  <a:pt x="962502" y="724863"/>
                </a:lnTo>
                <a:lnTo>
                  <a:pt x="958263" y="718014"/>
                </a:lnTo>
                <a:lnTo>
                  <a:pt x="953640" y="713417"/>
                </a:lnTo>
                <a:lnTo>
                  <a:pt x="949016" y="710351"/>
                </a:lnTo>
                <a:lnTo>
                  <a:pt x="940539" y="708052"/>
                </a:lnTo>
                <a:close/>
              </a:path>
              <a:path w="2485390" h="1061084">
                <a:moveTo>
                  <a:pt x="1566282" y="704987"/>
                </a:moveTo>
                <a:lnTo>
                  <a:pt x="1562429" y="705754"/>
                </a:lnTo>
                <a:lnTo>
                  <a:pt x="1559346" y="708819"/>
                </a:lnTo>
                <a:lnTo>
                  <a:pt x="1553614" y="711788"/>
                </a:lnTo>
                <a:lnTo>
                  <a:pt x="1550484" y="716482"/>
                </a:lnTo>
                <a:lnTo>
                  <a:pt x="1550243" y="723474"/>
                </a:lnTo>
                <a:lnTo>
                  <a:pt x="1553182" y="733341"/>
                </a:lnTo>
                <a:lnTo>
                  <a:pt x="1558769" y="739902"/>
                </a:lnTo>
                <a:lnTo>
                  <a:pt x="1565511" y="742153"/>
                </a:lnTo>
                <a:lnTo>
                  <a:pt x="1572254" y="741530"/>
                </a:lnTo>
                <a:lnTo>
                  <a:pt x="1577841" y="739471"/>
                </a:lnTo>
                <a:lnTo>
                  <a:pt x="1582706" y="735639"/>
                </a:lnTo>
                <a:lnTo>
                  <a:pt x="1586703" y="729509"/>
                </a:lnTo>
                <a:lnTo>
                  <a:pt x="1587811" y="722229"/>
                </a:lnTo>
                <a:lnTo>
                  <a:pt x="1584006" y="714949"/>
                </a:lnTo>
                <a:lnTo>
                  <a:pt x="1579383" y="710351"/>
                </a:lnTo>
                <a:lnTo>
                  <a:pt x="1574759" y="707286"/>
                </a:lnTo>
                <a:lnTo>
                  <a:pt x="1566282" y="704987"/>
                </a:lnTo>
                <a:close/>
              </a:path>
              <a:path w="2485390" h="1061084">
                <a:moveTo>
                  <a:pt x="1328931" y="704987"/>
                </a:moveTo>
                <a:lnTo>
                  <a:pt x="1325077" y="705754"/>
                </a:lnTo>
                <a:lnTo>
                  <a:pt x="1321995" y="708819"/>
                </a:lnTo>
                <a:lnTo>
                  <a:pt x="1316264" y="713512"/>
                </a:lnTo>
                <a:lnTo>
                  <a:pt x="1313133" y="718781"/>
                </a:lnTo>
                <a:lnTo>
                  <a:pt x="1312892" y="725198"/>
                </a:lnTo>
                <a:lnTo>
                  <a:pt x="1315830" y="733341"/>
                </a:lnTo>
                <a:lnTo>
                  <a:pt x="1321417" y="739902"/>
                </a:lnTo>
                <a:lnTo>
                  <a:pt x="1328161" y="742153"/>
                </a:lnTo>
                <a:lnTo>
                  <a:pt x="1334904" y="741530"/>
                </a:lnTo>
                <a:lnTo>
                  <a:pt x="1340491" y="739471"/>
                </a:lnTo>
                <a:lnTo>
                  <a:pt x="1346656" y="734346"/>
                </a:lnTo>
                <a:lnTo>
                  <a:pt x="1350508" y="728359"/>
                </a:lnTo>
                <a:lnTo>
                  <a:pt x="1350894" y="721798"/>
                </a:lnTo>
                <a:lnTo>
                  <a:pt x="1346656" y="714949"/>
                </a:lnTo>
                <a:lnTo>
                  <a:pt x="1342031" y="710351"/>
                </a:lnTo>
                <a:lnTo>
                  <a:pt x="1337409" y="707286"/>
                </a:lnTo>
                <a:lnTo>
                  <a:pt x="1328931" y="704987"/>
                </a:lnTo>
                <a:close/>
              </a:path>
              <a:path w="2485390" h="1061084">
                <a:moveTo>
                  <a:pt x="2444786" y="701921"/>
                </a:moveTo>
                <a:lnTo>
                  <a:pt x="2440933" y="702688"/>
                </a:lnTo>
                <a:lnTo>
                  <a:pt x="2437851" y="705753"/>
                </a:lnTo>
                <a:lnTo>
                  <a:pt x="2430820" y="709153"/>
                </a:lnTo>
                <a:lnTo>
                  <a:pt x="2427834" y="714565"/>
                </a:lnTo>
                <a:lnTo>
                  <a:pt x="2428315" y="721701"/>
                </a:lnTo>
                <a:lnTo>
                  <a:pt x="2431686" y="730275"/>
                </a:lnTo>
                <a:lnTo>
                  <a:pt x="2437273" y="736836"/>
                </a:lnTo>
                <a:lnTo>
                  <a:pt x="2444016" y="739087"/>
                </a:lnTo>
                <a:lnTo>
                  <a:pt x="2450759" y="738464"/>
                </a:lnTo>
                <a:lnTo>
                  <a:pt x="2456346" y="736405"/>
                </a:lnTo>
                <a:lnTo>
                  <a:pt x="2462511" y="731280"/>
                </a:lnTo>
                <a:lnTo>
                  <a:pt x="2466364" y="725293"/>
                </a:lnTo>
                <a:lnTo>
                  <a:pt x="2466749" y="718732"/>
                </a:lnTo>
                <a:lnTo>
                  <a:pt x="2462511" y="711883"/>
                </a:lnTo>
                <a:lnTo>
                  <a:pt x="2457888" y="707285"/>
                </a:lnTo>
                <a:lnTo>
                  <a:pt x="2453264" y="704220"/>
                </a:lnTo>
                <a:lnTo>
                  <a:pt x="2444786" y="701921"/>
                </a:lnTo>
                <a:close/>
              </a:path>
              <a:path w="2485390" h="1061084">
                <a:moveTo>
                  <a:pt x="555230" y="695791"/>
                </a:moveTo>
                <a:lnTo>
                  <a:pt x="539625" y="716002"/>
                </a:lnTo>
                <a:lnTo>
                  <a:pt x="542130" y="724144"/>
                </a:lnTo>
                <a:lnTo>
                  <a:pt x="547717" y="730706"/>
                </a:lnTo>
                <a:lnTo>
                  <a:pt x="554459" y="732956"/>
                </a:lnTo>
                <a:lnTo>
                  <a:pt x="561202" y="732334"/>
                </a:lnTo>
                <a:lnTo>
                  <a:pt x="566789" y="730275"/>
                </a:lnTo>
                <a:lnTo>
                  <a:pt x="572954" y="725150"/>
                </a:lnTo>
                <a:lnTo>
                  <a:pt x="576807" y="719163"/>
                </a:lnTo>
                <a:lnTo>
                  <a:pt x="577193" y="712601"/>
                </a:lnTo>
                <a:lnTo>
                  <a:pt x="572954" y="705753"/>
                </a:lnTo>
                <a:lnTo>
                  <a:pt x="568330" y="701155"/>
                </a:lnTo>
                <a:lnTo>
                  <a:pt x="563707" y="698090"/>
                </a:lnTo>
                <a:lnTo>
                  <a:pt x="555230" y="695791"/>
                </a:lnTo>
                <a:close/>
              </a:path>
              <a:path w="2485390" h="1061084">
                <a:moveTo>
                  <a:pt x="838817" y="689661"/>
                </a:moveTo>
                <a:lnTo>
                  <a:pt x="834964" y="690427"/>
                </a:lnTo>
                <a:lnTo>
                  <a:pt x="831881" y="693492"/>
                </a:lnTo>
                <a:lnTo>
                  <a:pt x="826150" y="698186"/>
                </a:lnTo>
                <a:lnTo>
                  <a:pt x="823020" y="703454"/>
                </a:lnTo>
                <a:lnTo>
                  <a:pt x="822779" y="709872"/>
                </a:lnTo>
                <a:lnTo>
                  <a:pt x="825717" y="718014"/>
                </a:lnTo>
                <a:lnTo>
                  <a:pt x="831303" y="724575"/>
                </a:lnTo>
                <a:lnTo>
                  <a:pt x="838046" y="726826"/>
                </a:lnTo>
                <a:lnTo>
                  <a:pt x="844789" y="726204"/>
                </a:lnTo>
                <a:lnTo>
                  <a:pt x="850376" y="724144"/>
                </a:lnTo>
                <a:lnTo>
                  <a:pt x="855241" y="720313"/>
                </a:lnTo>
                <a:lnTo>
                  <a:pt x="859239" y="714182"/>
                </a:lnTo>
                <a:lnTo>
                  <a:pt x="860347" y="706902"/>
                </a:lnTo>
                <a:lnTo>
                  <a:pt x="856542" y="699623"/>
                </a:lnTo>
                <a:lnTo>
                  <a:pt x="851918" y="695025"/>
                </a:lnTo>
                <a:lnTo>
                  <a:pt x="847294" y="691960"/>
                </a:lnTo>
                <a:lnTo>
                  <a:pt x="838817" y="689661"/>
                </a:lnTo>
                <a:close/>
              </a:path>
              <a:path w="2485390" h="1061084">
                <a:moveTo>
                  <a:pt x="737096" y="683530"/>
                </a:moveTo>
                <a:lnTo>
                  <a:pt x="733242" y="684297"/>
                </a:lnTo>
                <a:lnTo>
                  <a:pt x="730159" y="687362"/>
                </a:lnTo>
                <a:lnTo>
                  <a:pt x="724428" y="692056"/>
                </a:lnTo>
                <a:lnTo>
                  <a:pt x="721298" y="697324"/>
                </a:lnTo>
                <a:lnTo>
                  <a:pt x="721057" y="703742"/>
                </a:lnTo>
                <a:lnTo>
                  <a:pt x="723995" y="711884"/>
                </a:lnTo>
                <a:lnTo>
                  <a:pt x="729582" y="718445"/>
                </a:lnTo>
                <a:lnTo>
                  <a:pt x="736325" y="720696"/>
                </a:lnTo>
                <a:lnTo>
                  <a:pt x="743069" y="720074"/>
                </a:lnTo>
                <a:lnTo>
                  <a:pt x="748656" y="718014"/>
                </a:lnTo>
                <a:lnTo>
                  <a:pt x="753520" y="714183"/>
                </a:lnTo>
                <a:lnTo>
                  <a:pt x="757517" y="708052"/>
                </a:lnTo>
                <a:lnTo>
                  <a:pt x="758625" y="700772"/>
                </a:lnTo>
                <a:lnTo>
                  <a:pt x="754820" y="693492"/>
                </a:lnTo>
                <a:lnTo>
                  <a:pt x="750196" y="688895"/>
                </a:lnTo>
                <a:lnTo>
                  <a:pt x="745573" y="685830"/>
                </a:lnTo>
                <a:lnTo>
                  <a:pt x="737096" y="683530"/>
                </a:lnTo>
                <a:close/>
              </a:path>
              <a:path w="2485390" h="1061084">
                <a:moveTo>
                  <a:pt x="2256757" y="677400"/>
                </a:moveTo>
                <a:lnTo>
                  <a:pt x="2252903" y="678167"/>
                </a:lnTo>
                <a:lnTo>
                  <a:pt x="2249820" y="681232"/>
                </a:lnTo>
                <a:lnTo>
                  <a:pt x="2244089" y="685925"/>
                </a:lnTo>
                <a:lnTo>
                  <a:pt x="2240958" y="691194"/>
                </a:lnTo>
                <a:lnTo>
                  <a:pt x="2240717" y="697612"/>
                </a:lnTo>
                <a:lnTo>
                  <a:pt x="2243655" y="705754"/>
                </a:lnTo>
                <a:lnTo>
                  <a:pt x="2249242" y="712315"/>
                </a:lnTo>
                <a:lnTo>
                  <a:pt x="2255985" y="714566"/>
                </a:lnTo>
                <a:lnTo>
                  <a:pt x="2262729" y="713943"/>
                </a:lnTo>
                <a:lnTo>
                  <a:pt x="2268316" y="711884"/>
                </a:lnTo>
                <a:lnTo>
                  <a:pt x="2274481" y="706759"/>
                </a:lnTo>
                <a:lnTo>
                  <a:pt x="2278334" y="700773"/>
                </a:lnTo>
                <a:lnTo>
                  <a:pt x="2278719" y="694211"/>
                </a:lnTo>
                <a:lnTo>
                  <a:pt x="2274481" y="687362"/>
                </a:lnTo>
                <a:lnTo>
                  <a:pt x="2269857" y="682765"/>
                </a:lnTo>
                <a:lnTo>
                  <a:pt x="2265233" y="679699"/>
                </a:lnTo>
                <a:lnTo>
                  <a:pt x="2256757" y="677400"/>
                </a:lnTo>
                <a:close/>
              </a:path>
              <a:path w="2485390" h="1061084">
                <a:moveTo>
                  <a:pt x="1862199" y="677400"/>
                </a:moveTo>
                <a:lnTo>
                  <a:pt x="1858346" y="678167"/>
                </a:lnTo>
                <a:lnTo>
                  <a:pt x="1855264" y="681232"/>
                </a:lnTo>
                <a:lnTo>
                  <a:pt x="1849533" y="684632"/>
                </a:lnTo>
                <a:lnTo>
                  <a:pt x="1846402" y="690044"/>
                </a:lnTo>
                <a:lnTo>
                  <a:pt x="1846161" y="697181"/>
                </a:lnTo>
                <a:lnTo>
                  <a:pt x="1849099" y="705754"/>
                </a:lnTo>
                <a:lnTo>
                  <a:pt x="1854686" y="712315"/>
                </a:lnTo>
                <a:lnTo>
                  <a:pt x="1861429" y="714566"/>
                </a:lnTo>
                <a:lnTo>
                  <a:pt x="1868172" y="713943"/>
                </a:lnTo>
                <a:lnTo>
                  <a:pt x="1873759" y="711884"/>
                </a:lnTo>
                <a:lnTo>
                  <a:pt x="1879924" y="706759"/>
                </a:lnTo>
                <a:lnTo>
                  <a:pt x="1883777" y="700773"/>
                </a:lnTo>
                <a:lnTo>
                  <a:pt x="1884162" y="694211"/>
                </a:lnTo>
                <a:lnTo>
                  <a:pt x="1879923" y="687362"/>
                </a:lnTo>
                <a:lnTo>
                  <a:pt x="1875301" y="682765"/>
                </a:lnTo>
                <a:lnTo>
                  <a:pt x="1870677" y="679699"/>
                </a:lnTo>
                <a:lnTo>
                  <a:pt x="1862199" y="677400"/>
                </a:lnTo>
                <a:close/>
              </a:path>
              <a:path w="2485390" h="1061084">
                <a:moveTo>
                  <a:pt x="2136540" y="662075"/>
                </a:moveTo>
                <a:lnTo>
                  <a:pt x="2132686" y="662841"/>
                </a:lnTo>
                <a:lnTo>
                  <a:pt x="2129603" y="665906"/>
                </a:lnTo>
                <a:lnTo>
                  <a:pt x="2123872" y="670600"/>
                </a:lnTo>
                <a:lnTo>
                  <a:pt x="2120741" y="675868"/>
                </a:lnTo>
                <a:lnTo>
                  <a:pt x="2120501" y="682286"/>
                </a:lnTo>
                <a:lnTo>
                  <a:pt x="2123438" y="690428"/>
                </a:lnTo>
                <a:lnTo>
                  <a:pt x="2129025" y="696990"/>
                </a:lnTo>
                <a:lnTo>
                  <a:pt x="2135768" y="699240"/>
                </a:lnTo>
                <a:lnTo>
                  <a:pt x="2142512" y="698618"/>
                </a:lnTo>
                <a:lnTo>
                  <a:pt x="2148099" y="696558"/>
                </a:lnTo>
                <a:lnTo>
                  <a:pt x="2154264" y="691434"/>
                </a:lnTo>
                <a:lnTo>
                  <a:pt x="2158117" y="685447"/>
                </a:lnTo>
                <a:lnTo>
                  <a:pt x="2158502" y="678885"/>
                </a:lnTo>
                <a:lnTo>
                  <a:pt x="2154264" y="672037"/>
                </a:lnTo>
                <a:lnTo>
                  <a:pt x="2149640" y="667439"/>
                </a:lnTo>
                <a:lnTo>
                  <a:pt x="2145017" y="664374"/>
                </a:lnTo>
                <a:lnTo>
                  <a:pt x="2136540" y="662075"/>
                </a:lnTo>
                <a:close/>
              </a:path>
              <a:path w="2485390" h="1061084">
                <a:moveTo>
                  <a:pt x="1652591" y="662075"/>
                </a:moveTo>
                <a:lnTo>
                  <a:pt x="1648736" y="662841"/>
                </a:lnTo>
                <a:lnTo>
                  <a:pt x="1645654" y="665906"/>
                </a:lnTo>
                <a:lnTo>
                  <a:pt x="1639923" y="668876"/>
                </a:lnTo>
                <a:lnTo>
                  <a:pt x="1636793" y="673569"/>
                </a:lnTo>
                <a:lnTo>
                  <a:pt x="1636552" y="680562"/>
                </a:lnTo>
                <a:lnTo>
                  <a:pt x="1639490" y="690428"/>
                </a:lnTo>
                <a:lnTo>
                  <a:pt x="1645076" y="696990"/>
                </a:lnTo>
                <a:lnTo>
                  <a:pt x="1651820" y="699240"/>
                </a:lnTo>
                <a:lnTo>
                  <a:pt x="1658563" y="698618"/>
                </a:lnTo>
                <a:lnTo>
                  <a:pt x="1664150" y="696558"/>
                </a:lnTo>
                <a:lnTo>
                  <a:pt x="1670315" y="691434"/>
                </a:lnTo>
                <a:lnTo>
                  <a:pt x="1674168" y="685447"/>
                </a:lnTo>
                <a:lnTo>
                  <a:pt x="1674553" y="678885"/>
                </a:lnTo>
                <a:lnTo>
                  <a:pt x="1670315" y="672037"/>
                </a:lnTo>
                <a:lnTo>
                  <a:pt x="1665691" y="667439"/>
                </a:lnTo>
                <a:lnTo>
                  <a:pt x="1661068" y="664374"/>
                </a:lnTo>
                <a:lnTo>
                  <a:pt x="1652591" y="662075"/>
                </a:lnTo>
                <a:close/>
              </a:path>
              <a:path w="2485390" h="1061084">
                <a:moveTo>
                  <a:pt x="1177890" y="662075"/>
                </a:moveTo>
                <a:lnTo>
                  <a:pt x="1162285" y="682286"/>
                </a:lnTo>
                <a:lnTo>
                  <a:pt x="1164789" y="690428"/>
                </a:lnTo>
                <a:lnTo>
                  <a:pt x="1170376" y="696990"/>
                </a:lnTo>
                <a:lnTo>
                  <a:pt x="1177119" y="699240"/>
                </a:lnTo>
                <a:lnTo>
                  <a:pt x="1183862" y="698618"/>
                </a:lnTo>
                <a:lnTo>
                  <a:pt x="1189449" y="696558"/>
                </a:lnTo>
                <a:lnTo>
                  <a:pt x="1194313" y="692727"/>
                </a:lnTo>
                <a:lnTo>
                  <a:pt x="1198311" y="686596"/>
                </a:lnTo>
                <a:lnTo>
                  <a:pt x="1199418" y="679316"/>
                </a:lnTo>
                <a:lnTo>
                  <a:pt x="1195613" y="672037"/>
                </a:lnTo>
                <a:lnTo>
                  <a:pt x="1190989" y="667439"/>
                </a:lnTo>
                <a:lnTo>
                  <a:pt x="1186366" y="664374"/>
                </a:lnTo>
                <a:lnTo>
                  <a:pt x="1177890" y="662075"/>
                </a:lnTo>
                <a:close/>
              </a:path>
              <a:path w="2485390" h="1061084">
                <a:moveTo>
                  <a:pt x="1973168" y="659010"/>
                </a:moveTo>
                <a:lnTo>
                  <a:pt x="1969315" y="659776"/>
                </a:lnTo>
                <a:lnTo>
                  <a:pt x="1966233" y="662841"/>
                </a:lnTo>
                <a:lnTo>
                  <a:pt x="1960501" y="665811"/>
                </a:lnTo>
                <a:lnTo>
                  <a:pt x="1957371" y="670504"/>
                </a:lnTo>
                <a:lnTo>
                  <a:pt x="1957130" y="677497"/>
                </a:lnTo>
                <a:lnTo>
                  <a:pt x="1960068" y="687363"/>
                </a:lnTo>
                <a:lnTo>
                  <a:pt x="1965655" y="693924"/>
                </a:lnTo>
                <a:lnTo>
                  <a:pt x="1972398" y="696175"/>
                </a:lnTo>
                <a:lnTo>
                  <a:pt x="1979141" y="695553"/>
                </a:lnTo>
                <a:lnTo>
                  <a:pt x="1984728" y="693493"/>
                </a:lnTo>
                <a:lnTo>
                  <a:pt x="1990893" y="688369"/>
                </a:lnTo>
                <a:lnTo>
                  <a:pt x="1994746" y="682382"/>
                </a:lnTo>
                <a:lnTo>
                  <a:pt x="1995131" y="675820"/>
                </a:lnTo>
                <a:lnTo>
                  <a:pt x="1990892" y="668972"/>
                </a:lnTo>
                <a:lnTo>
                  <a:pt x="1986269" y="664374"/>
                </a:lnTo>
                <a:lnTo>
                  <a:pt x="1981645" y="661309"/>
                </a:lnTo>
                <a:lnTo>
                  <a:pt x="1973168" y="659010"/>
                </a:lnTo>
                <a:close/>
              </a:path>
              <a:path w="2485390" h="1061084">
                <a:moveTo>
                  <a:pt x="2358477" y="652878"/>
                </a:moveTo>
                <a:lnTo>
                  <a:pt x="2354624" y="653645"/>
                </a:lnTo>
                <a:lnTo>
                  <a:pt x="2351542" y="656710"/>
                </a:lnTo>
                <a:lnTo>
                  <a:pt x="2345810" y="661404"/>
                </a:lnTo>
                <a:lnTo>
                  <a:pt x="2342679" y="666672"/>
                </a:lnTo>
                <a:lnTo>
                  <a:pt x="2342438" y="673090"/>
                </a:lnTo>
                <a:lnTo>
                  <a:pt x="2345376" y="681232"/>
                </a:lnTo>
                <a:lnTo>
                  <a:pt x="2350964" y="687793"/>
                </a:lnTo>
                <a:lnTo>
                  <a:pt x="2357707" y="690044"/>
                </a:lnTo>
                <a:lnTo>
                  <a:pt x="2364450" y="689422"/>
                </a:lnTo>
                <a:lnTo>
                  <a:pt x="2370037" y="687362"/>
                </a:lnTo>
                <a:lnTo>
                  <a:pt x="2376201" y="682238"/>
                </a:lnTo>
                <a:lnTo>
                  <a:pt x="2380054" y="676251"/>
                </a:lnTo>
                <a:lnTo>
                  <a:pt x="2380440" y="669689"/>
                </a:lnTo>
                <a:lnTo>
                  <a:pt x="2376201" y="662840"/>
                </a:lnTo>
                <a:lnTo>
                  <a:pt x="2371579" y="658243"/>
                </a:lnTo>
                <a:lnTo>
                  <a:pt x="2366955" y="655178"/>
                </a:lnTo>
                <a:lnTo>
                  <a:pt x="2358477" y="652878"/>
                </a:lnTo>
                <a:close/>
              </a:path>
              <a:path w="2485390" h="1061084">
                <a:moveTo>
                  <a:pt x="644622" y="646748"/>
                </a:moveTo>
                <a:lnTo>
                  <a:pt x="640769" y="647515"/>
                </a:lnTo>
                <a:lnTo>
                  <a:pt x="637687" y="650580"/>
                </a:lnTo>
                <a:lnTo>
                  <a:pt x="631955" y="653549"/>
                </a:lnTo>
                <a:lnTo>
                  <a:pt x="628824" y="658243"/>
                </a:lnTo>
                <a:lnTo>
                  <a:pt x="628583" y="665235"/>
                </a:lnTo>
                <a:lnTo>
                  <a:pt x="631521" y="675102"/>
                </a:lnTo>
                <a:lnTo>
                  <a:pt x="637109" y="681663"/>
                </a:lnTo>
                <a:lnTo>
                  <a:pt x="643852" y="683914"/>
                </a:lnTo>
                <a:lnTo>
                  <a:pt x="650595" y="683291"/>
                </a:lnTo>
                <a:lnTo>
                  <a:pt x="656182" y="681232"/>
                </a:lnTo>
                <a:lnTo>
                  <a:pt x="662347" y="676107"/>
                </a:lnTo>
                <a:lnTo>
                  <a:pt x="666200" y="670120"/>
                </a:lnTo>
                <a:lnTo>
                  <a:pt x="666585" y="663559"/>
                </a:lnTo>
                <a:lnTo>
                  <a:pt x="662347" y="656710"/>
                </a:lnTo>
                <a:lnTo>
                  <a:pt x="657724" y="652112"/>
                </a:lnTo>
                <a:lnTo>
                  <a:pt x="653100" y="649047"/>
                </a:lnTo>
                <a:lnTo>
                  <a:pt x="644622" y="646748"/>
                </a:lnTo>
                <a:close/>
              </a:path>
              <a:path w="2485390" h="1061084">
                <a:moveTo>
                  <a:pt x="453509" y="646748"/>
                </a:moveTo>
                <a:lnTo>
                  <a:pt x="449655" y="647515"/>
                </a:lnTo>
                <a:lnTo>
                  <a:pt x="446573" y="650580"/>
                </a:lnTo>
                <a:lnTo>
                  <a:pt x="440842" y="653980"/>
                </a:lnTo>
                <a:lnTo>
                  <a:pt x="437711" y="659392"/>
                </a:lnTo>
                <a:lnTo>
                  <a:pt x="437470" y="666529"/>
                </a:lnTo>
                <a:lnTo>
                  <a:pt x="440408" y="675102"/>
                </a:lnTo>
                <a:lnTo>
                  <a:pt x="445995" y="681663"/>
                </a:lnTo>
                <a:lnTo>
                  <a:pt x="452738" y="683914"/>
                </a:lnTo>
                <a:lnTo>
                  <a:pt x="459481" y="683291"/>
                </a:lnTo>
                <a:lnTo>
                  <a:pt x="465068" y="681232"/>
                </a:lnTo>
                <a:lnTo>
                  <a:pt x="469933" y="677400"/>
                </a:lnTo>
                <a:lnTo>
                  <a:pt x="473930" y="671270"/>
                </a:lnTo>
                <a:lnTo>
                  <a:pt x="475038" y="663990"/>
                </a:lnTo>
                <a:lnTo>
                  <a:pt x="471233" y="656710"/>
                </a:lnTo>
                <a:lnTo>
                  <a:pt x="466610" y="652112"/>
                </a:lnTo>
                <a:lnTo>
                  <a:pt x="461986" y="649047"/>
                </a:lnTo>
                <a:lnTo>
                  <a:pt x="453509" y="646748"/>
                </a:lnTo>
                <a:close/>
              </a:path>
              <a:path w="2485390" h="1061084">
                <a:moveTo>
                  <a:pt x="1760477" y="643683"/>
                </a:moveTo>
                <a:lnTo>
                  <a:pt x="1756626" y="644450"/>
                </a:lnTo>
                <a:lnTo>
                  <a:pt x="1753542" y="647515"/>
                </a:lnTo>
                <a:lnTo>
                  <a:pt x="1747811" y="650484"/>
                </a:lnTo>
                <a:lnTo>
                  <a:pt x="1744680" y="655178"/>
                </a:lnTo>
                <a:lnTo>
                  <a:pt x="1744440" y="662170"/>
                </a:lnTo>
                <a:lnTo>
                  <a:pt x="1747377" y="672037"/>
                </a:lnTo>
                <a:lnTo>
                  <a:pt x="1752964" y="678598"/>
                </a:lnTo>
                <a:lnTo>
                  <a:pt x="1759707" y="680849"/>
                </a:lnTo>
                <a:lnTo>
                  <a:pt x="1766450" y="680226"/>
                </a:lnTo>
                <a:lnTo>
                  <a:pt x="1772037" y="678167"/>
                </a:lnTo>
                <a:lnTo>
                  <a:pt x="1778202" y="673042"/>
                </a:lnTo>
                <a:lnTo>
                  <a:pt x="1782056" y="667055"/>
                </a:lnTo>
                <a:lnTo>
                  <a:pt x="1782441" y="660494"/>
                </a:lnTo>
                <a:lnTo>
                  <a:pt x="1778203" y="653645"/>
                </a:lnTo>
                <a:lnTo>
                  <a:pt x="1773579" y="649047"/>
                </a:lnTo>
                <a:lnTo>
                  <a:pt x="1768955" y="645982"/>
                </a:lnTo>
                <a:lnTo>
                  <a:pt x="1760477" y="643683"/>
                </a:lnTo>
                <a:close/>
              </a:path>
              <a:path w="2485390" h="1061084">
                <a:moveTo>
                  <a:pt x="1446065" y="628358"/>
                </a:moveTo>
                <a:lnTo>
                  <a:pt x="1442212" y="629124"/>
                </a:lnTo>
                <a:lnTo>
                  <a:pt x="1439129" y="632189"/>
                </a:lnTo>
                <a:lnTo>
                  <a:pt x="1433397" y="635590"/>
                </a:lnTo>
                <a:lnTo>
                  <a:pt x="1430267" y="641002"/>
                </a:lnTo>
                <a:lnTo>
                  <a:pt x="1430026" y="648138"/>
                </a:lnTo>
                <a:lnTo>
                  <a:pt x="1432963" y="656711"/>
                </a:lnTo>
                <a:lnTo>
                  <a:pt x="1438551" y="663272"/>
                </a:lnTo>
                <a:lnTo>
                  <a:pt x="1445294" y="665523"/>
                </a:lnTo>
                <a:lnTo>
                  <a:pt x="1452037" y="664901"/>
                </a:lnTo>
                <a:lnTo>
                  <a:pt x="1457624" y="662841"/>
                </a:lnTo>
                <a:lnTo>
                  <a:pt x="1463789" y="657717"/>
                </a:lnTo>
                <a:lnTo>
                  <a:pt x="1467642" y="651730"/>
                </a:lnTo>
                <a:lnTo>
                  <a:pt x="1468028" y="645168"/>
                </a:lnTo>
                <a:lnTo>
                  <a:pt x="1463789" y="638320"/>
                </a:lnTo>
                <a:lnTo>
                  <a:pt x="1459166" y="633722"/>
                </a:lnTo>
                <a:lnTo>
                  <a:pt x="1454542" y="630657"/>
                </a:lnTo>
                <a:lnTo>
                  <a:pt x="1446065" y="628358"/>
                </a:lnTo>
                <a:close/>
              </a:path>
              <a:path w="2485390" h="1061084">
                <a:moveTo>
                  <a:pt x="1002190" y="619162"/>
                </a:moveTo>
                <a:lnTo>
                  <a:pt x="998335" y="619929"/>
                </a:lnTo>
                <a:lnTo>
                  <a:pt x="995253" y="622994"/>
                </a:lnTo>
                <a:lnTo>
                  <a:pt x="989522" y="626394"/>
                </a:lnTo>
                <a:lnTo>
                  <a:pt x="986391" y="631806"/>
                </a:lnTo>
                <a:lnTo>
                  <a:pt x="986151" y="638943"/>
                </a:lnTo>
                <a:lnTo>
                  <a:pt x="989088" y="647516"/>
                </a:lnTo>
                <a:lnTo>
                  <a:pt x="994675" y="654077"/>
                </a:lnTo>
                <a:lnTo>
                  <a:pt x="1001419" y="656328"/>
                </a:lnTo>
                <a:lnTo>
                  <a:pt x="1008162" y="655706"/>
                </a:lnTo>
                <a:lnTo>
                  <a:pt x="1013749" y="653646"/>
                </a:lnTo>
                <a:lnTo>
                  <a:pt x="1019914" y="648522"/>
                </a:lnTo>
                <a:lnTo>
                  <a:pt x="1023767" y="642535"/>
                </a:lnTo>
                <a:lnTo>
                  <a:pt x="1024152" y="635973"/>
                </a:lnTo>
                <a:lnTo>
                  <a:pt x="1019914" y="629124"/>
                </a:lnTo>
                <a:lnTo>
                  <a:pt x="1015290" y="624527"/>
                </a:lnTo>
                <a:lnTo>
                  <a:pt x="1010667" y="621462"/>
                </a:lnTo>
                <a:lnTo>
                  <a:pt x="1002190" y="619162"/>
                </a:lnTo>
                <a:close/>
              </a:path>
              <a:path w="2485390" h="1061084">
                <a:moveTo>
                  <a:pt x="1258035" y="594641"/>
                </a:moveTo>
                <a:lnTo>
                  <a:pt x="1254181" y="595407"/>
                </a:lnTo>
                <a:lnTo>
                  <a:pt x="1251098" y="598472"/>
                </a:lnTo>
                <a:lnTo>
                  <a:pt x="1245367" y="601442"/>
                </a:lnTo>
                <a:lnTo>
                  <a:pt x="1242237" y="606135"/>
                </a:lnTo>
                <a:lnTo>
                  <a:pt x="1241996" y="613128"/>
                </a:lnTo>
                <a:lnTo>
                  <a:pt x="1244934" y="622994"/>
                </a:lnTo>
                <a:lnTo>
                  <a:pt x="1250521" y="629555"/>
                </a:lnTo>
                <a:lnTo>
                  <a:pt x="1257264" y="631806"/>
                </a:lnTo>
                <a:lnTo>
                  <a:pt x="1264007" y="631184"/>
                </a:lnTo>
                <a:lnTo>
                  <a:pt x="1269594" y="629124"/>
                </a:lnTo>
                <a:lnTo>
                  <a:pt x="1275759" y="624000"/>
                </a:lnTo>
                <a:lnTo>
                  <a:pt x="1279612" y="618013"/>
                </a:lnTo>
                <a:lnTo>
                  <a:pt x="1279997" y="611451"/>
                </a:lnTo>
                <a:lnTo>
                  <a:pt x="1275759" y="604603"/>
                </a:lnTo>
                <a:lnTo>
                  <a:pt x="1271135" y="600005"/>
                </a:lnTo>
                <a:lnTo>
                  <a:pt x="1266512" y="596940"/>
                </a:lnTo>
                <a:lnTo>
                  <a:pt x="1258035" y="594641"/>
                </a:lnTo>
                <a:close/>
              </a:path>
              <a:path w="2485390" h="1061084">
                <a:moveTo>
                  <a:pt x="1347425" y="591575"/>
                </a:moveTo>
                <a:lnTo>
                  <a:pt x="1343572" y="592342"/>
                </a:lnTo>
                <a:lnTo>
                  <a:pt x="1340490" y="595407"/>
                </a:lnTo>
                <a:lnTo>
                  <a:pt x="1334759" y="600101"/>
                </a:lnTo>
                <a:lnTo>
                  <a:pt x="1331628" y="605369"/>
                </a:lnTo>
                <a:lnTo>
                  <a:pt x="1331387" y="611787"/>
                </a:lnTo>
                <a:lnTo>
                  <a:pt x="1334325" y="619929"/>
                </a:lnTo>
                <a:lnTo>
                  <a:pt x="1339912" y="626490"/>
                </a:lnTo>
                <a:lnTo>
                  <a:pt x="1346654" y="628741"/>
                </a:lnTo>
                <a:lnTo>
                  <a:pt x="1353397" y="628119"/>
                </a:lnTo>
                <a:lnTo>
                  <a:pt x="1358985" y="626059"/>
                </a:lnTo>
                <a:lnTo>
                  <a:pt x="1363850" y="622228"/>
                </a:lnTo>
                <a:lnTo>
                  <a:pt x="1367847" y="616097"/>
                </a:lnTo>
                <a:lnTo>
                  <a:pt x="1368955" y="608817"/>
                </a:lnTo>
                <a:lnTo>
                  <a:pt x="1365151" y="601537"/>
                </a:lnTo>
                <a:lnTo>
                  <a:pt x="1360526" y="596940"/>
                </a:lnTo>
                <a:lnTo>
                  <a:pt x="1355902" y="593875"/>
                </a:lnTo>
                <a:lnTo>
                  <a:pt x="1347425" y="591575"/>
                </a:lnTo>
                <a:close/>
              </a:path>
              <a:path w="2485390" h="1061084">
                <a:moveTo>
                  <a:pt x="875807" y="588510"/>
                </a:moveTo>
                <a:lnTo>
                  <a:pt x="871954" y="589277"/>
                </a:lnTo>
                <a:lnTo>
                  <a:pt x="868871" y="592342"/>
                </a:lnTo>
                <a:lnTo>
                  <a:pt x="863140" y="595312"/>
                </a:lnTo>
                <a:lnTo>
                  <a:pt x="860010" y="600005"/>
                </a:lnTo>
                <a:lnTo>
                  <a:pt x="859769" y="606998"/>
                </a:lnTo>
                <a:lnTo>
                  <a:pt x="862707" y="616864"/>
                </a:lnTo>
                <a:lnTo>
                  <a:pt x="868294" y="623425"/>
                </a:lnTo>
                <a:lnTo>
                  <a:pt x="875037" y="625676"/>
                </a:lnTo>
                <a:lnTo>
                  <a:pt x="881780" y="625053"/>
                </a:lnTo>
                <a:lnTo>
                  <a:pt x="887366" y="622994"/>
                </a:lnTo>
                <a:lnTo>
                  <a:pt x="892231" y="619163"/>
                </a:lnTo>
                <a:lnTo>
                  <a:pt x="896229" y="613032"/>
                </a:lnTo>
                <a:lnTo>
                  <a:pt x="897337" y="605752"/>
                </a:lnTo>
                <a:lnTo>
                  <a:pt x="893532" y="598472"/>
                </a:lnTo>
                <a:lnTo>
                  <a:pt x="888908" y="593875"/>
                </a:lnTo>
                <a:lnTo>
                  <a:pt x="884284" y="590810"/>
                </a:lnTo>
                <a:lnTo>
                  <a:pt x="875807" y="588510"/>
                </a:lnTo>
                <a:close/>
              </a:path>
              <a:path w="2485390" h="1061084">
                <a:moveTo>
                  <a:pt x="2250592" y="580848"/>
                </a:moveTo>
                <a:lnTo>
                  <a:pt x="2234986" y="600388"/>
                </a:lnTo>
                <a:lnTo>
                  <a:pt x="2237491" y="610733"/>
                </a:lnTo>
                <a:lnTo>
                  <a:pt x="2243078" y="617295"/>
                </a:lnTo>
                <a:lnTo>
                  <a:pt x="2249821" y="619546"/>
                </a:lnTo>
                <a:lnTo>
                  <a:pt x="2256563" y="618923"/>
                </a:lnTo>
                <a:lnTo>
                  <a:pt x="2262150" y="616864"/>
                </a:lnTo>
                <a:lnTo>
                  <a:pt x="2268316" y="611739"/>
                </a:lnTo>
                <a:lnTo>
                  <a:pt x="2272169" y="605752"/>
                </a:lnTo>
                <a:lnTo>
                  <a:pt x="2272554" y="599191"/>
                </a:lnTo>
                <a:lnTo>
                  <a:pt x="2268315" y="592342"/>
                </a:lnTo>
                <a:lnTo>
                  <a:pt x="2263692" y="586212"/>
                </a:lnTo>
                <a:lnTo>
                  <a:pt x="2259068" y="583147"/>
                </a:lnTo>
                <a:lnTo>
                  <a:pt x="2250592" y="580848"/>
                </a:lnTo>
                <a:close/>
              </a:path>
              <a:path w="2485390" h="1061084">
                <a:moveTo>
                  <a:pt x="1103912" y="576250"/>
                </a:moveTo>
                <a:lnTo>
                  <a:pt x="1100057" y="577017"/>
                </a:lnTo>
                <a:lnTo>
                  <a:pt x="1096975" y="580082"/>
                </a:lnTo>
                <a:lnTo>
                  <a:pt x="1089943" y="584775"/>
                </a:lnTo>
                <a:lnTo>
                  <a:pt x="1086957" y="590043"/>
                </a:lnTo>
                <a:lnTo>
                  <a:pt x="1087439" y="596461"/>
                </a:lnTo>
                <a:lnTo>
                  <a:pt x="1090810" y="604604"/>
                </a:lnTo>
                <a:lnTo>
                  <a:pt x="1096397" y="611165"/>
                </a:lnTo>
                <a:lnTo>
                  <a:pt x="1103140" y="613416"/>
                </a:lnTo>
                <a:lnTo>
                  <a:pt x="1109884" y="612793"/>
                </a:lnTo>
                <a:lnTo>
                  <a:pt x="1115471" y="610734"/>
                </a:lnTo>
                <a:lnTo>
                  <a:pt x="1121636" y="605609"/>
                </a:lnTo>
                <a:lnTo>
                  <a:pt x="1125489" y="599622"/>
                </a:lnTo>
                <a:lnTo>
                  <a:pt x="1125874" y="593061"/>
                </a:lnTo>
                <a:lnTo>
                  <a:pt x="1121636" y="586212"/>
                </a:lnTo>
                <a:lnTo>
                  <a:pt x="1117012" y="581614"/>
                </a:lnTo>
                <a:lnTo>
                  <a:pt x="1112388" y="578549"/>
                </a:lnTo>
                <a:lnTo>
                  <a:pt x="1103912" y="576250"/>
                </a:lnTo>
                <a:close/>
              </a:path>
              <a:path w="2485390" h="1061084">
                <a:moveTo>
                  <a:pt x="2025571" y="573185"/>
                </a:moveTo>
                <a:lnTo>
                  <a:pt x="2021716" y="573952"/>
                </a:lnTo>
                <a:lnTo>
                  <a:pt x="2018634" y="577017"/>
                </a:lnTo>
                <a:lnTo>
                  <a:pt x="2012903" y="581710"/>
                </a:lnTo>
                <a:lnTo>
                  <a:pt x="2009773" y="586978"/>
                </a:lnTo>
                <a:lnTo>
                  <a:pt x="2009532" y="593396"/>
                </a:lnTo>
                <a:lnTo>
                  <a:pt x="2012470" y="601538"/>
                </a:lnTo>
                <a:lnTo>
                  <a:pt x="2018056" y="608100"/>
                </a:lnTo>
                <a:lnTo>
                  <a:pt x="2024800" y="610351"/>
                </a:lnTo>
                <a:lnTo>
                  <a:pt x="2031543" y="609728"/>
                </a:lnTo>
                <a:lnTo>
                  <a:pt x="2037130" y="607669"/>
                </a:lnTo>
                <a:lnTo>
                  <a:pt x="2043295" y="602544"/>
                </a:lnTo>
                <a:lnTo>
                  <a:pt x="2047148" y="596557"/>
                </a:lnTo>
                <a:lnTo>
                  <a:pt x="2047533" y="589996"/>
                </a:lnTo>
                <a:lnTo>
                  <a:pt x="2043295" y="583147"/>
                </a:lnTo>
                <a:lnTo>
                  <a:pt x="2038671" y="578549"/>
                </a:lnTo>
                <a:lnTo>
                  <a:pt x="2034047" y="575484"/>
                </a:lnTo>
                <a:lnTo>
                  <a:pt x="2025571" y="573185"/>
                </a:lnTo>
                <a:close/>
              </a:path>
              <a:path w="2485390" h="1061084">
                <a:moveTo>
                  <a:pt x="752509" y="573185"/>
                </a:moveTo>
                <a:lnTo>
                  <a:pt x="748656" y="573952"/>
                </a:lnTo>
                <a:lnTo>
                  <a:pt x="745573" y="577017"/>
                </a:lnTo>
                <a:lnTo>
                  <a:pt x="739842" y="579986"/>
                </a:lnTo>
                <a:lnTo>
                  <a:pt x="736711" y="584680"/>
                </a:lnTo>
                <a:lnTo>
                  <a:pt x="736470" y="591672"/>
                </a:lnTo>
                <a:lnTo>
                  <a:pt x="739408" y="601538"/>
                </a:lnTo>
                <a:lnTo>
                  <a:pt x="744995" y="608100"/>
                </a:lnTo>
                <a:lnTo>
                  <a:pt x="751739" y="610351"/>
                </a:lnTo>
                <a:lnTo>
                  <a:pt x="758482" y="609728"/>
                </a:lnTo>
                <a:lnTo>
                  <a:pt x="764068" y="607669"/>
                </a:lnTo>
                <a:lnTo>
                  <a:pt x="768933" y="603837"/>
                </a:lnTo>
                <a:lnTo>
                  <a:pt x="772930" y="597707"/>
                </a:lnTo>
                <a:lnTo>
                  <a:pt x="774038" y="590427"/>
                </a:lnTo>
                <a:lnTo>
                  <a:pt x="770233" y="583147"/>
                </a:lnTo>
                <a:lnTo>
                  <a:pt x="765610" y="578549"/>
                </a:lnTo>
                <a:lnTo>
                  <a:pt x="760986" y="575484"/>
                </a:lnTo>
                <a:lnTo>
                  <a:pt x="752509" y="573185"/>
                </a:lnTo>
                <a:close/>
              </a:path>
              <a:path w="2485390" h="1061084">
                <a:moveTo>
                  <a:pt x="536735" y="573185"/>
                </a:moveTo>
                <a:lnTo>
                  <a:pt x="532881" y="573952"/>
                </a:lnTo>
                <a:lnTo>
                  <a:pt x="529799" y="577017"/>
                </a:lnTo>
                <a:lnTo>
                  <a:pt x="524068" y="579986"/>
                </a:lnTo>
                <a:lnTo>
                  <a:pt x="520937" y="584680"/>
                </a:lnTo>
                <a:lnTo>
                  <a:pt x="520696" y="591672"/>
                </a:lnTo>
                <a:lnTo>
                  <a:pt x="523634" y="601538"/>
                </a:lnTo>
                <a:lnTo>
                  <a:pt x="529221" y="608100"/>
                </a:lnTo>
                <a:lnTo>
                  <a:pt x="535964" y="610351"/>
                </a:lnTo>
                <a:lnTo>
                  <a:pt x="542707" y="609728"/>
                </a:lnTo>
                <a:lnTo>
                  <a:pt x="548294" y="607669"/>
                </a:lnTo>
                <a:lnTo>
                  <a:pt x="554459" y="602544"/>
                </a:lnTo>
                <a:lnTo>
                  <a:pt x="558312" y="596557"/>
                </a:lnTo>
                <a:lnTo>
                  <a:pt x="558698" y="589996"/>
                </a:lnTo>
                <a:lnTo>
                  <a:pt x="554459" y="583147"/>
                </a:lnTo>
                <a:lnTo>
                  <a:pt x="549836" y="578549"/>
                </a:lnTo>
                <a:lnTo>
                  <a:pt x="545212" y="575484"/>
                </a:lnTo>
                <a:lnTo>
                  <a:pt x="536735" y="573185"/>
                </a:lnTo>
                <a:close/>
              </a:path>
              <a:path w="2485390" h="1061084">
                <a:moveTo>
                  <a:pt x="1889943" y="570120"/>
                </a:moveTo>
                <a:lnTo>
                  <a:pt x="1886089" y="570886"/>
                </a:lnTo>
                <a:lnTo>
                  <a:pt x="1883006" y="573952"/>
                </a:lnTo>
                <a:lnTo>
                  <a:pt x="1878575" y="578214"/>
                </a:lnTo>
                <a:lnTo>
                  <a:pt x="1875300" y="582764"/>
                </a:lnTo>
                <a:lnTo>
                  <a:pt x="1874337" y="589038"/>
                </a:lnTo>
                <a:lnTo>
                  <a:pt x="1876841" y="598473"/>
                </a:lnTo>
                <a:lnTo>
                  <a:pt x="1882428" y="605035"/>
                </a:lnTo>
                <a:lnTo>
                  <a:pt x="1889171" y="607286"/>
                </a:lnTo>
                <a:lnTo>
                  <a:pt x="1895914" y="606663"/>
                </a:lnTo>
                <a:lnTo>
                  <a:pt x="1901501" y="604604"/>
                </a:lnTo>
                <a:lnTo>
                  <a:pt x="1907666" y="599479"/>
                </a:lnTo>
                <a:lnTo>
                  <a:pt x="1911519" y="593492"/>
                </a:lnTo>
                <a:lnTo>
                  <a:pt x="1911904" y="586931"/>
                </a:lnTo>
                <a:lnTo>
                  <a:pt x="1907665" y="580082"/>
                </a:lnTo>
                <a:lnTo>
                  <a:pt x="1903043" y="575484"/>
                </a:lnTo>
                <a:lnTo>
                  <a:pt x="1898418" y="572419"/>
                </a:lnTo>
                <a:lnTo>
                  <a:pt x="1889943" y="570120"/>
                </a:lnTo>
                <a:close/>
              </a:path>
              <a:path w="2485390" h="1061084">
                <a:moveTo>
                  <a:pt x="1526209" y="570120"/>
                </a:moveTo>
                <a:lnTo>
                  <a:pt x="1522356" y="570886"/>
                </a:lnTo>
                <a:lnTo>
                  <a:pt x="1519274" y="573952"/>
                </a:lnTo>
                <a:lnTo>
                  <a:pt x="1513542" y="576921"/>
                </a:lnTo>
                <a:lnTo>
                  <a:pt x="1510411" y="581614"/>
                </a:lnTo>
                <a:lnTo>
                  <a:pt x="1510171" y="588607"/>
                </a:lnTo>
                <a:lnTo>
                  <a:pt x="1513109" y="598473"/>
                </a:lnTo>
                <a:lnTo>
                  <a:pt x="1518696" y="605035"/>
                </a:lnTo>
                <a:lnTo>
                  <a:pt x="1525439" y="607286"/>
                </a:lnTo>
                <a:lnTo>
                  <a:pt x="1532182" y="606663"/>
                </a:lnTo>
                <a:lnTo>
                  <a:pt x="1537769" y="604604"/>
                </a:lnTo>
                <a:lnTo>
                  <a:pt x="1543934" y="599479"/>
                </a:lnTo>
                <a:lnTo>
                  <a:pt x="1547787" y="593492"/>
                </a:lnTo>
                <a:lnTo>
                  <a:pt x="1548172" y="586931"/>
                </a:lnTo>
                <a:lnTo>
                  <a:pt x="1543934" y="580082"/>
                </a:lnTo>
                <a:lnTo>
                  <a:pt x="1539311" y="575484"/>
                </a:lnTo>
                <a:lnTo>
                  <a:pt x="1534687" y="572419"/>
                </a:lnTo>
                <a:lnTo>
                  <a:pt x="1526209" y="570120"/>
                </a:lnTo>
                <a:close/>
              </a:path>
              <a:path w="2485390" h="1061084">
                <a:moveTo>
                  <a:pt x="2395467" y="560924"/>
                </a:moveTo>
                <a:lnTo>
                  <a:pt x="2391613" y="561691"/>
                </a:lnTo>
                <a:lnTo>
                  <a:pt x="2388532" y="564756"/>
                </a:lnTo>
                <a:lnTo>
                  <a:pt x="2382800" y="567726"/>
                </a:lnTo>
                <a:lnTo>
                  <a:pt x="2379669" y="572419"/>
                </a:lnTo>
                <a:lnTo>
                  <a:pt x="2379428" y="579412"/>
                </a:lnTo>
                <a:lnTo>
                  <a:pt x="2382366" y="589278"/>
                </a:lnTo>
                <a:lnTo>
                  <a:pt x="2387953" y="595839"/>
                </a:lnTo>
                <a:lnTo>
                  <a:pt x="2394696" y="598090"/>
                </a:lnTo>
                <a:lnTo>
                  <a:pt x="2401439" y="597468"/>
                </a:lnTo>
                <a:lnTo>
                  <a:pt x="2407027" y="595408"/>
                </a:lnTo>
                <a:lnTo>
                  <a:pt x="2413191" y="590284"/>
                </a:lnTo>
                <a:lnTo>
                  <a:pt x="2417044" y="584297"/>
                </a:lnTo>
                <a:lnTo>
                  <a:pt x="2417430" y="577735"/>
                </a:lnTo>
                <a:lnTo>
                  <a:pt x="2413191" y="570886"/>
                </a:lnTo>
                <a:lnTo>
                  <a:pt x="2408567" y="566289"/>
                </a:lnTo>
                <a:lnTo>
                  <a:pt x="2403943" y="563224"/>
                </a:lnTo>
                <a:lnTo>
                  <a:pt x="2395467" y="560924"/>
                </a:lnTo>
                <a:close/>
              </a:path>
              <a:path w="2485390" h="1061084">
                <a:moveTo>
                  <a:pt x="1640261" y="554794"/>
                </a:moveTo>
                <a:lnTo>
                  <a:pt x="1636407" y="555561"/>
                </a:lnTo>
                <a:lnTo>
                  <a:pt x="1633325" y="558626"/>
                </a:lnTo>
                <a:lnTo>
                  <a:pt x="1626293" y="561595"/>
                </a:lnTo>
                <a:lnTo>
                  <a:pt x="1623307" y="566289"/>
                </a:lnTo>
                <a:lnTo>
                  <a:pt x="1623788" y="573281"/>
                </a:lnTo>
                <a:lnTo>
                  <a:pt x="1627160" y="583148"/>
                </a:lnTo>
                <a:lnTo>
                  <a:pt x="1632747" y="589709"/>
                </a:lnTo>
                <a:lnTo>
                  <a:pt x="1639490" y="591960"/>
                </a:lnTo>
                <a:lnTo>
                  <a:pt x="1646233" y="591337"/>
                </a:lnTo>
                <a:lnTo>
                  <a:pt x="1651820" y="589278"/>
                </a:lnTo>
                <a:lnTo>
                  <a:pt x="1657985" y="584153"/>
                </a:lnTo>
                <a:lnTo>
                  <a:pt x="1661838" y="578167"/>
                </a:lnTo>
                <a:lnTo>
                  <a:pt x="1662223" y="571605"/>
                </a:lnTo>
                <a:lnTo>
                  <a:pt x="1657985" y="564756"/>
                </a:lnTo>
                <a:lnTo>
                  <a:pt x="1653362" y="560159"/>
                </a:lnTo>
                <a:lnTo>
                  <a:pt x="1648738" y="557094"/>
                </a:lnTo>
                <a:lnTo>
                  <a:pt x="1640261" y="554794"/>
                </a:lnTo>
                <a:close/>
              </a:path>
              <a:path w="2485390" h="1061084">
                <a:moveTo>
                  <a:pt x="2124209" y="548663"/>
                </a:moveTo>
                <a:lnTo>
                  <a:pt x="2120356" y="549430"/>
                </a:lnTo>
                <a:lnTo>
                  <a:pt x="2117274" y="552495"/>
                </a:lnTo>
                <a:lnTo>
                  <a:pt x="2110242" y="557188"/>
                </a:lnTo>
                <a:lnTo>
                  <a:pt x="2107256" y="562457"/>
                </a:lnTo>
                <a:lnTo>
                  <a:pt x="2107738" y="568874"/>
                </a:lnTo>
                <a:lnTo>
                  <a:pt x="2111109" y="577017"/>
                </a:lnTo>
                <a:lnTo>
                  <a:pt x="2116696" y="583578"/>
                </a:lnTo>
                <a:lnTo>
                  <a:pt x="2123439" y="585829"/>
                </a:lnTo>
                <a:lnTo>
                  <a:pt x="2130182" y="585206"/>
                </a:lnTo>
                <a:lnTo>
                  <a:pt x="2135769" y="583147"/>
                </a:lnTo>
                <a:lnTo>
                  <a:pt x="2141934" y="578022"/>
                </a:lnTo>
                <a:lnTo>
                  <a:pt x="2145787" y="572035"/>
                </a:lnTo>
                <a:lnTo>
                  <a:pt x="2146173" y="565474"/>
                </a:lnTo>
                <a:lnTo>
                  <a:pt x="2141935" y="558625"/>
                </a:lnTo>
                <a:lnTo>
                  <a:pt x="2137311" y="554027"/>
                </a:lnTo>
                <a:lnTo>
                  <a:pt x="2132686" y="550962"/>
                </a:lnTo>
                <a:lnTo>
                  <a:pt x="2124209" y="548663"/>
                </a:lnTo>
                <a:close/>
              </a:path>
              <a:path w="2485390" h="1061084">
                <a:moveTo>
                  <a:pt x="1766643" y="542533"/>
                </a:moveTo>
                <a:lnTo>
                  <a:pt x="1762789" y="543300"/>
                </a:lnTo>
                <a:lnTo>
                  <a:pt x="1759707" y="546365"/>
                </a:lnTo>
                <a:lnTo>
                  <a:pt x="1753975" y="551058"/>
                </a:lnTo>
                <a:lnTo>
                  <a:pt x="1750845" y="556326"/>
                </a:lnTo>
                <a:lnTo>
                  <a:pt x="1750604" y="562744"/>
                </a:lnTo>
                <a:lnTo>
                  <a:pt x="1753542" y="570886"/>
                </a:lnTo>
                <a:lnTo>
                  <a:pt x="1759129" y="577448"/>
                </a:lnTo>
                <a:lnTo>
                  <a:pt x="1765872" y="579699"/>
                </a:lnTo>
                <a:lnTo>
                  <a:pt x="1772615" y="579076"/>
                </a:lnTo>
                <a:lnTo>
                  <a:pt x="1778203" y="577017"/>
                </a:lnTo>
                <a:lnTo>
                  <a:pt x="1784367" y="571892"/>
                </a:lnTo>
                <a:lnTo>
                  <a:pt x="1788220" y="565905"/>
                </a:lnTo>
                <a:lnTo>
                  <a:pt x="1788606" y="559344"/>
                </a:lnTo>
                <a:lnTo>
                  <a:pt x="1784367" y="552495"/>
                </a:lnTo>
                <a:lnTo>
                  <a:pt x="1779743" y="547897"/>
                </a:lnTo>
                <a:lnTo>
                  <a:pt x="1775121" y="544832"/>
                </a:lnTo>
                <a:lnTo>
                  <a:pt x="1766643" y="542533"/>
                </a:lnTo>
                <a:close/>
              </a:path>
              <a:path w="2485390" h="1061084">
                <a:moveTo>
                  <a:pt x="629211" y="533338"/>
                </a:moveTo>
                <a:lnTo>
                  <a:pt x="625357" y="534104"/>
                </a:lnTo>
                <a:lnTo>
                  <a:pt x="622274" y="537169"/>
                </a:lnTo>
                <a:lnTo>
                  <a:pt x="617843" y="541432"/>
                </a:lnTo>
                <a:lnTo>
                  <a:pt x="614568" y="545982"/>
                </a:lnTo>
                <a:lnTo>
                  <a:pt x="613605" y="552256"/>
                </a:lnTo>
                <a:lnTo>
                  <a:pt x="616110" y="561691"/>
                </a:lnTo>
                <a:lnTo>
                  <a:pt x="621696" y="568252"/>
                </a:lnTo>
                <a:lnTo>
                  <a:pt x="628439" y="570503"/>
                </a:lnTo>
                <a:lnTo>
                  <a:pt x="635182" y="569881"/>
                </a:lnTo>
                <a:lnTo>
                  <a:pt x="640769" y="567821"/>
                </a:lnTo>
                <a:lnTo>
                  <a:pt x="646934" y="562697"/>
                </a:lnTo>
                <a:lnTo>
                  <a:pt x="650787" y="556710"/>
                </a:lnTo>
                <a:lnTo>
                  <a:pt x="651173" y="550148"/>
                </a:lnTo>
                <a:lnTo>
                  <a:pt x="646934" y="543300"/>
                </a:lnTo>
                <a:lnTo>
                  <a:pt x="642310" y="538702"/>
                </a:lnTo>
                <a:lnTo>
                  <a:pt x="637687" y="535637"/>
                </a:lnTo>
                <a:lnTo>
                  <a:pt x="629211" y="533338"/>
                </a:lnTo>
                <a:close/>
              </a:path>
              <a:path w="2485390" h="1061084">
                <a:moveTo>
                  <a:pt x="968282" y="527207"/>
                </a:moveTo>
                <a:lnTo>
                  <a:pt x="964429" y="527974"/>
                </a:lnTo>
                <a:lnTo>
                  <a:pt x="961346" y="531039"/>
                </a:lnTo>
                <a:lnTo>
                  <a:pt x="955615" y="534009"/>
                </a:lnTo>
                <a:lnTo>
                  <a:pt x="952484" y="538702"/>
                </a:lnTo>
                <a:lnTo>
                  <a:pt x="952243" y="545695"/>
                </a:lnTo>
                <a:lnTo>
                  <a:pt x="955181" y="555561"/>
                </a:lnTo>
                <a:lnTo>
                  <a:pt x="960768" y="562122"/>
                </a:lnTo>
                <a:lnTo>
                  <a:pt x="967512" y="564373"/>
                </a:lnTo>
                <a:lnTo>
                  <a:pt x="974255" y="563751"/>
                </a:lnTo>
                <a:lnTo>
                  <a:pt x="979841" y="561691"/>
                </a:lnTo>
                <a:lnTo>
                  <a:pt x="986006" y="556567"/>
                </a:lnTo>
                <a:lnTo>
                  <a:pt x="989859" y="550580"/>
                </a:lnTo>
                <a:lnTo>
                  <a:pt x="990244" y="544018"/>
                </a:lnTo>
                <a:lnTo>
                  <a:pt x="986006" y="537169"/>
                </a:lnTo>
                <a:lnTo>
                  <a:pt x="981382" y="532572"/>
                </a:lnTo>
                <a:lnTo>
                  <a:pt x="976759" y="529507"/>
                </a:lnTo>
                <a:lnTo>
                  <a:pt x="968282" y="527207"/>
                </a:lnTo>
                <a:close/>
              </a:path>
              <a:path w="2485390" h="1061084">
                <a:moveTo>
                  <a:pt x="1190219" y="511882"/>
                </a:moveTo>
                <a:lnTo>
                  <a:pt x="1186366" y="512649"/>
                </a:lnTo>
                <a:lnTo>
                  <a:pt x="1183284" y="515714"/>
                </a:lnTo>
                <a:lnTo>
                  <a:pt x="1177552" y="520407"/>
                </a:lnTo>
                <a:lnTo>
                  <a:pt x="1174421" y="525675"/>
                </a:lnTo>
                <a:lnTo>
                  <a:pt x="1174180" y="532093"/>
                </a:lnTo>
                <a:lnTo>
                  <a:pt x="1177118" y="540236"/>
                </a:lnTo>
                <a:lnTo>
                  <a:pt x="1182706" y="546797"/>
                </a:lnTo>
                <a:lnTo>
                  <a:pt x="1189449" y="549048"/>
                </a:lnTo>
                <a:lnTo>
                  <a:pt x="1196192" y="548425"/>
                </a:lnTo>
                <a:lnTo>
                  <a:pt x="1201779" y="546366"/>
                </a:lnTo>
                <a:lnTo>
                  <a:pt x="1206643" y="542534"/>
                </a:lnTo>
                <a:lnTo>
                  <a:pt x="1210641" y="536404"/>
                </a:lnTo>
                <a:lnTo>
                  <a:pt x="1211748" y="529124"/>
                </a:lnTo>
                <a:lnTo>
                  <a:pt x="1207944" y="521844"/>
                </a:lnTo>
                <a:lnTo>
                  <a:pt x="1203321" y="517246"/>
                </a:lnTo>
                <a:lnTo>
                  <a:pt x="1198697" y="514181"/>
                </a:lnTo>
                <a:lnTo>
                  <a:pt x="1190219" y="511882"/>
                </a:lnTo>
                <a:close/>
              </a:path>
              <a:path w="2485390" h="1061084">
                <a:moveTo>
                  <a:pt x="1415241" y="508817"/>
                </a:moveTo>
                <a:lnTo>
                  <a:pt x="1411387" y="509584"/>
                </a:lnTo>
                <a:lnTo>
                  <a:pt x="1408305" y="512649"/>
                </a:lnTo>
                <a:lnTo>
                  <a:pt x="1402573" y="515618"/>
                </a:lnTo>
                <a:lnTo>
                  <a:pt x="1399443" y="520311"/>
                </a:lnTo>
                <a:lnTo>
                  <a:pt x="1399202" y="527304"/>
                </a:lnTo>
                <a:lnTo>
                  <a:pt x="1402141" y="537170"/>
                </a:lnTo>
                <a:lnTo>
                  <a:pt x="1407727" y="543732"/>
                </a:lnTo>
                <a:lnTo>
                  <a:pt x="1414470" y="545983"/>
                </a:lnTo>
                <a:lnTo>
                  <a:pt x="1421213" y="545360"/>
                </a:lnTo>
                <a:lnTo>
                  <a:pt x="1426800" y="543301"/>
                </a:lnTo>
                <a:lnTo>
                  <a:pt x="1431665" y="539469"/>
                </a:lnTo>
                <a:lnTo>
                  <a:pt x="1435662" y="533339"/>
                </a:lnTo>
                <a:lnTo>
                  <a:pt x="1436770" y="526059"/>
                </a:lnTo>
                <a:lnTo>
                  <a:pt x="1432965" y="518779"/>
                </a:lnTo>
                <a:lnTo>
                  <a:pt x="1428342" y="514181"/>
                </a:lnTo>
                <a:lnTo>
                  <a:pt x="1423718" y="511116"/>
                </a:lnTo>
                <a:lnTo>
                  <a:pt x="1415241" y="508817"/>
                </a:lnTo>
                <a:close/>
              </a:path>
              <a:path w="2485390" h="1061084">
                <a:moveTo>
                  <a:pt x="2222849" y="496555"/>
                </a:moveTo>
                <a:lnTo>
                  <a:pt x="2218996" y="497322"/>
                </a:lnTo>
                <a:lnTo>
                  <a:pt x="2215913" y="500387"/>
                </a:lnTo>
                <a:lnTo>
                  <a:pt x="2210615" y="503357"/>
                </a:lnTo>
                <a:lnTo>
                  <a:pt x="2208207" y="508050"/>
                </a:lnTo>
                <a:lnTo>
                  <a:pt x="2208111" y="515043"/>
                </a:lnTo>
                <a:lnTo>
                  <a:pt x="2209749" y="524909"/>
                </a:lnTo>
                <a:lnTo>
                  <a:pt x="2215335" y="531470"/>
                </a:lnTo>
                <a:lnTo>
                  <a:pt x="2222078" y="533721"/>
                </a:lnTo>
                <a:lnTo>
                  <a:pt x="2228820" y="533099"/>
                </a:lnTo>
                <a:lnTo>
                  <a:pt x="2234407" y="531039"/>
                </a:lnTo>
                <a:lnTo>
                  <a:pt x="2239272" y="527208"/>
                </a:lnTo>
                <a:lnTo>
                  <a:pt x="2243270" y="521077"/>
                </a:lnTo>
                <a:lnTo>
                  <a:pt x="2244378" y="513797"/>
                </a:lnTo>
                <a:lnTo>
                  <a:pt x="2240573" y="506517"/>
                </a:lnTo>
                <a:lnTo>
                  <a:pt x="2235950" y="501920"/>
                </a:lnTo>
                <a:lnTo>
                  <a:pt x="2231325" y="498855"/>
                </a:lnTo>
                <a:lnTo>
                  <a:pt x="2222849" y="496555"/>
                </a:lnTo>
                <a:close/>
              </a:path>
              <a:path w="2485390" h="1061084">
                <a:moveTo>
                  <a:pt x="1936178" y="484295"/>
                </a:moveTo>
                <a:lnTo>
                  <a:pt x="1932325" y="485062"/>
                </a:lnTo>
                <a:lnTo>
                  <a:pt x="1929243" y="488127"/>
                </a:lnTo>
                <a:lnTo>
                  <a:pt x="1923512" y="491527"/>
                </a:lnTo>
                <a:lnTo>
                  <a:pt x="1920381" y="496939"/>
                </a:lnTo>
                <a:lnTo>
                  <a:pt x="1920140" y="504075"/>
                </a:lnTo>
                <a:lnTo>
                  <a:pt x="1923078" y="512649"/>
                </a:lnTo>
                <a:lnTo>
                  <a:pt x="1928665" y="519210"/>
                </a:lnTo>
                <a:lnTo>
                  <a:pt x="1935407" y="521461"/>
                </a:lnTo>
                <a:lnTo>
                  <a:pt x="1942150" y="520838"/>
                </a:lnTo>
                <a:lnTo>
                  <a:pt x="1947738" y="518779"/>
                </a:lnTo>
                <a:lnTo>
                  <a:pt x="1952602" y="514947"/>
                </a:lnTo>
                <a:lnTo>
                  <a:pt x="1956600" y="508817"/>
                </a:lnTo>
                <a:lnTo>
                  <a:pt x="1957707" y="501537"/>
                </a:lnTo>
                <a:lnTo>
                  <a:pt x="1953902" y="494257"/>
                </a:lnTo>
                <a:lnTo>
                  <a:pt x="1949279" y="489659"/>
                </a:lnTo>
                <a:lnTo>
                  <a:pt x="1944655" y="486594"/>
                </a:lnTo>
                <a:lnTo>
                  <a:pt x="1936178" y="484295"/>
                </a:lnTo>
                <a:close/>
              </a:path>
              <a:path w="2485390" h="1061084">
                <a:moveTo>
                  <a:pt x="811076" y="484295"/>
                </a:moveTo>
                <a:lnTo>
                  <a:pt x="807222" y="485062"/>
                </a:lnTo>
                <a:lnTo>
                  <a:pt x="804139" y="488127"/>
                </a:lnTo>
                <a:lnTo>
                  <a:pt x="797108" y="492820"/>
                </a:lnTo>
                <a:lnTo>
                  <a:pt x="794122" y="498089"/>
                </a:lnTo>
                <a:lnTo>
                  <a:pt x="794604" y="504506"/>
                </a:lnTo>
                <a:lnTo>
                  <a:pt x="797975" y="512649"/>
                </a:lnTo>
                <a:lnTo>
                  <a:pt x="803562" y="519210"/>
                </a:lnTo>
                <a:lnTo>
                  <a:pt x="810305" y="521461"/>
                </a:lnTo>
                <a:lnTo>
                  <a:pt x="817048" y="520838"/>
                </a:lnTo>
                <a:lnTo>
                  <a:pt x="822636" y="518779"/>
                </a:lnTo>
                <a:lnTo>
                  <a:pt x="827500" y="514947"/>
                </a:lnTo>
                <a:lnTo>
                  <a:pt x="831497" y="508817"/>
                </a:lnTo>
                <a:lnTo>
                  <a:pt x="832605" y="501537"/>
                </a:lnTo>
                <a:lnTo>
                  <a:pt x="828800" y="494257"/>
                </a:lnTo>
                <a:lnTo>
                  <a:pt x="824176" y="489659"/>
                </a:lnTo>
                <a:lnTo>
                  <a:pt x="819553" y="486594"/>
                </a:lnTo>
                <a:lnTo>
                  <a:pt x="811076" y="484295"/>
                </a:lnTo>
                <a:close/>
              </a:path>
              <a:path w="2485390" h="1061084">
                <a:moveTo>
                  <a:pt x="1569364" y="475100"/>
                </a:moveTo>
                <a:lnTo>
                  <a:pt x="1565511" y="475866"/>
                </a:lnTo>
                <a:lnTo>
                  <a:pt x="1562429" y="478932"/>
                </a:lnTo>
                <a:lnTo>
                  <a:pt x="1556697" y="483625"/>
                </a:lnTo>
                <a:lnTo>
                  <a:pt x="1553566" y="488893"/>
                </a:lnTo>
                <a:lnTo>
                  <a:pt x="1553326" y="495311"/>
                </a:lnTo>
                <a:lnTo>
                  <a:pt x="1556264" y="503453"/>
                </a:lnTo>
                <a:lnTo>
                  <a:pt x="1561851" y="510015"/>
                </a:lnTo>
                <a:lnTo>
                  <a:pt x="1568594" y="512265"/>
                </a:lnTo>
                <a:lnTo>
                  <a:pt x="1575337" y="511643"/>
                </a:lnTo>
                <a:lnTo>
                  <a:pt x="1580924" y="509584"/>
                </a:lnTo>
                <a:lnTo>
                  <a:pt x="1585788" y="505752"/>
                </a:lnTo>
                <a:lnTo>
                  <a:pt x="1589786" y="499621"/>
                </a:lnTo>
                <a:lnTo>
                  <a:pt x="1590893" y="492342"/>
                </a:lnTo>
                <a:lnTo>
                  <a:pt x="1587088" y="485062"/>
                </a:lnTo>
                <a:lnTo>
                  <a:pt x="1582465" y="480464"/>
                </a:lnTo>
                <a:lnTo>
                  <a:pt x="1577841" y="477399"/>
                </a:lnTo>
                <a:lnTo>
                  <a:pt x="1569364" y="475100"/>
                </a:lnTo>
                <a:close/>
              </a:path>
              <a:path w="2485390" h="1061084">
                <a:moveTo>
                  <a:pt x="2336900" y="468969"/>
                </a:moveTo>
                <a:lnTo>
                  <a:pt x="2321296" y="489181"/>
                </a:lnTo>
                <a:lnTo>
                  <a:pt x="2323800" y="497323"/>
                </a:lnTo>
                <a:lnTo>
                  <a:pt x="2329387" y="503884"/>
                </a:lnTo>
                <a:lnTo>
                  <a:pt x="2336129" y="506135"/>
                </a:lnTo>
                <a:lnTo>
                  <a:pt x="2342872" y="505513"/>
                </a:lnTo>
                <a:lnTo>
                  <a:pt x="2348458" y="503453"/>
                </a:lnTo>
                <a:lnTo>
                  <a:pt x="2354624" y="498329"/>
                </a:lnTo>
                <a:lnTo>
                  <a:pt x="2358477" y="492342"/>
                </a:lnTo>
                <a:lnTo>
                  <a:pt x="2358863" y="485780"/>
                </a:lnTo>
                <a:lnTo>
                  <a:pt x="2354624" y="478932"/>
                </a:lnTo>
                <a:lnTo>
                  <a:pt x="2350000" y="474334"/>
                </a:lnTo>
                <a:lnTo>
                  <a:pt x="2345376" y="471269"/>
                </a:lnTo>
                <a:lnTo>
                  <a:pt x="2336900" y="468969"/>
                </a:lnTo>
                <a:close/>
              </a:path>
              <a:path w="2485390" h="1061084">
                <a:moveTo>
                  <a:pt x="1088498" y="465904"/>
                </a:moveTo>
                <a:lnTo>
                  <a:pt x="1084644" y="466671"/>
                </a:lnTo>
                <a:lnTo>
                  <a:pt x="1081562" y="469736"/>
                </a:lnTo>
                <a:lnTo>
                  <a:pt x="1075831" y="472706"/>
                </a:lnTo>
                <a:lnTo>
                  <a:pt x="1072701" y="477399"/>
                </a:lnTo>
                <a:lnTo>
                  <a:pt x="1072460" y="484392"/>
                </a:lnTo>
                <a:lnTo>
                  <a:pt x="1075398" y="494258"/>
                </a:lnTo>
                <a:lnTo>
                  <a:pt x="1080984" y="500819"/>
                </a:lnTo>
                <a:lnTo>
                  <a:pt x="1087727" y="503070"/>
                </a:lnTo>
                <a:lnTo>
                  <a:pt x="1094470" y="502448"/>
                </a:lnTo>
                <a:lnTo>
                  <a:pt x="1100057" y="500388"/>
                </a:lnTo>
                <a:lnTo>
                  <a:pt x="1106222" y="495264"/>
                </a:lnTo>
                <a:lnTo>
                  <a:pt x="1110076" y="489277"/>
                </a:lnTo>
                <a:lnTo>
                  <a:pt x="1110461" y="482715"/>
                </a:lnTo>
                <a:lnTo>
                  <a:pt x="1106222" y="475866"/>
                </a:lnTo>
                <a:lnTo>
                  <a:pt x="1101599" y="471269"/>
                </a:lnTo>
                <a:lnTo>
                  <a:pt x="1096975" y="468204"/>
                </a:lnTo>
                <a:lnTo>
                  <a:pt x="1088498" y="465904"/>
                </a:lnTo>
                <a:close/>
              </a:path>
              <a:path w="2485390" h="1061084">
                <a:moveTo>
                  <a:pt x="2056395" y="459774"/>
                </a:moveTo>
                <a:lnTo>
                  <a:pt x="2052542" y="460541"/>
                </a:lnTo>
                <a:lnTo>
                  <a:pt x="2049460" y="463606"/>
                </a:lnTo>
                <a:lnTo>
                  <a:pt x="2042428" y="468300"/>
                </a:lnTo>
                <a:lnTo>
                  <a:pt x="2039442" y="473568"/>
                </a:lnTo>
                <a:lnTo>
                  <a:pt x="2039924" y="479986"/>
                </a:lnTo>
                <a:lnTo>
                  <a:pt x="2043295" y="488128"/>
                </a:lnTo>
                <a:lnTo>
                  <a:pt x="2048882" y="494689"/>
                </a:lnTo>
                <a:lnTo>
                  <a:pt x="2055624" y="496940"/>
                </a:lnTo>
                <a:lnTo>
                  <a:pt x="2062367" y="496317"/>
                </a:lnTo>
                <a:lnTo>
                  <a:pt x="2067955" y="494258"/>
                </a:lnTo>
                <a:lnTo>
                  <a:pt x="2072820" y="490426"/>
                </a:lnTo>
                <a:lnTo>
                  <a:pt x="2076817" y="484296"/>
                </a:lnTo>
                <a:lnTo>
                  <a:pt x="2077925" y="477016"/>
                </a:lnTo>
                <a:lnTo>
                  <a:pt x="2074120" y="469736"/>
                </a:lnTo>
                <a:lnTo>
                  <a:pt x="2069496" y="465139"/>
                </a:lnTo>
                <a:lnTo>
                  <a:pt x="2064872" y="462074"/>
                </a:lnTo>
                <a:lnTo>
                  <a:pt x="2056395" y="459774"/>
                </a:lnTo>
                <a:close/>
              </a:path>
              <a:path w="2485390" h="1061084">
                <a:moveTo>
                  <a:pt x="1295024" y="456709"/>
                </a:moveTo>
                <a:lnTo>
                  <a:pt x="1291171" y="457476"/>
                </a:lnTo>
                <a:lnTo>
                  <a:pt x="1288088" y="460541"/>
                </a:lnTo>
                <a:lnTo>
                  <a:pt x="1281056" y="465234"/>
                </a:lnTo>
                <a:lnTo>
                  <a:pt x="1278070" y="470503"/>
                </a:lnTo>
                <a:lnTo>
                  <a:pt x="1278551" y="476921"/>
                </a:lnTo>
                <a:lnTo>
                  <a:pt x="1281922" y="485063"/>
                </a:lnTo>
                <a:lnTo>
                  <a:pt x="1287510" y="491624"/>
                </a:lnTo>
                <a:lnTo>
                  <a:pt x="1294253" y="493875"/>
                </a:lnTo>
                <a:lnTo>
                  <a:pt x="1300996" y="493252"/>
                </a:lnTo>
                <a:lnTo>
                  <a:pt x="1306583" y="491193"/>
                </a:lnTo>
                <a:lnTo>
                  <a:pt x="1312748" y="486068"/>
                </a:lnTo>
                <a:lnTo>
                  <a:pt x="1316601" y="480081"/>
                </a:lnTo>
                <a:lnTo>
                  <a:pt x="1316986" y="473520"/>
                </a:lnTo>
                <a:lnTo>
                  <a:pt x="1312748" y="466671"/>
                </a:lnTo>
                <a:lnTo>
                  <a:pt x="1308124" y="462074"/>
                </a:lnTo>
                <a:lnTo>
                  <a:pt x="1303501" y="459008"/>
                </a:lnTo>
                <a:lnTo>
                  <a:pt x="1295024" y="456709"/>
                </a:lnTo>
                <a:close/>
              </a:path>
              <a:path w="2485390" h="1061084">
                <a:moveTo>
                  <a:pt x="684693" y="453644"/>
                </a:moveTo>
                <a:lnTo>
                  <a:pt x="680840" y="454411"/>
                </a:lnTo>
                <a:lnTo>
                  <a:pt x="677758" y="457476"/>
                </a:lnTo>
                <a:lnTo>
                  <a:pt x="672027" y="462169"/>
                </a:lnTo>
                <a:lnTo>
                  <a:pt x="668896" y="467438"/>
                </a:lnTo>
                <a:lnTo>
                  <a:pt x="668655" y="473855"/>
                </a:lnTo>
                <a:lnTo>
                  <a:pt x="671593" y="481998"/>
                </a:lnTo>
                <a:lnTo>
                  <a:pt x="677180" y="488559"/>
                </a:lnTo>
                <a:lnTo>
                  <a:pt x="683923" y="490810"/>
                </a:lnTo>
                <a:lnTo>
                  <a:pt x="690666" y="490187"/>
                </a:lnTo>
                <a:lnTo>
                  <a:pt x="696253" y="488128"/>
                </a:lnTo>
                <a:lnTo>
                  <a:pt x="702418" y="483003"/>
                </a:lnTo>
                <a:lnTo>
                  <a:pt x="706271" y="477016"/>
                </a:lnTo>
                <a:lnTo>
                  <a:pt x="706656" y="470455"/>
                </a:lnTo>
                <a:lnTo>
                  <a:pt x="702418" y="463606"/>
                </a:lnTo>
                <a:lnTo>
                  <a:pt x="697795" y="459008"/>
                </a:lnTo>
                <a:lnTo>
                  <a:pt x="693171" y="455943"/>
                </a:lnTo>
                <a:lnTo>
                  <a:pt x="684693" y="453644"/>
                </a:lnTo>
                <a:close/>
              </a:path>
              <a:path w="2485390" h="1061084">
                <a:moveTo>
                  <a:pt x="1837540" y="450578"/>
                </a:moveTo>
                <a:lnTo>
                  <a:pt x="1833687" y="451345"/>
                </a:lnTo>
                <a:lnTo>
                  <a:pt x="1830603" y="454410"/>
                </a:lnTo>
                <a:lnTo>
                  <a:pt x="1824872" y="457379"/>
                </a:lnTo>
                <a:lnTo>
                  <a:pt x="1821741" y="462073"/>
                </a:lnTo>
                <a:lnTo>
                  <a:pt x="1821501" y="469065"/>
                </a:lnTo>
                <a:lnTo>
                  <a:pt x="1824438" y="478932"/>
                </a:lnTo>
                <a:lnTo>
                  <a:pt x="1830025" y="485493"/>
                </a:lnTo>
                <a:lnTo>
                  <a:pt x="1836768" y="487744"/>
                </a:lnTo>
                <a:lnTo>
                  <a:pt x="1843512" y="487121"/>
                </a:lnTo>
                <a:lnTo>
                  <a:pt x="1849099" y="485062"/>
                </a:lnTo>
                <a:lnTo>
                  <a:pt x="1853964" y="481230"/>
                </a:lnTo>
                <a:lnTo>
                  <a:pt x="1857961" y="475100"/>
                </a:lnTo>
                <a:lnTo>
                  <a:pt x="1859069" y="467820"/>
                </a:lnTo>
                <a:lnTo>
                  <a:pt x="1855264" y="460540"/>
                </a:lnTo>
                <a:lnTo>
                  <a:pt x="1850640" y="455942"/>
                </a:lnTo>
                <a:lnTo>
                  <a:pt x="1846017" y="452877"/>
                </a:lnTo>
                <a:lnTo>
                  <a:pt x="1837540" y="450578"/>
                </a:lnTo>
                <a:close/>
              </a:path>
              <a:path w="2485390" h="1061084">
                <a:moveTo>
                  <a:pt x="1720405" y="447513"/>
                </a:moveTo>
                <a:lnTo>
                  <a:pt x="1716552" y="448280"/>
                </a:lnTo>
                <a:lnTo>
                  <a:pt x="1713470" y="451345"/>
                </a:lnTo>
                <a:lnTo>
                  <a:pt x="1707739" y="454745"/>
                </a:lnTo>
                <a:lnTo>
                  <a:pt x="1704608" y="460157"/>
                </a:lnTo>
                <a:lnTo>
                  <a:pt x="1704367" y="467293"/>
                </a:lnTo>
                <a:lnTo>
                  <a:pt x="1707305" y="475866"/>
                </a:lnTo>
                <a:lnTo>
                  <a:pt x="1712892" y="482428"/>
                </a:lnTo>
                <a:lnTo>
                  <a:pt x="1719634" y="484679"/>
                </a:lnTo>
                <a:lnTo>
                  <a:pt x="1726377" y="484056"/>
                </a:lnTo>
                <a:lnTo>
                  <a:pt x="1731965" y="481997"/>
                </a:lnTo>
                <a:lnTo>
                  <a:pt x="1738130" y="476872"/>
                </a:lnTo>
                <a:lnTo>
                  <a:pt x="1741983" y="470885"/>
                </a:lnTo>
                <a:lnTo>
                  <a:pt x="1742369" y="464324"/>
                </a:lnTo>
                <a:lnTo>
                  <a:pt x="1738131" y="457475"/>
                </a:lnTo>
                <a:lnTo>
                  <a:pt x="1733506" y="452877"/>
                </a:lnTo>
                <a:lnTo>
                  <a:pt x="1728882" y="449812"/>
                </a:lnTo>
                <a:lnTo>
                  <a:pt x="1720405" y="447513"/>
                </a:lnTo>
                <a:close/>
              </a:path>
              <a:path w="2485390" h="1061084">
                <a:moveTo>
                  <a:pt x="897385" y="438318"/>
                </a:moveTo>
                <a:lnTo>
                  <a:pt x="893532" y="439084"/>
                </a:lnTo>
                <a:lnTo>
                  <a:pt x="890450" y="442149"/>
                </a:lnTo>
                <a:lnTo>
                  <a:pt x="884718" y="445119"/>
                </a:lnTo>
                <a:lnTo>
                  <a:pt x="881587" y="449812"/>
                </a:lnTo>
                <a:lnTo>
                  <a:pt x="881346" y="456805"/>
                </a:lnTo>
                <a:lnTo>
                  <a:pt x="884284" y="466671"/>
                </a:lnTo>
                <a:lnTo>
                  <a:pt x="889872" y="473232"/>
                </a:lnTo>
                <a:lnTo>
                  <a:pt x="896615" y="475483"/>
                </a:lnTo>
                <a:lnTo>
                  <a:pt x="903358" y="474861"/>
                </a:lnTo>
                <a:lnTo>
                  <a:pt x="908945" y="472801"/>
                </a:lnTo>
                <a:lnTo>
                  <a:pt x="913809" y="468970"/>
                </a:lnTo>
                <a:lnTo>
                  <a:pt x="917807" y="462839"/>
                </a:lnTo>
                <a:lnTo>
                  <a:pt x="918914" y="455559"/>
                </a:lnTo>
                <a:lnTo>
                  <a:pt x="915110" y="448280"/>
                </a:lnTo>
                <a:lnTo>
                  <a:pt x="910485" y="443682"/>
                </a:lnTo>
                <a:lnTo>
                  <a:pt x="905863" y="440617"/>
                </a:lnTo>
                <a:lnTo>
                  <a:pt x="897385" y="438318"/>
                </a:lnTo>
                <a:close/>
              </a:path>
              <a:path w="2485390" h="1061084">
                <a:moveTo>
                  <a:pt x="2185859" y="410732"/>
                </a:moveTo>
                <a:lnTo>
                  <a:pt x="2170254" y="430943"/>
                </a:lnTo>
                <a:lnTo>
                  <a:pt x="2172759" y="439085"/>
                </a:lnTo>
                <a:lnTo>
                  <a:pt x="2178345" y="445646"/>
                </a:lnTo>
                <a:lnTo>
                  <a:pt x="2185088" y="447897"/>
                </a:lnTo>
                <a:lnTo>
                  <a:pt x="2191830" y="447275"/>
                </a:lnTo>
                <a:lnTo>
                  <a:pt x="2197417" y="445216"/>
                </a:lnTo>
                <a:lnTo>
                  <a:pt x="2203583" y="440091"/>
                </a:lnTo>
                <a:lnTo>
                  <a:pt x="2207436" y="434104"/>
                </a:lnTo>
                <a:lnTo>
                  <a:pt x="2207822" y="427542"/>
                </a:lnTo>
                <a:lnTo>
                  <a:pt x="2203583" y="420694"/>
                </a:lnTo>
                <a:lnTo>
                  <a:pt x="2198959" y="416096"/>
                </a:lnTo>
                <a:lnTo>
                  <a:pt x="2194335" y="413031"/>
                </a:lnTo>
                <a:lnTo>
                  <a:pt x="2185859" y="410732"/>
                </a:lnTo>
                <a:close/>
              </a:path>
              <a:path w="2485390" h="1061084">
                <a:moveTo>
                  <a:pt x="1501550" y="410732"/>
                </a:moveTo>
                <a:lnTo>
                  <a:pt x="1497695" y="411498"/>
                </a:lnTo>
                <a:lnTo>
                  <a:pt x="1494613" y="414563"/>
                </a:lnTo>
                <a:lnTo>
                  <a:pt x="1488882" y="417964"/>
                </a:lnTo>
                <a:lnTo>
                  <a:pt x="1485752" y="423376"/>
                </a:lnTo>
                <a:lnTo>
                  <a:pt x="1485511" y="430512"/>
                </a:lnTo>
                <a:lnTo>
                  <a:pt x="1488449" y="439085"/>
                </a:lnTo>
                <a:lnTo>
                  <a:pt x="1494035" y="445646"/>
                </a:lnTo>
                <a:lnTo>
                  <a:pt x="1500778" y="447897"/>
                </a:lnTo>
                <a:lnTo>
                  <a:pt x="1507522" y="447275"/>
                </a:lnTo>
                <a:lnTo>
                  <a:pt x="1513109" y="445216"/>
                </a:lnTo>
                <a:lnTo>
                  <a:pt x="1519274" y="440091"/>
                </a:lnTo>
                <a:lnTo>
                  <a:pt x="1523127" y="434104"/>
                </a:lnTo>
                <a:lnTo>
                  <a:pt x="1523512" y="427542"/>
                </a:lnTo>
                <a:lnTo>
                  <a:pt x="1519274" y="420694"/>
                </a:lnTo>
                <a:lnTo>
                  <a:pt x="1514650" y="416096"/>
                </a:lnTo>
                <a:lnTo>
                  <a:pt x="1510026" y="413031"/>
                </a:lnTo>
                <a:lnTo>
                  <a:pt x="1501550" y="410732"/>
                </a:lnTo>
                <a:close/>
              </a:path>
              <a:path w="2485390" h="1061084">
                <a:moveTo>
                  <a:pt x="1381333" y="407667"/>
                </a:moveTo>
                <a:lnTo>
                  <a:pt x="1377480" y="408433"/>
                </a:lnTo>
                <a:lnTo>
                  <a:pt x="1374397" y="411498"/>
                </a:lnTo>
                <a:lnTo>
                  <a:pt x="1368666" y="414899"/>
                </a:lnTo>
                <a:lnTo>
                  <a:pt x="1365535" y="420311"/>
                </a:lnTo>
                <a:lnTo>
                  <a:pt x="1365295" y="427447"/>
                </a:lnTo>
                <a:lnTo>
                  <a:pt x="1368233" y="436020"/>
                </a:lnTo>
                <a:lnTo>
                  <a:pt x="1373820" y="442581"/>
                </a:lnTo>
                <a:lnTo>
                  <a:pt x="1380563" y="444832"/>
                </a:lnTo>
                <a:lnTo>
                  <a:pt x="1387306" y="444210"/>
                </a:lnTo>
                <a:lnTo>
                  <a:pt x="1392892" y="442150"/>
                </a:lnTo>
                <a:lnTo>
                  <a:pt x="1399058" y="437026"/>
                </a:lnTo>
                <a:lnTo>
                  <a:pt x="1402911" y="431039"/>
                </a:lnTo>
                <a:lnTo>
                  <a:pt x="1403296" y="424477"/>
                </a:lnTo>
                <a:lnTo>
                  <a:pt x="1399057" y="417629"/>
                </a:lnTo>
                <a:lnTo>
                  <a:pt x="1394434" y="413031"/>
                </a:lnTo>
                <a:lnTo>
                  <a:pt x="1389810" y="409966"/>
                </a:lnTo>
                <a:lnTo>
                  <a:pt x="1381333" y="407667"/>
                </a:lnTo>
                <a:close/>
              </a:path>
              <a:path w="2485390" h="1061084">
                <a:moveTo>
                  <a:pt x="999107" y="407667"/>
                </a:moveTo>
                <a:lnTo>
                  <a:pt x="983502" y="427878"/>
                </a:lnTo>
                <a:lnTo>
                  <a:pt x="986006" y="436020"/>
                </a:lnTo>
                <a:lnTo>
                  <a:pt x="991593" y="442581"/>
                </a:lnTo>
                <a:lnTo>
                  <a:pt x="998336" y="444832"/>
                </a:lnTo>
                <a:lnTo>
                  <a:pt x="1005079" y="444210"/>
                </a:lnTo>
                <a:lnTo>
                  <a:pt x="1010666" y="442150"/>
                </a:lnTo>
                <a:lnTo>
                  <a:pt x="1016830" y="437026"/>
                </a:lnTo>
                <a:lnTo>
                  <a:pt x="1020684" y="431039"/>
                </a:lnTo>
                <a:lnTo>
                  <a:pt x="1021069" y="424477"/>
                </a:lnTo>
                <a:lnTo>
                  <a:pt x="1016830" y="417629"/>
                </a:lnTo>
                <a:lnTo>
                  <a:pt x="1012206" y="413031"/>
                </a:lnTo>
                <a:lnTo>
                  <a:pt x="1007583" y="409966"/>
                </a:lnTo>
                <a:lnTo>
                  <a:pt x="999107" y="407667"/>
                </a:lnTo>
                <a:close/>
              </a:path>
              <a:path w="2485390" h="1061084">
                <a:moveTo>
                  <a:pt x="1195613" y="397704"/>
                </a:moveTo>
                <a:lnTo>
                  <a:pt x="1177263" y="418682"/>
                </a:lnTo>
                <a:lnTo>
                  <a:pt x="1180202" y="426824"/>
                </a:lnTo>
                <a:lnTo>
                  <a:pt x="1185788" y="433385"/>
                </a:lnTo>
                <a:lnTo>
                  <a:pt x="1192531" y="435636"/>
                </a:lnTo>
                <a:lnTo>
                  <a:pt x="1199274" y="435013"/>
                </a:lnTo>
                <a:lnTo>
                  <a:pt x="1204861" y="432954"/>
                </a:lnTo>
                <a:lnTo>
                  <a:pt x="1211026" y="427829"/>
                </a:lnTo>
                <a:lnTo>
                  <a:pt x="1214879" y="421843"/>
                </a:lnTo>
                <a:lnTo>
                  <a:pt x="1215265" y="415281"/>
                </a:lnTo>
                <a:lnTo>
                  <a:pt x="1211026" y="408432"/>
                </a:lnTo>
                <a:lnTo>
                  <a:pt x="1207944" y="402302"/>
                </a:lnTo>
                <a:lnTo>
                  <a:pt x="1204090" y="399237"/>
                </a:lnTo>
                <a:lnTo>
                  <a:pt x="1195613" y="397704"/>
                </a:lnTo>
                <a:close/>
              </a:path>
              <a:path w="2485390" h="1061084">
                <a:moveTo>
                  <a:pt x="1640261" y="392340"/>
                </a:moveTo>
                <a:lnTo>
                  <a:pt x="1636407" y="393107"/>
                </a:lnTo>
                <a:lnTo>
                  <a:pt x="1633325" y="396172"/>
                </a:lnTo>
                <a:lnTo>
                  <a:pt x="1627594" y="399141"/>
                </a:lnTo>
                <a:lnTo>
                  <a:pt x="1624463" y="403835"/>
                </a:lnTo>
                <a:lnTo>
                  <a:pt x="1624222" y="410827"/>
                </a:lnTo>
                <a:lnTo>
                  <a:pt x="1627160" y="420694"/>
                </a:lnTo>
                <a:lnTo>
                  <a:pt x="1632747" y="427255"/>
                </a:lnTo>
                <a:lnTo>
                  <a:pt x="1639490" y="429506"/>
                </a:lnTo>
                <a:lnTo>
                  <a:pt x="1646233" y="428883"/>
                </a:lnTo>
                <a:lnTo>
                  <a:pt x="1651820" y="426824"/>
                </a:lnTo>
                <a:lnTo>
                  <a:pt x="1657985" y="421699"/>
                </a:lnTo>
                <a:lnTo>
                  <a:pt x="1661838" y="415712"/>
                </a:lnTo>
                <a:lnTo>
                  <a:pt x="1662223" y="409151"/>
                </a:lnTo>
                <a:lnTo>
                  <a:pt x="1657985" y="402302"/>
                </a:lnTo>
                <a:lnTo>
                  <a:pt x="1653362" y="397704"/>
                </a:lnTo>
                <a:lnTo>
                  <a:pt x="1648738" y="394639"/>
                </a:lnTo>
                <a:lnTo>
                  <a:pt x="1640261" y="392340"/>
                </a:lnTo>
                <a:close/>
              </a:path>
              <a:path w="2485390" h="1061084">
                <a:moveTo>
                  <a:pt x="1985499" y="383145"/>
                </a:moveTo>
                <a:lnTo>
                  <a:pt x="1981644" y="383911"/>
                </a:lnTo>
                <a:lnTo>
                  <a:pt x="1978562" y="386977"/>
                </a:lnTo>
                <a:lnTo>
                  <a:pt x="1972831" y="391670"/>
                </a:lnTo>
                <a:lnTo>
                  <a:pt x="1969700" y="396938"/>
                </a:lnTo>
                <a:lnTo>
                  <a:pt x="1969459" y="403356"/>
                </a:lnTo>
                <a:lnTo>
                  <a:pt x="1972397" y="411498"/>
                </a:lnTo>
                <a:lnTo>
                  <a:pt x="1977984" y="418060"/>
                </a:lnTo>
                <a:lnTo>
                  <a:pt x="1984727" y="420311"/>
                </a:lnTo>
                <a:lnTo>
                  <a:pt x="1991471" y="419688"/>
                </a:lnTo>
                <a:lnTo>
                  <a:pt x="1997058" y="417629"/>
                </a:lnTo>
                <a:lnTo>
                  <a:pt x="2001922" y="413797"/>
                </a:lnTo>
                <a:lnTo>
                  <a:pt x="2005920" y="407666"/>
                </a:lnTo>
                <a:lnTo>
                  <a:pt x="2007027" y="400387"/>
                </a:lnTo>
                <a:lnTo>
                  <a:pt x="2003223" y="393107"/>
                </a:lnTo>
                <a:lnTo>
                  <a:pt x="1998599" y="388509"/>
                </a:lnTo>
                <a:lnTo>
                  <a:pt x="1993976" y="385444"/>
                </a:lnTo>
                <a:lnTo>
                  <a:pt x="1985499" y="383145"/>
                </a:lnTo>
                <a:close/>
              </a:path>
              <a:path w="2485390" h="1061084">
                <a:moveTo>
                  <a:pt x="777169" y="383145"/>
                </a:moveTo>
                <a:lnTo>
                  <a:pt x="773314" y="383911"/>
                </a:lnTo>
                <a:lnTo>
                  <a:pt x="770232" y="386977"/>
                </a:lnTo>
                <a:lnTo>
                  <a:pt x="763200" y="390377"/>
                </a:lnTo>
                <a:lnTo>
                  <a:pt x="760214" y="395789"/>
                </a:lnTo>
                <a:lnTo>
                  <a:pt x="760696" y="402925"/>
                </a:lnTo>
                <a:lnTo>
                  <a:pt x="764067" y="411498"/>
                </a:lnTo>
                <a:lnTo>
                  <a:pt x="769654" y="418060"/>
                </a:lnTo>
                <a:lnTo>
                  <a:pt x="776397" y="420311"/>
                </a:lnTo>
                <a:lnTo>
                  <a:pt x="783140" y="419688"/>
                </a:lnTo>
                <a:lnTo>
                  <a:pt x="788728" y="417629"/>
                </a:lnTo>
                <a:lnTo>
                  <a:pt x="794893" y="412504"/>
                </a:lnTo>
                <a:lnTo>
                  <a:pt x="798745" y="406517"/>
                </a:lnTo>
                <a:lnTo>
                  <a:pt x="799131" y="399956"/>
                </a:lnTo>
                <a:lnTo>
                  <a:pt x="794893" y="393107"/>
                </a:lnTo>
                <a:lnTo>
                  <a:pt x="790269" y="388509"/>
                </a:lnTo>
                <a:lnTo>
                  <a:pt x="785646" y="385444"/>
                </a:lnTo>
                <a:lnTo>
                  <a:pt x="777169" y="383145"/>
                </a:lnTo>
                <a:close/>
              </a:path>
              <a:path w="2485390" h="1061084">
                <a:moveTo>
                  <a:pt x="2269086" y="355559"/>
                </a:moveTo>
                <a:lnTo>
                  <a:pt x="2265234" y="356326"/>
                </a:lnTo>
                <a:lnTo>
                  <a:pt x="2262150" y="359391"/>
                </a:lnTo>
                <a:lnTo>
                  <a:pt x="2256419" y="364084"/>
                </a:lnTo>
                <a:lnTo>
                  <a:pt x="2253288" y="369352"/>
                </a:lnTo>
                <a:lnTo>
                  <a:pt x="2253047" y="375770"/>
                </a:lnTo>
                <a:lnTo>
                  <a:pt x="2255986" y="383912"/>
                </a:lnTo>
                <a:lnTo>
                  <a:pt x="2261573" y="390474"/>
                </a:lnTo>
                <a:lnTo>
                  <a:pt x="2268316" y="392725"/>
                </a:lnTo>
                <a:lnTo>
                  <a:pt x="2275058" y="392102"/>
                </a:lnTo>
                <a:lnTo>
                  <a:pt x="2280645" y="390043"/>
                </a:lnTo>
                <a:lnTo>
                  <a:pt x="2286811" y="384918"/>
                </a:lnTo>
                <a:lnTo>
                  <a:pt x="2290664" y="378931"/>
                </a:lnTo>
                <a:lnTo>
                  <a:pt x="2291049" y="372370"/>
                </a:lnTo>
                <a:lnTo>
                  <a:pt x="2286810" y="365521"/>
                </a:lnTo>
                <a:lnTo>
                  <a:pt x="2282187" y="360923"/>
                </a:lnTo>
                <a:lnTo>
                  <a:pt x="2277563" y="357858"/>
                </a:lnTo>
                <a:lnTo>
                  <a:pt x="2269086" y="355559"/>
                </a:lnTo>
                <a:close/>
              </a:path>
              <a:path w="2485390" h="1061084">
                <a:moveTo>
                  <a:pt x="2108797" y="355559"/>
                </a:moveTo>
                <a:lnTo>
                  <a:pt x="2104943" y="356326"/>
                </a:lnTo>
                <a:lnTo>
                  <a:pt x="2101861" y="359391"/>
                </a:lnTo>
                <a:lnTo>
                  <a:pt x="2096129" y="364084"/>
                </a:lnTo>
                <a:lnTo>
                  <a:pt x="2092998" y="369352"/>
                </a:lnTo>
                <a:lnTo>
                  <a:pt x="2092757" y="375770"/>
                </a:lnTo>
                <a:lnTo>
                  <a:pt x="2095695" y="383912"/>
                </a:lnTo>
                <a:lnTo>
                  <a:pt x="2101283" y="390474"/>
                </a:lnTo>
                <a:lnTo>
                  <a:pt x="2108026" y="392725"/>
                </a:lnTo>
                <a:lnTo>
                  <a:pt x="2114769" y="392102"/>
                </a:lnTo>
                <a:lnTo>
                  <a:pt x="2120356" y="390043"/>
                </a:lnTo>
                <a:lnTo>
                  <a:pt x="2125220" y="386211"/>
                </a:lnTo>
                <a:lnTo>
                  <a:pt x="2129218" y="380081"/>
                </a:lnTo>
                <a:lnTo>
                  <a:pt x="2130326" y="372801"/>
                </a:lnTo>
                <a:lnTo>
                  <a:pt x="2126521" y="365521"/>
                </a:lnTo>
                <a:lnTo>
                  <a:pt x="2121898" y="360923"/>
                </a:lnTo>
                <a:lnTo>
                  <a:pt x="2117274" y="357858"/>
                </a:lnTo>
                <a:lnTo>
                  <a:pt x="2108797" y="355559"/>
                </a:lnTo>
                <a:close/>
              </a:path>
              <a:path w="2485390" h="1061084">
                <a:moveTo>
                  <a:pt x="1091580" y="340232"/>
                </a:moveTo>
                <a:lnTo>
                  <a:pt x="1087727" y="340999"/>
                </a:lnTo>
                <a:lnTo>
                  <a:pt x="1084644" y="344064"/>
                </a:lnTo>
                <a:lnTo>
                  <a:pt x="1078913" y="348758"/>
                </a:lnTo>
                <a:lnTo>
                  <a:pt x="1075783" y="354026"/>
                </a:lnTo>
                <a:lnTo>
                  <a:pt x="1075542" y="360444"/>
                </a:lnTo>
                <a:lnTo>
                  <a:pt x="1078480" y="368586"/>
                </a:lnTo>
                <a:lnTo>
                  <a:pt x="1084067" y="375147"/>
                </a:lnTo>
                <a:lnTo>
                  <a:pt x="1090810" y="377398"/>
                </a:lnTo>
                <a:lnTo>
                  <a:pt x="1097553" y="376776"/>
                </a:lnTo>
                <a:lnTo>
                  <a:pt x="1103139" y="374716"/>
                </a:lnTo>
                <a:lnTo>
                  <a:pt x="1108004" y="370885"/>
                </a:lnTo>
                <a:lnTo>
                  <a:pt x="1112002" y="364754"/>
                </a:lnTo>
                <a:lnTo>
                  <a:pt x="1113110" y="357474"/>
                </a:lnTo>
                <a:lnTo>
                  <a:pt x="1109305" y="350194"/>
                </a:lnTo>
                <a:lnTo>
                  <a:pt x="1104681" y="345597"/>
                </a:lnTo>
                <a:lnTo>
                  <a:pt x="1100057" y="342532"/>
                </a:lnTo>
                <a:lnTo>
                  <a:pt x="1091580" y="340232"/>
                </a:lnTo>
                <a:close/>
              </a:path>
              <a:path w="2485390" h="1061084">
                <a:moveTo>
                  <a:pt x="1809798" y="334102"/>
                </a:moveTo>
                <a:lnTo>
                  <a:pt x="1805945" y="334869"/>
                </a:lnTo>
                <a:lnTo>
                  <a:pt x="1802861" y="337934"/>
                </a:lnTo>
                <a:lnTo>
                  <a:pt x="1797130" y="342627"/>
                </a:lnTo>
                <a:lnTo>
                  <a:pt x="1794000" y="347896"/>
                </a:lnTo>
                <a:lnTo>
                  <a:pt x="1793759" y="354314"/>
                </a:lnTo>
                <a:lnTo>
                  <a:pt x="1796697" y="362456"/>
                </a:lnTo>
                <a:lnTo>
                  <a:pt x="1802283" y="369017"/>
                </a:lnTo>
                <a:lnTo>
                  <a:pt x="1809027" y="371268"/>
                </a:lnTo>
                <a:lnTo>
                  <a:pt x="1815770" y="370645"/>
                </a:lnTo>
                <a:lnTo>
                  <a:pt x="1821357" y="368586"/>
                </a:lnTo>
                <a:lnTo>
                  <a:pt x="1826222" y="364755"/>
                </a:lnTo>
                <a:lnTo>
                  <a:pt x="1830219" y="358624"/>
                </a:lnTo>
                <a:lnTo>
                  <a:pt x="1831327" y="351344"/>
                </a:lnTo>
                <a:lnTo>
                  <a:pt x="1827522" y="344064"/>
                </a:lnTo>
                <a:lnTo>
                  <a:pt x="1822898" y="339467"/>
                </a:lnTo>
                <a:lnTo>
                  <a:pt x="1818274" y="336402"/>
                </a:lnTo>
                <a:lnTo>
                  <a:pt x="1809798" y="334102"/>
                </a:lnTo>
                <a:close/>
              </a:path>
              <a:path w="2485390" h="1061084">
                <a:moveTo>
                  <a:pt x="1902270" y="331037"/>
                </a:moveTo>
                <a:lnTo>
                  <a:pt x="1898417" y="331804"/>
                </a:lnTo>
                <a:lnTo>
                  <a:pt x="1895335" y="334869"/>
                </a:lnTo>
                <a:lnTo>
                  <a:pt x="1889604" y="338269"/>
                </a:lnTo>
                <a:lnTo>
                  <a:pt x="1886473" y="343681"/>
                </a:lnTo>
                <a:lnTo>
                  <a:pt x="1886233" y="350817"/>
                </a:lnTo>
                <a:lnTo>
                  <a:pt x="1889170" y="359391"/>
                </a:lnTo>
                <a:lnTo>
                  <a:pt x="1894757" y="365952"/>
                </a:lnTo>
                <a:lnTo>
                  <a:pt x="1901500" y="368203"/>
                </a:lnTo>
                <a:lnTo>
                  <a:pt x="1908243" y="367580"/>
                </a:lnTo>
                <a:lnTo>
                  <a:pt x="1913830" y="365521"/>
                </a:lnTo>
                <a:lnTo>
                  <a:pt x="1919995" y="360396"/>
                </a:lnTo>
                <a:lnTo>
                  <a:pt x="1923848" y="354409"/>
                </a:lnTo>
                <a:lnTo>
                  <a:pt x="1924234" y="347848"/>
                </a:lnTo>
                <a:lnTo>
                  <a:pt x="1919996" y="340999"/>
                </a:lnTo>
                <a:lnTo>
                  <a:pt x="1915372" y="336402"/>
                </a:lnTo>
                <a:lnTo>
                  <a:pt x="1910748" y="333336"/>
                </a:lnTo>
                <a:lnTo>
                  <a:pt x="1902270" y="331037"/>
                </a:lnTo>
                <a:close/>
              </a:path>
              <a:path w="2485390" h="1061084">
                <a:moveTo>
                  <a:pt x="1279611" y="327972"/>
                </a:moveTo>
                <a:lnTo>
                  <a:pt x="1275758" y="328739"/>
                </a:lnTo>
                <a:lnTo>
                  <a:pt x="1272676" y="331804"/>
                </a:lnTo>
                <a:lnTo>
                  <a:pt x="1266944" y="334773"/>
                </a:lnTo>
                <a:lnTo>
                  <a:pt x="1263814" y="339467"/>
                </a:lnTo>
                <a:lnTo>
                  <a:pt x="1263573" y="346459"/>
                </a:lnTo>
                <a:lnTo>
                  <a:pt x="1266511" y="356326"/>
                </a:lnTo>
                <a:lnTo>
                  <a:pt x="1272098" y="362887"/>
                </a:lnTo>
                <a:lnTo>
                  <a:pt x="1278841" y="365138"/>
                </a:lnTo>
                <a:lnTo>
                  <a:pt x="1285584" y="364515"/>
                </a:lnTo>
                <a:lnTo>
                  <a:pt x="1291171" y="362456"/>
                </a:lnTo>
                <a:lnTo>
                  <a:pt x="1296036" y="358624"/>
                </a:lnTo>
                <a:lnTo>
                  <a:pt x="1300033" y="352494"/>
                </a:lnTo>
                <a:lnTo>
                  <a:pt x="1301141" y="345214"/>
                </a:lnTo>
                <a:lnTo>
                  <a:pt x="1297336" y="337934"/>
                </a:lnTo>
                <a:lnTo>
                  <a:pt x="1292712" y="333336"/>
                </a:lnTo>
                <a:lnTo>
                  <a:pt x="1288088" y="330271"/>
                </a:lnTo>
                <a:lnTo>
                  <a:pt x="1279611" y="327972"/>
                </a:lnTo>
                <a:close/>
              </a:path>
              <a:path w="2485390" h="1061084">
                <a:moveTo>
                  <a:pt x="872725" y="321842"/>
                </a:moveTo>
                <a:lnTo>
                  <a:pt x="868871" y="322609"/>
                </a:lnTo>
                <a:lnTo>
                  <a:pt x="865789" y="325674"/>
                </a:lnTo>
                <a:lnTo>
                  <a:pt x="860058" y="329074"/>
                </a:lnTo>
                <a:lnTo>
                  <a:pt x="856928" y="334486"/>
                </a:lnTo>
                <a:lnTo>
                  <a:pt x="856687" y="341622"/>
                </a:lnTo>
                <a:lnTo>
                  <a:pt x="859625" y="350195"/>
                </a:lnTo>
                <a:lnTo>
                  <a:pt x="865211" y="356757"/>
                </a:lnTo>
                <a:lnTo>
                  <a:pt x="871954" y="359008"/>
                </a:lnTo>
                <a:lnTo>
                  <a:pt x="878697" y="358385"/>
                </a:lnTo>
                <a:lnTo>
                  <a:pt x="884284" y="356326"/>
                </a:lnTo>
                <a:lnTo>
                  <a:pt x="889149" y="352494"/>
                </a:lnTo>
                <a:lnTo>
                  <a:pt x="893147" y="346364"/>
                </a:lnTo>
                <a:lnTo>
                  <a:pt x="894255" y="339084"/>
                </a:lnTo>
                <a:lnTo>
                  <a:pt x="890450" y="331804"/>
                </a:lnTo>
                <a:lnTo>
                  <a:pt x="885826" y="327206"/>
                </a:lnTo>
                <a:lnTo>
                  <a:pt x="881202" y="324141"/>
                </a:lnTo>
                <a:lnTo>
                  <a:pt x="872725" y="321842"/>
                </a:lnTo>
                <a:close/>
              </a:path>
              <a:path w="2485390" h="1061084">
                <a:moveTo>
                  <a:pt x="1476890" y="318777"/>
                </a:moveTo>
                <a:lnTo>
                  <a:pt x="1473037" y="319543"/>
                </a:lnTo>
                <a:lnTo>
                  <a:pt x="1469954" y="322609"/>
                </a:lnTo>
                <a:lnTo>
                  <a:pt x="1464222" y="325578"/>
                </a:lnTo>
                <a:lnTo>
                  <a:pt x="1461092" y="330271"/>
                </a:lnTo>
                <a:lnTo>
                  <a:pt x="1460851" y="337264"/>
                </a:lnTo>
                <a:lnTo>
                  <a:pt x="1463789" y="347130"/>
                </a:lnTo>
                <a:lnTo>
                  <a:pt x="1469376" y="353692"/>
                </a:lnTo>
                <a:lnTo>
                  <a:pt x="1476119" y="355943"/>
                </a:lnTo>
                <a:lnTo>
                  <a:pt x="1482863" y="355320"/>
                </a:lnTo>
                <a:lnTo>
                  <a:pt x="1488450" y="353261"/>
                </a:lnTo>
                <a:lnTo>
                  <a:pt x="1494614" y="348136"/>
                </a:lnTo>
                <a:lnTo>
                  <a:pt x="1498467" y="342149"/>
                </a:lnTo>
                <a:lnTo>
                  <a:pt x="1498853" y="335587"/>
                </a:lnTo>
                <a:lnTo>
                  <a:pt x="1494614" y="328739"/>
                </a:lnTo>
                <a:lnTo>
                  <a:pt x="1489990" y="324141"/>
                </a:lnTo>
                <a:lnTo>
                  <a:pt x="1485367" y="321076"/>
                </a:lnTo>
                <a:lnTo>
                  <a:pt x="1476890" y="318777"/>
                </a:lnTo>
                <a:close/>
              </a:path>
              <a:path w="2485390" h="1061084">
                <a:moveTo>
                  <a:pt x="1723487" y="312646"/>
                </a:moveTo>
                <a:lnTo>
                  <a:pt x="1719634" y="313413"/>
                </a:lnTo>
                <a:lnTo>
                  <a:pt x="1716552" y="316478"/>
                </a:lnTo>
                <a:lnTo>
                  <a:pt x="1710821" y="319448"/>
                </a:lnTo>
                <a:lnTo>
                  <a:pt x="1707690" y="324141"/>
                </a:lnTo>
                <a:lnTo>
                  <a:pt x="1707450" y="331134"/>
                </a:lnTo>
                <a:lnTo>
                  <a:pt x="1710387" y="341000"/>
                </a:lnTo>
                <a:lnTo>
                  <a:pt x="1715974" y="347561"/>
                </a:lnTo>
                <a:lnTo>
                  <a:pt x="1722717" y="349812"/>
                </a:lnTo>
                <a:lnTo>
                  <a:pt x="1729460" y="349190"/>
                </a:lnTo>
                <a:lnTo>
                  <a:pt x="1735047" y="347130"/>
                </a:lnTo>
                <a:lnTo>
                  <a:pt x="1739912" y="343299"/>
                </a:lnTo>
                <a:lnTo>
                  <a:pt x="1743910" y="337168"/>
                </a:lnTo>
                <a:lnTo>
                  <a:pt x="1745017" y="329888"/>
                </a:lnTo>
                <a:lnTo>
                  <a:pt x="1741213" y="322609"/>
                </a:lnTo>
                <a:lnTo>
                  <a:pt x="1736589" y="318011"/>
                </a:lnTo>
                <a:lnTo>
                  <a:pt x="1731965" y="314946"/>
                </a:lnTo>
                <a:lnTo>
                  <a:pt x="1723487" y="312646"/>
                </a:lnTo>
                <a:close/>
              </a:path>
              <a:path w="2485390" h="1061084">
                <a:moveTo>
                  <a:pt x="1596336" y="299620"/>
                </a:moveTo>
                <a:lnTo>
                  <a:pt x="1591712" y="301153"/>
                </a:lnTo>
                <a:lnTo>
                  <a:pt x="1587088" y="304218"/>
                </a:lnTo>
                <a:lnTo>
                  <a:pt x="1583139" y="307618"/>
                </a:lnTo>
                <a:lnTo>
                  <a:pt x="1580924" y="313030"/>
                </a:lnTo>
                <a:lnTo>
                  <a:pt x="1581020" y="320167"/>
                </a:lnTo>
                <a:lnTo>
                  <a:pt x="1584006" y="328740"/>
                </a:lnTo>
                <a:lnTo>
                  <a:pt x="1589593" y="335301"/>
                </a:lnTo>
                <a:lnTo>
                  <a:pt x="1596336" y="337552"/>
                </a:lnTo>
                <a:lnTo>
                  <a:pt x="1603079" y="336929"/>
                </a:lnTo>
                <a:lnTo>
                  <a:pt x="1608667" y="334870"/>
                </a:lnTo>
                <a:lnTo>
                  <a:pt x="1614831" y="329745"/>
                </a:lnTo>
                <a:lnTo>
                  <a:pt x="1618684" y="323758"/>
                </a:lnTo>
                <a:lnTo>
                  <a:pt x="1619069" y="317197"/>
                </a:lnTo>
                <a:lnTo>
                  <a:pt x="1614831" y="310348"/>
                </a:lnTo>
                <a:lnTo>
                  <a:pt x="1610207" y="304218"/>
                </a:lnTo>
                <a:lnTo>
                  <a:pt x="1605583" y="301153"/>
                </a:lnTo>
                <a:lnTo>
                  <a:pt x="1596336" y="299620"/>
                </a:lnTo>
                <a:close/>
              </a:path>
              <a:path w="2485390" h="1061084">
                <a:moveTo>
                  <a:pt x="965200" y="297320"/>
                </a:moveTo>
                <a:lnTo>
                  <a:pt x="961346" y="298087"/>
                </a:lnTo>
                <a:lnTo>
                  <a:pt x="958263" y="301152"/>
                </a:lnTo>
                <a:lnTo>
                  <a:pt x="952532" y="305845"/>
                </a:lnTo>
                <a:lnTo>
                  <a:pt x="949401" y="311114"/>
                </a:lnTo>
                <a:lnTo>
                  <a:pt x="949160" y="317531"/>
                </a:lnTo>
                <a:lnTo>
                  <a:pt x="952098" y="325674"/>
                </a:lnTo>
                <a:lnTo>
                  <a:pt x="957685" y="332235"/>
                </a:lnTo>
                <a:lnTo>
                  <a:pt x="964429" y="334486"/>
                </a:lnTo>
                <a:lnTo>
                  <a:pt x="971172" y="333863"/>
                </a:lnTo>
                <a:lnTo>
                  <a:pt x="976759" y="331804"/>
                </a:lnTo>
                <a:lnTo>
                  <a:pt x="982924" y="326679"/>
                </a:lnTo>
                <a:lnTo>
                  <a:pt x="986777" y="320692"/>
                </a:lnTo>
                <a:lnTo>
                  <a:pt x="987162" y="314131"/>
                </a:lnTo>
                <a:lnTo>
                  <a:pt x="982924" y="307282"/>
                </a:lnTo>
                <a:lnTo>
                  <a:pt x="978300" y="302684"/>
                </a:lnTo>
                <a:lnTo>
                  <a:pt x="973677" y="299619"/>
                </a:lnTo>
                <a:lnTo>
                  <a:pt x="965200" y="297320"/>
                </a:lnTo>
                <a:close/>
              </a:path>
              <a:path w="2485390" h="1061084">
                <a:moveTo>
                  <a:pt x="1381333" y="285060"/>
                </a:moveTo>
                <a:lnTo>
                  <a:pt x="1377480" y="285826"/>
                </a:lnTo>
                <a:lnTo>
                  <a:pt x="1374397" y="288891"/>
                </a:lnTo>
                <a:lnTo>
                  <a:pt x="1368666" y="293585"/>
                </a:lnTo>
                <a:lnTo>
                  <a:pt x="1365535" y="298853"/>
                </a:lnTo>
                <a:lnTo>
                  <a:pt x="1365295" y="305271"/>
                </a:lnTo>
                <a:lnTo>
                  <a:pt x="1368233" y="313413"/>
                </a:lnTo>
                <a:lnTo>
                  <a:pt x="1373820" y="319974"/>
                </a:lnTo>
                <a:lnTo>
                  <a:pt x="1380563" y="322225"/>
                </a:lnTo>
                <a:lnTo>
                  <a:pt x="1387306" y="321603"/>
                </a:lnTo>
                <a:lnTo>
                  <a:pt x="1392892" y="319543"/>
                </a:lnTo>
                <a:lnTo>
                  <a:pt x="1399058" y="314419"/>
                </a:lnTo>
                <a:lnTo>
                  <a:pt x="1402911" y="308432"/>
                </a:lnTo>
                <a:lnTo>
                  <a:pt x="1403296" y="301870"/>
                </a:lnTo>
                <a:lnTo>
                  <a:pt x="1399057" y="295022"/>
                </a:lnTo>
                <a:lnTo>
                  <a:pt x="1394434" y="290424"/>
                </a:lnTo>
                <a:lnTo>
                  <a:pt x="1389810" y="287359"/>
                </a:lnTo>
                <a:lnTo>
                  <a:pt x="1381333" y="285060"/>
                </a:lnTo>
                <a:close/>
              </a:path>
              <a:path w="2485390" h="1061084">
                <a:moveTo>
                  <a:pt x="2003992" y="269734"/>
                </a:moveTo>
                <a:lnTo>
                  <a:pt x="2000139" y="270501"/>
                </a:lnTo>
                <a:lnTo>
                  <a:pt x="1997057" y="273566"/>
                </a:lnTo>
                <a:lnTo>
                  <a:pt x="1991326" y="276535"/>
                </a:lnTo>
                <a:lnTo>
                  <a:pt x="1988195" y="281229"/>
                </a:lnTo>
                <a:lnTo>
                  <a:pt x="1987954" y="288221"/>
                </a:lnTo>
                <a:lnTo>
                  <a:pt x="1990892" y="298088"/>
                </a:lnTo>
                <a:lnTo>
                  <a:pt x="1996479" y="304649"/>
                </a:lnTo>
                <a:lnTo>
                  <a:pt x="2003222" y="306900"/>
                </a:lnTo>
                <a:lnTo>
                  <a:pt x="2009965" y="306277"/>
                </a:lnTo>
                <a:lnTo>
                  <a:pt x="2015552" y="304218"/>
                </a:lnTo>
                <a:lnTo>
                  <a:pt x="2021717" y="299093"/>
                </a:lnTo>
                <a:lnTo>
                  <a:pt x="2025570" y="293106"/>
                </a:lnTo>
                <a:lnTo>
                  <a:pt x="2025955" y="286545"/>
                </a:lnTo>
                <a:lnTo>
                  <a:pt x="2021716" y="279696"/>
                </a:lnTo>
                <a:lnTo>
                  <a:pt x="2017094" y="275099"/>
                </a:lnTo>
                <a:lnTo>
                  <a:pt x="2012470" y="272033"/>
                </a:lnTo>
                <a:lnTo>
                  <a:pt x="2003992" y="269734"/>
                </a:lnTo>
                <a:close/>
              </a:path>
              <a:path w="2485390" h="1061084">
                <a:moveTo>
                  <a:pt x="1186366" y="268968"/>
                </a:moveTo>
                <a:lnTo>
                  <a:pt x="1181742" y="270501"/>
                </a:lnTo>
                <a:lnTo>
                  <a:pt x="1177118" y="273566"/>
                </a:lnTo>
                <a:lnTo>
                  <a:pt x="1173169" y="276966"/>
                </a:lnTo>
                <a:lnTo>
                  <a:pt x="1170954" y="282378"/>
                </a:lnTo>
                <a:lnTo>
                  <a:pt x="1171050" y="289515"/>
                </a:lnTo>
                <a:lnTo>
                  <a:pt x="1174036" y="298088"/>
                </a:lnTo>
                <a:lnTo>
                  <a:pt x="1179623" y="304649"/>
                </a:lnTo>
                <a:lnTo>
                  <a:pt x="1186366" y="306900"/>
                </a:lnTo>
                <a:lnTo>
                  <a:pt x="1193109" y="306277"/>
                </a:lnTo>
                <a:lnTo>
                  <a:pt x="1198695" y="304218"/>
                </a:lnTo>
                <a:lnTo>
                  <a:pt x="1204861" y="299093"/>
                </a:lnTo>
                <a:lnTo>
                  <a:pt x="1208714" y="293106"/>
                </a:lnTo>
                <a:lnTo>
                  <a:pt x="1209099" y="286545"/>
                </a:lnTo>
                <a:lnTo>
                  <a:pt x="1204861" y="279696"/>
                </a:lnTo>
                <a:lnTo>
                  <a:pt x="1200237" y="273566"/>
                </a:lnTo>
                <a:lnTo>
                  <a:pt x="1195613" y="270501"/>
                </a:lnTo>
                <a:lnTo>
                  <a:pt x="1186366" y="268968"/>
                </a:lnTo>
                <a:close/>
              </a:path>
              <a:path w="2485390" h="1061084">
                <a:moveTo>
                  <a:pt x="2195106" y="248277"/>
                </a:moveTo>
                <a:lnTo>
                  <a:pt x="2191253" y="249044"/>
                </a:lnTo>
                <a:lnTo>
                  <a:pt x="2188170" y="252109"/>
                </a:lnTo>
                <a:lnTo>
                  <a:pt x="2182439" y="255079"/>
                </a:lnTo>
                <a:lnTo>
                  <a:pt x="2179309" y="259772"/>
                </a:lnTo>
                <a:lnTo>
                  <a:pt x="2179068" y="266765"/>
                </a:lnTo>
                <a:lnTo>
                  <a:pt x="2182006" y="276631"/>
                </a:lnTo>
                <a:lnTo>
                  <a:pt x="2187592" y="283192"/>
                </a:lnTo>
                <a:lnTo>
                  <a:pt x="2194335" y="285443"/>
                </a:lnTo>
                <a:lnTo>
                  <a:pt x="2201078" y="284821"/>
                </a:lnTo>
                <a:lnTo>
                  <a:pt x="2206665" y="282761"/>
                </a:lnTo>
                <a:lnTo>
                  <a:pt x="2212831" y="277637"/>
                </a:lnTo>
                <a:lnTo>
                  <a:pt x="2216684" y="271650"/>
                </a:lnTo>
                <a:lnTo>
                  <a:pt x="2217069" y="265088"/>
                </a:lnTo>
                <a:lnTo>
                  <a:pt x="2212831" y="258240"/>
                </a:lnTo>
                <a:lnTo>
                  <a:pt x="2208207" y="253642"/>
                </a:lnTo>
                <a:lnTo>
                  <a:pt x="2203583" y="250577"/>
                </a:lnTo>
                <a:lnTo>
                  <a:pt x="2195106" y="248277"/>
                </a:lnTo>
                <a:close/>
              </a:path>
              <a:path w="2485390" h="1061084">
                <a:moveTo>
                  <a:pt x="2099550" y="242147"/>
                </a:moveTo>
                <a:lnTo>
                  <a:pt x="2095696" y="242914"/>
                </a:lnTo>
                <a:lnTo>
                  <a:pt x="2092613" y="245979"/>
                </a:lnTo>
                <a:lnTo>
                  <a:pt x="2086882" y="248948"/>
                </a:lnTo>
                <a:lnTo>
                  <a:pt x="2083751" y="253642"/>
                </a:lnTo>
                <a:lnTo>
                  <a:pt x="2083511" y="260635"/>
                </a:lnTo>
                <a:lnTo>
                  <a:pt x="2086448" y="270501"/>
                </a:lnTo>
                <a:lnTo>
                  <a:pt x="2092035" y="277062"/>
                </a:lnTo>
                <a:lnTo>
                  <a:pt x="2098779" y="279313"/>
                </a:lnTo>
                <a:lnTo>
                  <a:pt x="2105522" y="278690"/>
                </a:lnTo>
                <a:lnTo>
                  <a:pt x="2111109" y="276631"/>
                </a:lnTo>
                <a:lnTo>
                  <a:pt x="2117274" y="271506"/>
                </a:lnTo>
                <a:lnTo>
                  <a:pt x="2121127" y="265520"/>
                </a:lnTo>
                <a:lnTo>
                  <a:pt x="2121512" y="258958"/>
                </a:lnTo>
                <a:lnTo>
                  <a:pt x="2117274" y="252109"/>
                </a:lnTo>
                <a:lnTo>
                  <a:pt x="2112650" y="247512"/>
                </a:lnTo>
                <a:lnTo>
                  <a:pt x="2108027" y="244447"/>
                </a:lnTo>
                <a:lnTo>
                  <a:pt x="2099550" y="242147"/>
                </a:lnTo>
                <a:close/>
              </a:path>
              <a:path w="2485390" h="1061084">
                <a:moveTo>
                  <a:pt x="1523127" y="223757"/>
                </a:moveTo>
                <a:lnTo>
                  <a:pt x="1519274" y="224523"/>
                </a:lnTo>
                <a:lnTo>
                  <a:pt x="1516192" y="227589"/>
                </a:lnTo>
                <a:lnTo>
                  <a:pt x="1510460" y="230558"/>
                </a:lnTo>
                <a:lnTo>
                  <a:pt x="1507329" y="235251"/>
                </a:lnTo>
                <a:lnTo>
                  <a:pt x="1507088" y="242244"/>
                </a:lnTo>
                <a:lnTo>
                  <a:pt x="1510026" y="252110"/>
                </a:lnTo>
                <a:lnTo>
                  <a:pt x="1515613" y="258672"/>
                </a:lnTo>
                <a:lnTo>
                  <a:pt x="1522357" y="260922"/>
                </a:lnTo>
                <a:lnTo>
                  <a:pt x="1529100" y="260300"/>
                </a:lnTo>
                <a:lnTo>
                  <a:pt x="1534687" y="258241"/>
                </a:lnTo>
                <a:lnTo>
                  <a:pt x="1540851" y="253116"/>
                </a:lnTo>
                <a:lnTo>
                  <a:pt x="1544704" y="247129"/>
                </a:lnTo>
                <a:lnTo>
                  <a:pt x="1545089" y="240567"/>
                </a:lnTo>
                <a:lnTo>
                  <a:pt x="1540851" y="233719"/>
                </a:lnTo>
                <a:lnTo>
                  <a:pt x="1536228" y="229121"/>
                </a:lnTo>
                <a:lnTo>
                  <a:pt x="1531604" y="226056"/>
                </a:lnTo>
                <a:lnTo>
                  <a:pt x="1523127" y="223757"/>
                </a:lnTo>
                <a:close/>
              </a:path>
              <a:path w="2485390" h="1061084">
                <a:moveTo>
                  <a:pt x="1017601" y="223757"/>
                </a:moveTo>
                <a:lnTo>
                  <a:pt x="1013748" y="224523"/>
                </a:lnTo>
                <a:lnTo>
                  <a:pt x="1010666" y="227589"/>
                </a:lnTo>
                <a:lnTo>
                  <a:pt x="1004934" y="232282"/>
                </a:lnTo>
                <a:lnTo>
                  <a:pt x="1001804" y="237550"/>
                </a:lnTo>
                <a:lnTo>
                  <a:pt x="1001563" y="243968"/>
                </a:lnTo>
                <a:lnTo>
                  <a:pt x="1004501" y="252110"/>
                </a:lnTo>
                <a:lnTo>
                  <a:pt x="1010088" y="258672"/>
                </a:lnTo>
                <a:lnTo>
                  <a:pt x="1016831" y="260922"/>
                </a:lnTo>
                <a:lnTo>
                  <a:pt x="1023574" y="260300"/>
                </a:lnTo>
                <a:lnTo>
                  <a:pt x="1029161" y="258241"/>
                </a:lnTo>
                <a:lnTo>
                  <a:pt x="1034025" y="254409"/>
                </a:lnTo>
                <a:lnTo>
                  <a:pt x="1038023" y="248278"/>
                </a:lnTo>
                <a:lnTo>
                  <a:pt x="1039130" y="240999"/>
                </a:lnTo>
                <a:lnTo>
                  <a:pt x="1035325" y="233719"/>
                </a:lnTo>
                <a:lnTo>
                  <a:pt x="1030702" y="229121"/>
                </a:lnTo>
                <a:lnTo>
                  <a:pt x="1026078" y="226056"/>
                </a:lnTo>
                <a:lnTo>
                  <a:pt x="1017601" y="223757"/>
                </a:lnTo>
                <a:close/>
              </a:path>
              <a:path w="2485390" h="1061084">
                <a:moveTo>
                  <a:pt x="1313519" y="211496"/>
                </a:moveTo>
                <a:lnTo>
                  <a:pt x="1309666" y="212263"/>
                </a:lnTo>
                <a:lnTo>
                  <a:pt x="1306583" y="215328"/>
                </a:lnTo>
                <a:lnTo>
                  <a:pt x="1299552" y="218729"/>
                </a:lnTo>
                <a:lnTo>
                  <a:pt x="1296566" y="224140"/>
                </a:lnTo>
                <a:lnTo>
                  <a:pt x="1297047" y="231277"/>
                </a:lnTo>
                <a:lnTo>
                  <a:pt x="1300419" y="239850"/>
                </a:lnTo>
                <a:lnTo>
                  <a:pt x="1306005" y="246411"/>
                </a:lnTo>
                <a:lnTo>
                  <a:pt x="1312748" y="248662"/>
                </a:lnTo>
                <a:lnTo>
                  <a:pt x="1319491" y="248039"/>
                </a:lnTo>
                <a:lnTo>
                  <a:pt x="1325078" y="245980"/>
                </a:lnTo>
                <a:lnTo>
                  <a:pt x="1329943" y="242149"/>
                </a:lnTo>
                <a:lnTo>
                  <a:pt x="1333941" y="236018"/>
                </a:lnTo>
                <a:lnTo>
                  <a:pt x="1335049" y="228738"/>
                </a:lnTo>
                <a:lnTo>
                  <a:pt x="1331244" y="221458"/>
                </a:lnTo>
                <a:lnTo>
                  <a:pt x="1326620" y="216861"/>
                </a:lnTo>
                <a:lnTo>
                  <a:pt x="1321995" y="213796"/>
                </a:lnTo>
                <a:lnTo>
                  <a:pt x="1313519" y="211496"/>
                </a:lnTo>
                <a:close/>
              </a:path>
              <a:path w="2485390" h="1061084">
                <a:moveTo>
                  <a:pt x="1904583" y="208431"/>
                </a:moveTo>
                <a:lnTo>
                  <a:pt x="1899960" y="209198"/>
                </a:lnTo>
                <a:lnTo>
                  <a:pt x="1895336" y="212263"/>
                </a:lnTo>
                <a:lnTo>
                  <a:pt x="1891387" y="217004"/>
                </a:lnTo>
                <a:lnTo>
                  <a:pt x="1889172" y="222608"/>
                </a:lnTo>
                <a:lnTo>
                  <a:pt x="1889268" y="229936"/>
                </a:lnTo>
                <a:lnTo>
                  <a:pt x="1892254" y="239850"/>
                </a:lnTo>
                <a:lnTo>
                  <a:pt x="1897841" y="246411"/>
                </a:lnTo>
                <a:lnTo>
                  <a:pt x="1904583" y="248662"/>
                </a:lnTo>
                <a:lnTo>
                  <a:pt x="1911326" y="248039"/>
                </a:lnTo>
                <a:lnTo>
                  <a:pt x="1916913" y="245980"/>
                </a:lnTo>
                <a:lnTo>
                  <a:pt x="1923079" y="240855"/>
                </a:lnTo>
                <a:lnTo>
                  <a:pt x="1926932" y="234869"/>
                </a:lnTo>
                <a:lnTo>
                  <a:pt x="1927317" y="228307"/>
                </a:lnTo>
                <a:lnTo>
                  <a:pt x="1923078" y="221458"/>
                </a:lnTo>
                <a:lnTo>
                  <a:pt x="1918455" y="215328"/>
                </a:lnTo>
                <a:lnTo>
                  <a:pt x="1913831" y="211496"/>
                </a:lnTo>
                <a:lnTo>
                  <a:pt x="1904583" y="208431"/>
                </a:lnTo>
                <a:close/>
              </a:path>
              <a:path w="2485390" h="1061084">
                <a:moveTo>
                  <a:pt x="1677251" y="208431"/>
                </a:moveTo>
                <a:lnTo>
                  <a:pt x="1673397" y="209198"/>
                </a:lnTo>
                <a:lnTo>
                  <a:pt x="1670315" y="212263"/>
                </a:lnTo>
                <a:lnTo>
                  <a:pt x="1662801" y="216957"/>
                </a:lnTo>
                <a:lnTo>
                  <a:pt x="1658756" y="222225"/>
                </a:lnTo>
                <a:lnTo>
                  <a:pt x="1658178" y="228643"/>
                </a:lnTo>
                <a:lnTo>
                  <a:pt x="1661068" y="236785"/>
                </a:lnTo>
                <a:lnTo>
                  <a:pt x="1666703" y="245070"/>
                </a:lnTo>
                <a:lnTo>
                  <a:pt x="1673783" y="247896"/>
                </a:lnTo>
                <a:lnTo>
                  <a:pt x="1681441" y="246699"/>
                </a:lnTo>
                <a:lnTo>
                  <a:pt x="1688810" y="242915"/>
                </a:lnTo>
                <a:lnTo>
                  <a:pt x="1694975" y="237790"/>
                </a:lnTo>
                <a:lnTo>
                  <a:pt x="1698828" y="231804"/>
                </a:lnTo>
                <a:lnTo>
                  <a:pt x="1699214" y="225242"/>
                </a:lnTo>
                <a:lnTo>
                  <a:pt x="1694975" y="218393"/>
                </a:lnTo>
                <a:lnTo>
                  <a:pt x="1690352" y="213796"/>
                </a:lnTo>
                <a:lnTo>
                  <a:pt x="1685728" y="210730"/>
                </a:lnTo>
                <a:lnTo>
                  <a:pt x="1677251" y="208431"/>
                </a:lnTo>
                <a:close/>
              </a:path>
              <a:path w="2485390" h="1061084">
                <a:moveTo>
                  <a:pt x="1791302" y="202301"/>
                </a:moveTo>
                <a:lnTo>
                  <a:pt x="1787450" y="203068"/>
                </a:lnTo>
                <a:lnTo>
                  <a:pt x="1784366" y="206133"/>
                </a:lnTo>
                <a:lnTo>
                  <a:pt x="1778635" y="210826"/>
                </a:lnTo>
                <a:lnTo>
                  <a:pt x="1775505" y="216095"/>
                </a:lnTo>
                <a:lnTo>
                  <a:pt x="1775264" y="222512"/>
                </a:lnTo>
                <a:lnTo>
                  <a:pt x="1778202" y="230655"/>
                </a:lnTo>
                <a:lnTo>
                  <a:pt x="1783788" y="237647"/>
                </a:lnTo>
                <a:lnTo>
                  <a:pt x="1790531" y="240616"/>
                </a:lnTo>
                <a:lnTo>
                  <a:pt x="1797274" y="240137"/>
                </a:lnTo>
                <a:lnTo>
                  <a:pt x="1802861" y="236785"/>
                </a:lnTo>
                <a:lnTo>
                  <a:pt x="1809026" y="231660"/>
                </a:lnTo>
                <a:lnTo>
                  <a:pt x="1812880" y="225673"/>
                </a:lnTo>
                <a:lnTo>
                  <a:pt x="1813265" y="219112"/>
                </a:lnTo>
                <a:lnTo>
                  <a:pt x="1809027" y="212263"/>
                </a:lnTo>
                <a:lnTo>
                  <a:pt x="1804403" y="207665"/>
                </a:lnTo>
                <a:lnTo>
                  <a:pt x="1799779" y="204600"/>
                </a:lnTo>
                <a:lnTo>
                  <a:pt x="1791302" y="202301"/>
                </a:lnTo>
                <a:close/>
              </a:path>
              <a:path w="2485390" h="1061084">
                <a:moveTo>
                  <a:pt x="1100828" y="199235"/>
                </a:moveTo>
                <a:lnTo>
                  <a:pt x="1096975" y="200002"/>
                </a:lnTo>
                <a:lnTo>
                  <a:pt x="1093893" y="203067"/>
                </a:lnTo>
                <a:lnTo>
                  <a:pt x="1088161" y="206467"/>
                </a:lnTo>
                <a:lnTo>
                  <a:pt x="1085031" y="211879"/>
                </a:lnTo>
                <a:lnTo>
                  <a:pt x="1084790" y="219015"/>
                </a:lnTo>
                <a:lnTo>
                  <a:pt x="1087728" y="227589"/>
                </a:lnTo>
                <a:lnTo>
                  <a:pt x="1093315" y="234150"/>
                </a:lnTo>
                <a:lnTo>
                  <a:pt x="1100057" y="236401"/>
                </a:lnTo>
                <a:lnTo>
                  <a:pt x="1106800" y="235778"/>
                </a:lnTo>
                <a:lnTo>
                  <a:pt x="1112388" y="233719"/>
                </a:lnTo>
                <a:lnTo>
                  <a:pt x="1118553" y="228594"/>
                </a:lnTo>
                <a:lnTo>
                  <a:pt x="1122406" y="222607"/>
                </a:lnTo>
                <a:lnTo>
                  <a:pt x="1122792" y="216046"/>
                </a:lnTo>
                <a:lnTo>
                  <a:pt x="1118553" y="209197"/>
                </a:lnTo>
                <a:lnTo>
                  <a:pt x="1113929" y="204599"/>
                </a:lnTo>
                <a:lnTo>
                  <a:pt x="1109305" y="201534"/>
                </a:lnTo>
                <a:lnTo>
                  <a:pt x="1100828" y="199235"/>
                </a:lnTo>
                <a:close/>
              </a:path>
              <a:path w="2485390" h="1061084">
                <a:moveTo>
                  <a:pt x="1412158" y="162454"/>
                </a:moveTo>
                <a:lnTo>
                  <a:pt x="1408305" y="163221"/>
                </a:lnTo>
                <a:lnTo>
                  <a:pt x="1405223" y="166286"/>
                </a:lnTo>
                <a:lnTo>
                  <a:pt x="1399491" y="170979"/>
                </a:lnTo>
                <a:lnTo>
                  <a:pt x="1396360" y="176247"/>
                </a:lnTo>
                <a:lnTo>
                  <a:pt x="1396119" y="182665"/>
                </a:lnTo>
                <a:lnTo>
                  <a:pt x="1399057" y="190807"/>
                </a:lnTo>
                <a:lnTo>
                  <a:pt x="1404645" y="197369"/>
                </a:lnTo>
                <a:lnTo>
                  <a:pt x="1411388" y="199620"/>
                </a:lnTo>
                <a:lnTo>
                  <a:pt x="1418131" y="198997"/>
                </a:lnTo>
                <a:lnTo>
                  <a:pt x="1423718" y="196938"/>
                </a:lnTo>
                <a:lnTo>
                  <a:pt x="1429882" y="191813"/>
                </a:lnTo>
                <a:lnTo>
                  <a:pt x="1433735" y="185826"/>
                </a:lnTo>
                <a:lnTo>
                  <a:pt x="1434121" y="179265"/>
                </a:lnTo>
                <a:lnTo>
                  <a:pt x="1429882" y="172416"/>
                </a:lnTo>
                <a:lnTo>
                  <a:pt x="1425260" y="167818"/>
                </a:lnTo>
                <a:lnTo>
                  <a:pt x="1420636" y="164753"/>
                </a:lnTo>
                <a:lnTo>
                  <a:pt x="1412158" y="162454"/>
                </a:lnTo>
                <a:close/>
              </a:path>
              <a:path w="2485390" h="1061084">
                <a:moveTo>
                  <a:pt x="1991663" y="140997"/>
                </a:moveTo>
                <a:lnTo>
                  <a:pt x="1987810" y="141764"/>
                </a:lnTo>
                <a:lnTo>
                  <a:pt x="1984726" y="144829"/>
                </a:lnTo>
                <a:lnTo>
                  <a:pt x="1978995" y="149570"/>
                </a:lnTo>
                <a:lnTo>
                  <a:pt x="1975865" y="155174"/>
                </a:lnTo>
                <a:lnTo>
                  <a:pt x="1975624" y="162502"/>
                </a:lnTo>
                <a:lnTo>
                  <a:pt x="1978562" y="172416"/>
                </a:lnTo>
                <a:lnTo>
                  <a:pt x="1984149" y="178929"/>
                </a:lnTo>
                <a:lnTo>
                  <a:pt x="1990892" y="180845"/>
                </a:lnTo>
                <a:lnTo>
                  <a:pt x="1997636" y="179312"/>
                </a:lnTo>
                <a:lnTo>
                  <a:pt x="2003223" y="175481"/>
                </a:lnTo>
                <a:lnTo>
                  <a:pt x="2009387" y="170356"/>
                </a:lnTo>
                <a:lnTo>
                  <a:pt x="2013240" y="164369"/>
                </a:lnTo>
                <a:lnTo>
                  <a:pt x="2013625" y="157808"/>
                </a:lnTo>
                <a:lnTo>
                  <a:pt x="2009387" y="150959"/>
                </a:lnTo>
                <a:lnTo>
                  <a:pt x="2004763" y="146361"/>
                </a:lnTo>
                <a:lnTo>
                  <a:pt x="2000140" y="143296"/>
                </a:lnTo>
                <a:lnTo>
                  <a:pt x="1991663" y="140997"/>
                </a:lnTo>
                <a:close/>
              </a:path>
              <a:path w="2485390" h="1061084">
                <a:moveTo>
                  <a:pt x="1248787" y="131802"/>
                </a:moveTo>
                <a:lnTo>
                  <a:pt x="1244932" y="132568"/>
                </a:lnTo>
                <a:lnTo>
                  <a:pt x="1241850" y="135634"/>
                </a:lnTo>
                <a:lnTo>
                  <a:pt x="1236119" y="138603"/>
                </a:lnTo>
                <a:lnTo>
                  <a:pt x="1232988" y="143296"/>
                </a:lnTo>
                <a:lnTo>
                  <a:pt x="1232748" y="150289"/>
                </a:lnTo>
                <a:lnTo>
                  <a:pt x="1235685" y="160155"/>
                </a:lnTo>
                <a:lnTo>
                  <a:pt x="1241272" y="166717"/>
                </a:lnTo>
                <a:lnTo>
                  <a:pt x="1248015" y="168968"/>
                </a:lnTo>
                <a:lnTo>
                  <a:pt x="1254759" y="168345"/>
                </a:lnTo>
                <a:lnTo>
                  <a:pt x="1260346" y="166286"/>
                </a:lnTo>
                <a:lnTo>
                  <a:pt x="1266511" y="161161"/>
                </a:lnTo>
                <a:lnTo>
                  <a:pt x="1270364" y="155174"/>
                </a:lnTo>
                <a:lnTo>
                  <a:pt x="1270749" y="148613"/>
                </a:lnTo>
                <a:lnTo>
                  <a:pt x="1266511" y="141764"/>
                </a:lnTo>
                <a:lnTo>
                  <a:pt x="1261887" y="137166"/>
                </a:lnTo>
                <a:lnTo>
                  <a:pt x="1257264" y="134101"/>
                </a:lnTo>
                <a:lnTo>
                  <a:pt x="1248787" y="131802"/>
                </a:lnTo>
                <a:close/>
              </a:path>
              <a:path w="2485390" h="1061084">
                <a:moveTo>
                  <a:pt x="1162478" y="131802"/>
                </a:moveTo>
                <a:lnTo>
                  <a:pt x="1158624" y="132568"/>
                </a:lnTo>
                <a:lnTo>
                  <a:pt x="1155542" y="135634"/>
                </a:lnTo>
                <a:lnTo>
                  <a:pt x="1149810" y="140327"/>
                </a:lnTo>
                <a:lnTo>
                  <a:pt x="1146680" y="145595"/>
                </a:lnTo>
                <a:lnTo>
                  <a:pt x="1146439" y="152013"/>
                </a:lnTo>
                <a:lnTo>
                  <a:pt x="1149378" y="160155"/>
                </a:lnTo>
                <a:lnTo>
                  <a:pt x="1154964" y="166717"/>
                </a:lnTo>
                <a:lnTo>
                  <a:pt x="1161707" y="168968"/>
                </a:lnTo>
                <a:lnTo>
                  <a:pt x="1168450" y="168345"/>
                </a:lnTo>
                <a:lnTo>
                  <a:pt x="1174037" y="166286"/>
                </a:lnTo>
                <a:lnTo>
                  <a:pt x="1180202" y="161161"/>
                </a:lnTo>
                <a:lnTo>
                  <a:pt x="1184055" y="155174"/>
                </a:lnTo>
                <a:lnTo>
                  <a:pt x="1184440" y="148613"/>
                </a:lnTo>
                <a:lnTo>
                  <a:pt x="1180202" y="141764"/>
                </a:lnTo>
                <a:lnTo>
                  <a:pt x="1175579" y="137166"/>
                </a:lnTo>
                <a:lnTo>
                  <a:pt x="1170955" y="134101"/>
                </a:lnTo>
                <a:lnTo>
                  <a:pt x="1162478" y="131802"/>
                </a:lnTo>
                <a:close/>
              </a:path>
              <a:path w="2485390" h="1061084">
                <a:moveTo>
                  <a:pt x="2090303" y="128737"/>
                </a:moveTo>
                <a:lnTo>
                  <a:pt x="2086448" y="129503"/>
                </a:lnTo>
                <a:lnTo>
                  <a:pt x="2083366" y="132568"/>
                </a:lnTo>
                <a:lnTo>
                  <a:pt x="2077635" y="135538"/>
                </a:lnTo>
                <a:lnTo>
                  <a:pt x="2074504" y="140231"/>
                </a:lnTo>
                <a:lnTo>
                  <a:pt x="2074264" y="147224"/>
                </a:lnTo>
                <a:lnTo>
                  <a:pt x="2077201" y="157090"/>
                </a:lnTo>
                <a:lnTo>
                  <a:pt x="2082788" y="163651"/>
                </a:lnTo>
                <a:lnTo>
                  <a:pt x="2089531" y="165902"/>
                </a:lnTo>
                <a:lnTo>
                  <a:pt x="2096274" y="165280"/>
                </a:lnTo>
                <a:lnTo>
                  <a:pt x="2101862" y="163221"/>
                </a:lnTo>
                <a:lnTo>
                  <a:pt x="2108027" y="158096"/>
                </a:lnTo>
                <a:lnTo>
                  <a:pt x="2111880" y="152109"/>
                </a:lnTo>
                <a:lnTo>
                  <a:pt x="2112265" y="145547"/>
                </a:lnTo>
                <a:lnTo>
                  <a:pt x="2108027" y="138699"/>
                </a:lnTo>
                <a:lnTo>
                  <a:pt x="2103403" y="134101"/>
                </a:lnTo>
                <a:lnTo>
                  <a:pt x="2098779" y="131036"/>
                </a:lnTo>
                <a:lnTo>
                  <a:pt x="2090303" y="128737"/>
                </a:lnTo>
                <a:close/>
              </a:path>
              <a:path w="2485390" h="1061084">
                <a:moveTo>
                  <a:pt x="1513880" y="121841"/>
                </a:moveTo>
                <a:lnTo>
                  <a:pt x="1510026" y="123373"/>
                </a:lnTo>
                <a:lnTo>
                  <a:pt x="1506944" y="126438"/>
                </a:lnTo>
                <a:lnTo>
                  <a:pt x="1501212" y="131132"/>
                </a:lnTo>
                <a:lnTo>
                  <a:pt x="1498082" y="136400"/>
                </a:lnTo>
                <a:lnTo>
                  <a:pt x="1497841" y="142818"/>
                </a:lnTo>
                <a:lnTo>
                  <a:pt x="1500779" y="150960"/>
                </a:lnTo>
                <a:lnTo>
                  <a:pt x="1506366" y="157521"/>
                </a:lnTo>
                <a:lnTo>
                  <a:pt x="1513109" y="159772"/>
                </a:lnTo>
                <a:lnTo>
                  <a:pt x="1519853" y="159150"/>
                </a:lnTo>
                <a:lnTo>
                  <a:pt x="1525440" y="157090"/>
                </a:lnTo>
                <a:lnTo>
                  <a:pt x="1531604" y="151966"/>
                </a:lnTo>
                <a:lnTo>
                  <a:pt x="1535457" y="145979"/>
                </a:lnTo>
                <a:lnTo>
                  <a:pt x="1535843" y="139417"/>
                </a:lnTo>
                <a:lnTo>
                  <a:pt x="1531604" y="132568"/>
                </a:lnTo>
                <a:lnTo>
                  <a:pt x="1526980" y="126438"/>
                </a:lnTo>
                <a:lnTo>
                  <a:pt x="1522358" y="123373"/>
                </a:lnTo>
                <a:lnTo>
                  <a:pt x="1513880" y="121841"/>
                </a:lnTo>
                <a:close/>
              </a:path>
              <a:path w="2485390" h="1061084">
                <a:moveTo>
                  <a:pt x="1618684" y="113411"/>
                </a:moveTo>
                <a:lnTo>
                  <a:pt x="1614830" y="114178"/>
                </a:lnTo>
                <a:lnTo>
                  <a:pt x="1611748" y="117243"/>
                </a:lnTo>
                <a:lnTo>
                  <a:pt x="1606450" y="121936"/>
                </a:lnTo>
                <a:lnTo>
                  <a:pt x="1604042" y="127205"/>
                </a:lnTo>
                <a:lnTo>
                  <a:pt x="1603946" y="133623"/>
                </a:lnTo>
                <a:lnTo>
                  <a:pt x="1605583" y="141765"/>
                </a:lnTo>
                <a:lnTo>
                  <a:pt x="1611170" y="148326"/>
                </a:lnTo>
                <a:lnTo>
                  <a:pt x="1617913" y="150577"/>
                </a:lnTo>
                <a:lnTo>
                  <a:pt x="1624656" y="149954"/>
                </a:lnTo>
                <a:lnTo>
                  <a:pt x="1630243" y="147895"/>
                </a:lnTo>
                <a:lnTo>
                  <a:pt x="1636408" y="142770"/>
                </a:lnTo>
                <a:lnTo>
                  <a:pt x="1640261" y="136784"/>
                </a:lnTo>
                <a:lnTo>
                  <a:pt x="1640647" y="130222"/>
                </a:lnTo>
                <a:lnTo>
                  <a:pt x="1636409" y="123373"/>
                </a:lnTo>
                <a:lnTo>
                  <a:pt x="1631785" y="118776"/>
                </a:lnTo>
                <a:lnTo>
                  <a:pt x="1627160" y="115710"/>
                </a:lnTo>
                <a:lnTo>
                  <a:pt x="1618684" y="113411"/>
                </a:lnTo>
                <a:close/>
              </a:path>
              <a:path w="2485390" h="1061084">
                <a:moveTo>
                  <a:pt x="1859117" y="110346"/>
                </a:moveTo>
                <a:lnTo>
                  <a:pt x="1855264" y="111113"/>
                </a:lnTo>
                <a:lnTo>
                  <a:pt x="1852182" y="114178"/>
                </a:lnTo>
                <a:lnTo>
                  <a:pt x="1846450" y="118871"/>
                </a:lnTo>
                <a:lnTo>
                  <a:pt x="1843319" y="124140"/>
                </a:lnTo>
                <a:lnTo>
                  <a:pt x="1843078" y="130557"/>
                </a:lnTo>
                <a:lnTo>
                  <a:pt x="1846017" y="138700"/>
                </a:lnTo>
                <a:lnTo>
                  <a:pt x="1851604" y="145261"/>
                </a:lnTo>
                <a:lnTo>
                  <a:pt x="1858346" y="147512"/>
                </a:lnTo>
                <a:lnTo>
                  <a:pt x="1865089" y="146889"/>
                </a:lnTo>
                <a:lnTo>
                  <a:pt x="1870677" y="144830"/>
                </a:lnTo>
                <a:lnTo>
                  <a:pt x="1876841" y="139705"/>
                </a:lnTo>
                <a:lnTo>
                  <a:pt x="1880695" y="133718"/>
                </a:lnTo>
                <a:lnTo>
                  <a:pt x="1881080" y="127157"/>
                </a:lnTo>
                <a:lnTo>
                  <a:pt x="1876841" y="120308"/>
                </a:lnTo>
                <a:lnTo>
                  <a:pt x="1872218" y="115710"/>
                </a:lnTo>
                <a:lnTo>
                  <a:pt x="1867594" y="112645"/>
                </a:lnTo>
                <a:lnTo>
                  <a:pt x="1859117" y="110346"/>
                </a:lnTo>
                <a:close/>
              </a:path>
              <a:path w="2485390" h="1061084">
                <a:moveTo>
                  <a:pt x="1728881" y="107281"/>
                </a:moveTo>
                <a:lnTo>
                  <a:pt x="1724258" y="108048"/>
                </a:lnTo>
                <a:lnTo>
                  <a:pt x="1719634" y="111113"/>
                </a:lnTo>
                <a:lnTo>
                  <a:pt x="1715685" y="114513"/>
                </a:lnTo>
                <a:lnTo>
                  <a:pt x="1713470" y="119925"/>
                </a:lnTo>
                <a:lnTo>
                  <a:pt x="1713566" y="127061"/>
                </a:lnTo>
                <a:lnTo>
                  <a:pt x="1716552" y="135635"/>
                </a:lnTo>
                <a:lnTo>
                  <a:pt x="1722139" y="142196"/>
                </a:lnTo>
                <a:lnTo>
                  <a:pt x="1728882" y="144447"/>
                </a:lnTo>
                <a:lnTo>
                  <a:pt x="1735625" y="143824"/>
                </a:lnTo>
                <a:lnTo>
                  <a:pt x="1741212" y="141765"/>
                </a:lnTo>
                <a:lnTo>
                  <a:pt x="1747377" y="136640"/>
                </a:lnTo>
                <a:lnTo>
                  <a:pt x="1751230" y="130653"/>
                </a:lnTo>
                <a:lnTo>
                  <a:pt x="1751616" y="124092"/>
                </a:lnTo>
                <a:lnTo>
                  <a:pt x="1747377" y="117243"/>
                </a:lnTo>
                <a:lnTo>
                  <a:pt x="1742753" y="112645"/>
                </a:lnTo>
                <a:lnTo>
                  <a:pt x="1738129" y="109580"/>
                </a:lnTo>
                <a:lnTo>
                  <a:pt x="1728881" y="107281"/>
                </a:lnTo>
                <a:close/>
              </a:path>
              <a:path w="2485390" h="1061084">
                <a:moveTo>
                  <a:pt x="1315830" y="60538"/>
                </a:moveTo>
                <a:lnTo>
                  <a:pt x="1311207" y="62070"/>
                </a:lnTo>
                <a:lnTo>
                  <a:pt x="1306583" y="65135"/>
                </a:lnTo>
                <a:lnTo>
                  <a:pt x="1302634" y="69829"/>
                </a:lnTo>
                <a:lnTo>
                  <a:pt x="1300419" y="75097"/>
                </a:lnTo>
                <a:lnTo>
                  <a:pt x="1300515" y="81515"/>
                </a:lnTo>
                <a:lnTo>
                  <a:pt x="1303501" y="89657"/>
                </a:lnTo>
                <a:lnTo>
                  <a:pt x="1309088" y="96218"/>
                </a:lnTo>
                <a:lnTo>
                  <a:pt x="1315830" y="98469"/>
                </a:lnTo>
                <a:lnTo>
                  <a:pt x="1322573" y="97847"/>
                </a:lnTo>
                <a:lnTo>
                  <a:pt x="1328161" y="95787"/>
                </a:lnTo>
                <a:lnTo>
                  <a:pt x="1334326" y="90663"/>
                </a:lnTo>
                <a:lnTo>
                  <a:pt x="1338179" y="84676"/>
                </a:lnTo>
                <a:lnTo>
                  <a:pt x="1338565" y="78114"/>
                </a:lnTo>
                <a:lnTo>
                  <a:pt x="1334326" y="71266"/>
                </a:lnTo>
                <a:lnTo>
                  <a:pt x="1329702" y="65135"/>
                </a:lnTo>
                <a:lnTo>
                  <a:pt x="1325077" y="62070"/>
                </a:lnTo>
                <a:lnTo>
                  <a:pt x="1315830" y="60538"/>
                </a:lnTo>
                <a:close/>
              </a:path>
              <a:path w="2485390" h="1061084">
                <a:moveTo>
                  <a:pt x="1954673" y="49042"/>
                </a:moveTo>
                <a:lnTo>
                  <a:pt x="1950820" y="49809"/>
                </a:lnTo>
                <a:lnTo>
                  <a:pt x="1947738" y="52874"/>
                </a:lnTo>
                <a:lnTo>
                  <a:pt x="1942006" y="55843"/>
                </a:lnTo>
                <a:lnTo>
                  <a:pt x="1938875" y="60537"/>
                </a:lnTo>
                <a:lnTo>
                  <a:pt x="1938634" y="67529"/>
                </a:lnTo>
                <a:lnTo>
                  <a:pt x="1941572" y="77396"/>
                </a:lnTo>
                <a:lnTo>
                  <a:pt x="1947159" y="83957"/>
                </a:lnTo>
                <a:lnTo>
                  <a:pt x="1953903" y="86208"/>
                </a:lnTo>
                <a:lnTo>
                  <a:pt x="1960646" y="85585"/>
                </a:lnTo>
                <a:lnTo>
                  <a:pt x="1966233" y="83526"/>
                </a:lnTo>
                <a:lnTo>
                  <a:pt x="1971097" y="79694"/>
                </a:lnTo>
                <a:lnTo>
                  <a:pt x="1975094" y="73564"/>
                </a:lnTo>
                <a:lnTo>
                  <a:pt x="1976202" y="66284"/>
                </a:lnTo>
                <a:lnTo>
                  <a:pt x="1972397" y="59004"/>
                </a:lnTo>
                <a:lnTo>
                  <a:pt x="1967773" y="54407"/>
                </a:lnTo>
                <a:lnTo>
                  <a:pt x="1963150" y="51341"/>
                </a:lnTo>
                <a:lnTo>
                  <a:pt x="1954673" y="49042"/>
                </a:lnTo>
                <a:close/>
              </a:path>
              <a:path w="2485390" h="1061084">
                <a:moveTo>
                  <a:pt x="1418323" y="42912"/>
                </a:moveTo>
                <a:lnTo>
                  <a:pt x="1414470" y="43679"/>
                </a:lnTo>
                <a:lnTo>
                  <a:pt x="1411387" y="46744"/>
                </a:lnTo>
                <a:lnTo>
                  <a:pt x="1405656" y="49713"/>
                </a:lnTo>
                <a:lnTo>
                  <a:pt x="1402525" y="54407"/>
                </a:lnTo>
                <a:lnTo>
                  <a:pt x="1402285" y="61399"/>
                </a:lnTo>
                <a:lnTo>
                  <a:pt x="1405223" y="71266"/>
                </a:lnTo>
                <a:lnTo>
                  <a:pt x="1410810" y="77827"/>
                </a:lnTo>
                <a:lnTo>
                  <a:pt x="1417553" y="80078"/>
                </a:lnTo>
                <a:lnTo>
                  <a:pt x="1424296" y="79455"/>
                </a:lnTo>
                <a:lnTo>
                  <a:pt x="1429882" y="77396"/>
                </a:lnTo>
                <a:lnTo>
                  <a:pt x="1436047" y="72271"/>
                </a:lnTo>
                <a:lnTo>
                  <a:pt x="1439900" y="66284"/>
                </a:lnTo>
                <a:lnTo>
                  <a:pt x="1440286" y="59723"/>
                </a:lnTo>
                <a:lnTo>
                  <a:pt x="1436047" y="52874"/>
                </a:lnTo>
                <a:lnTo>
                  <a:pt x="1431424" y="48276"/>
                </a:lnTo>
                <a:lnTo>
                  <a:pt x="1426800" y="45211"/>
                </a:lnTo>
                <a:lnTo>
                  <a:pt x="1418323" y="42912"/>
                </a:lnTo>
                <a:close/>
              </a:path>
              <a:path w="2485390" h="1061084">
                <a:moveTo>
                  <a:pt x="1828292" y="15326"/>
                </a:moveTo>
                <a:lnTo>
                  <a:pt x="1824438" y="16093"/>
                </a:lnTo>
                <a:lnTo>
                  <a:pt x="1821356" y="19158"/>
                </a:lnTo>
                <a:lnTo>
                  <a:pt x="1815625" y="23851"/>
                </a:lnTo>
                <a:lnTo>
                  <a:pt x="1812495" y="29120"/>
                </a:lnTo>
                <a:lnTo>
                  <a:pt x="1812254" y="35537"/>
                </a:lnTo>
                <a:lnTo>
                  <a:pt x="1815192" y="43680"/>
                </a:lnTo>
                <a:lnTo>
                  <a:pt x="1820778" y="50241"/>
                </a:lnTo>
                <a:lnTo>
                  <a:pt x="1827521" y="52492"/>
                </a:lnTo>
                <a:lnTo>
                  <a:pt x="1834264" y="51869"/>
                </a:lnTo>
                <a:lnTo>
                  <a:pt x="1839851" y="49810"/>
                </a:lnTo>
                <a:lnTo>
                  <a:pt x="1844716" y="45978"/>
                </a:lnTo>
                <a:lnTo>
                  <a:pt x="1848714" y="39848"/>
                </a:lnTo>
                <a:lnTo>
                  <a:pt x="1849822" y="32568"/>
                </a:lnTo>
                <a:lnTo>
                  <a:pt x="1846017" y="25288"/>
                </a:lnTo>
                <a:lnTo>
                  <a:pt x="1841393" y="20690"/>
                </a:lnTo>
                <a:lnTo>
                  <a:pt x="1836769" y="17625"/>
                </a:lnTo>
                <a:lnTo>
                  <a:pt x="1828292" y="15326"/>
                </a:lnTo>
                <a:close/>
              </a:path>
              <a:path w="2485390" h="1061084">
                <a:moveTo>
                  <a:pt x="1516963" y="9196"/>
                </a:moveTo>
                <a:lnTo>
                  <a:pt x="1513109" y="9963"/>
                </a:lnTo>
                <a:lnTo>
                  <a:pt x="1510026" y="13028"/>
                </a:lnTo>
                <a:lnTo>
                  <a:pt x="1502994" y="17769"/>
                </a:lnTo>
                <a:lnTo>
                  <a:pt x="1500008" y="23373"/>
                </a:lnTo>
                <a:lnTo>
                  <a:pt x="1500490" y="30700"/>
                </a:lnTo>
                <a:lnTo>
                  <a:pt x="1503861" y="40615"/>
                </a:lnTo>
                <a:lnTo>
                  <a:pt x="1509448" y="47176"/>
                </a:lnTo>
                <a:lnTo>
                  <a:pt x="1516191" y="49427"/>
                </a:lnTo>
                <a:lnTo>
                  <a:pt x="1522935" y="48804"/>
                </a:lnTo>
                <a:lnTo>
                  <a:pt x="1528522" y="46745"/>
                </a:lnTo>
                <a:lnTo>
                  <a:pt x="1533386" y="42434"/>
                </a:lnTo>
                <a:lnTo>
                  <a:pt x="1537384" y="35250"/>
                </a:lnTo>
                <a:lnTo>
                  <a:pt x="1538491" y="26917"/>
                </a:lnTo>
                <a:lnTo>
                  <a:pt x="1534687" y="19158"/>
                </a:lnTo>
                <a:lnTo>
                  <a:pt x="1530063" y="14560"/>
                </a:lnTo>
                <a:lnTo>
                  <a:pt x="1525440" y="11495"/>
                </a:lnTo>
                <a:lnTo>
                  <a:pt x="1516963" y="9196"/>
                </a:lnTo>
                <a:close/>
              </a:path>
              <a:path w="2485390" h="1061084">
                <a:moveTo>
                  <a:pt x="1720405" y="3066"/>
                </a:moveTo>
                <a:lnTo>
                  <a:pt x="1716552" y="3832"/>
                </a:lnTo>
                <a:lnTo>
                  <a:pt x="1713470" y="6898"/>
                </a:lnTo>
                <a:lnTo>
                  <a:pt x="1707739" y="9867"/>
                </a:lnTo>
                <a:lnTo>
                  <a:pt x="1704608" y="14560"/>
                </a:lnTo>
                <a:lnTo>
                  <a:pt x="1704367" y="21553"/>
                </a:lnTo>
                <a:lnTo>
                  <a:pt x="1707305" y="31419"/>
                </a:lnTo>
                <a:lnTo>
                  <a:pt x="1712892" y="37980"/>
                </a:lnTo>
                <a:lnTo>
                  <a:pt x="1719634" y="40231"/>
                </a:lnTo>
                <a:lnTo>
                  <a:pt x="1726377" y="39609"/>
                </a:lnTo>
                <a:lnTo>
                  <a:pt x="1731965" y="37549"/>
                </a:lnTo>
                <a:lnTo>
                  <a:pt x="1738130" y="32425"/>
                </a:lnTo>
                <a:lnTo>
                  <a:pt x="1741983" y="26438"/>
                </a:lnTo>
                <a:lnTo>
                  <a:pt x="1742369" y="19876"/>
                </a:lnTo>
                <a:lnTo>
                  <a:pt x="1738131" y="13028"/>
                </a:lnTo>
                <a:lnTo>
                  <a:pt x="1733506" y="8430"/>
                </a:lnTo>
                <a:lnTo>
                  <a:pt x="1728882" y="5365"/>
                </a:lnTo>
                <a:lnTo>
                  <a:pt x="1720405" y="3066"/>
                </a:lnTo>
                <a:close/>
              </a:path>
              <a:path w="2485390" h="1061084">
                <a:moveTo>
                  <a:pt x="1618684" y="0"/>
                </a:moveTo>
                <a:lnTo>
                  <a:pt x="1614830" y="766"/>
                </a:lnTo>
                <a:lnTo>
                  <a:pt x="1611748" y="3831"/>
                </a:lnTo>
                <a:lnTo>
                  <a:pt x="1606450" y="6801"/>
                </a:lnTo>
                <a:lnTo>
                  <a:pt x="1604042" y="11494"/>
                </a:lnTo>
                <a:lnTo>
                  <a:pt x="1603946" y="18487"/>
                </a:lnTo>
                <a:lnTo>
                  <a:pt x="1605583" y="28353"/>
                </a:lnTo>
                <a:lnTo>
                  <a:pt x="1611170" y="34914"/>
                </a:lnTo>
                <a:lnTo>
                  <a:pt x="1617913" y="37165"/>
                </a:lnTo>
                <a:lnTo>
                  <a:pt x="1624656" y="36543"/>
                </a:lnTo>
                <a:lnTo>
                  <a:pt x="1630243" y="34483"/>
                </a:lnTo>
                <a:lnTo>
                  <a:pt x="1636408" y="29359"/>
                </a:lnTo>
                <a:lnTo>
                  <a:pt x="1640261" y="23372"/>
                </a:lnTo>
                <a:lnTo>
                  <a:pt x="1640647" y="16810"/>
                </a:lnTo>
                <a:lnTo>
                  <a:pt x="1636409" y="9962"/>
                </a:lnTo>
                <a:lnTo>
                  <a:pt x="1631785" y="5364"/>
                </a:lnTo>
                <a:lnTo>
                  <a:pt x="1627160" y="2299"/>
                </a:lnTo>
                <a:lnTo>
                  <a:pt x="1618684" y="0"/>
                </a:lnTo>
                <a:close/>
              </a:path>
            </a:pathLst>
          </a:custGeom>
          <a:solidFill>
            <a:srgbClr val="FFFFFF">
              <a:alpha val="30198"/>
            </a:srgbClr>
          </a:solidFill>
        </p:spPr>
        <p:txBody>
          <a:bodyPr wrap="square" lIns="0" tIns="0" rIns="0" bIns="0" rtlCol="0"/>
          <a:lstStyle/>
          <a:p>
            <a:endParaRPr dirty="0"/>
          </a:p>
        </p:txBody>
      </p:sp>
      <p:sp>
        <p:nvSpPr>
          <p:cNvPr id="22" name="bk object 22"/>
          <p:cNvSpPr/>
          <p:nvPr/>
        </p:nvSpPr>
        <p:spPr>
          <a:xfrm>
            <a:off x="3476244" y="0"/>
            <a:ext cx="6177280" cy="1779270"/>
          </a:xfrm>
          <a:custGeom>
            <a:avLst/>
            <a:gdLst/>
            <a:ahLst/>
            <a:cxnLst/>
            <a:rect l="l" t="t" r="r" b="b"/>
            <a:pathLst>
              <a:path w="6177280" h="1779270">
                <a:moveTo>
                  <a:pt x="4286655" y="1744078"/>
                </a:moveTo>
                <a:lnTo>
                  <a:pt x="4267396" y="1744078"/>
                </a:lnTo>
                <a:lnTo>
                  <a:pt x="4259592" y="1751839"/>
                </a:lnTo>
                <a:lnTo>
                  <a:pt x="4259592" y="1770988"/>
                </a:lnTo>
                <a:lnTo>
                  <a:pt x="4267396" y="1778750"/>
                </a:lnTo>
                <a:lnTo>
                  <a:pt x="4286655" y="1778750"/>
                </a:lnTo>
                <a:lnTo>
                  <a:pt x="4294460" y="1770988"/>
                </a:lnTo>
                <a:lnTo>
                  <a:pt x="4294460" y="1751839"/>
                </a:lnTo>
                <a:lnTo>
                  <a:pt x="4286655" y="1744078"/>
                </a:lnTo>
                <a:close/>
              </a:path>
              <a:path w="6177280" h="1779270">
                <a:moveTo>
                  <a:pt x="4106508" y="1738299"/>
                </a:moveTo>
                <a:lnTo>
                  <a:pt x="4087251" y="1738299"/>
                </a:lnTo>
                <a:lnTo>
                  <a:pt x="4079447" y="1746062"/>
                </a:lnTo>
                <a:lnTo>
                  <a:pt x="4079447" y="1765209"/>
                </a:lnTo>
                <a:lnTo>
                  <a:pt x="4087251" y="1772972"/>
                </a:lnTo>
                <a:lnTo>
                  <a:pt x="4106508" y="1772972"/>
                </a:lnTo>
                <a:lnTo>
                  <a:pt x="4114313" y="1765209"/>
                </a:lnTo>
                <a:lnTo>
                  <a:pt x="4114313" y="1746062"/>
                </a:lnTo>
                <a:lnTo>
                  <a:pt x="4106508" y="1738299"/>
                </a:lnTo>
                <a:close/>
              </a:path>
              <a:path w="6177280" h="1779270">
                <a:moveTo>
                  <a:pt x="4426122" y="1726742"/>
                </a:moveTo>
                <a:lnTo>
                  <a:pt x="4406865" y="1726742"/>
                </a:lnTo>
                <a:lnTo>
                  <a:pt x="4399060" y="1734505"/>
                </a:lnTo>
                <a:lnTo>
                  <a:pt x="4399060" y="1753652"/>
                </a:lnTo>
                <a:lnTo>
                  <a:pt x="4406865" y="1761415"/>
                </a:lnTo>
                <a:lnTo>
                  <a:pt x="4426122" y="1761415"/>
                </a:lnTo>
                <a:lnTo>
                  <a:pt x="4433928" y="1753652"/>
                </a:lnTo>
                <a:lnTo>
                  <a:pt x="4433928" y="1734505"/>
                </a:lnTo>
                <a:lnTo>
                  <a:pt x="4426122" y="1726742"/>
                </a:lnTo>
                <a:close/>
              </a:path>
              <a:path w="6177280" h="1779270">
                <a:moveTo>
                  <a:pt x="4553968" y="1709408"/>
                </a:moveTo>
                <a:lnTo>
                  <a:pt x="4534711" y="1709408"/>
                </a:lnTo>
                <a:lnTo>
                  <a:pt x="4526906" y="1717169"/>
                </a:lnTo>
                <a:lnTo>
                  <a:pt x="4526906" y="1736317"/>
                </a:lnTo>
                <a:lnTo>
                  <a:pt x="4534711" y="1744079"/>
                </a:lnTo>
                <a:lnTo>
                  <a:pt x="4553968" y="1744079"/>
                </a:lnTo>
                <a:lnTo>
                  <a:pt x="4561773" y="1736317"/>
                </a:lnTo>
                <a:lnTo>
                  <a:pt x="4561773" y="1717169"/>
                </a:lnTo>
                <a:lnTo>
                  <a:pt x="4553968" y="1709408"/>
                </a:lnTo>
                <a:close/>
              </a:path>
              <a:path w="6177280" h="1779270">
                <a:moveTo>
                  <a:pt x="3961227" y="1692071"/>
                </a:moveTo>
                <a:lnTo>
                  <a:pt x="3941970" y="1692071"/>
                </a:lnTo>
                <a:lnTo>
                  <a:pt x="3934166" y="1699834"/>
                </a:lnTo>
                <a:lnTo>
                  <a:pt x="3934166" y="1718981"/>
                </a:lnTo>
                <a:lnTo>
                  <a:pt x="3941970" y="1726742"/>
                </a:lnTo>
                <a:lnTo>
                  <a:pt x="3961227" y="1726742"/>
                </a:lnTo>
                <a:lnTo>
                  <a:pt x="3969033" y="1718981"/>
                </a:lnTo>
                <a:lnTo>
                  <a:pt x="3969033" y="1699834"/>
                </a:lnTo>
                <a:lnTo>
                  <a:pt x="3961227" y="1692071"/>
                </a:lnTo>
                <a:close/>
              </a:path>
              <a:path w="6177280" h="1779270">
                <a:moveTo>
                  <a:pt x="4170431" y="1657400"/>
                </a:moveTo>
                <a:lnTo>
                  <a:pt x="4151174" y="1657400"/>
                </a:lnTo>
                <a:lnTo>
                  <a:pt x="4143368" y="1665161"/>
                </a:lnTo>
                <a:lnTo>
                  <a:pt x="4143368" y="1684310"/>
                </a:lnTo>
                <a:lnTo>
                  <a:pt x="4151174" y="1692071"/>
                </a:lnTo>
                <a:lnTo>
                  <a:pt x="4170431" y="1692071"/>
                </a:lnTo>
                <a:lnTo>
                  <a:pt x="4178236" y="1684310"/>
                </a:lnTo>
                <a:lnTo>
                  <a:pt x="4178236" y="1665161"/>
                </a:lnTo>
                <a:lnTo>
                  <a:pt x="4170431" y="1657400"/>
                </a:lnTo>
                <a:close/>
              </a:path>
              <a:path w="6177280" h="1779270">
                <a:moveTo>
                  <a:pt x="4304088" y="1651622"/>
                </a:moveTo>
                <a:lnTo>
                  <a:pt x="4284831" y="1651622"/>
                </a:lnTo>
                <a:lnTo>
                  <a:pt x="4277025" y="1659383"/>
                </a:lnTo>
                <a:lnTo>
                  <a:pt x="4277025" y="1678532"/>
                </a:lnTo>
                <a:lnTo>
                  <a:pt x="4284831" y="1686293"/>
                </a:lnTo>
                <a:lnTo>
                  <a:pt x="4304088" y="1686293"/>
                </a:lnTo>
                <a:lnTo>
                  <a:pt x="4311893" y="1678532"/>
                </a:lnTo>
                <a:lnTo>
                  <a:pt x="4311893" y="1659383"/>
                </a:lnTo>
                <a:lnTo>
                  <a:pt x="4304088" y="1651622"/>
                </a:lnTo>
                <a:close/>
              </a:path>
              <a:path w="6177280" h="1779270">
                <a:moveTo>
                  <a:pt x="3845005" y="1645843"/>
                </a:moveTo>
                <a:lnTo>
                  <a:pt x="3825748" y="1645843"/>
                </a:lnTo>
                <a:lnTo>
                  <a:pt x="3817943" y="1653604"/>
                </a:lnTo>
                <a:lnTo>
                  <a:pt x="3817943" y="1672753"/>
                </a:lnTo>
                <a:lnTo>
                  <a:pt x="3825748" y="1680514"/>
                </a:lnTo>
                <a:lnTo>
                  <a:pt x="3845005" y="1680514"/>
                </a:lnTo>
                <a:lnTo>
                  <a:pt x="3852810" y="1672753"/>
                </a:lnTo>
                <a:lnTo>
                  <a:pt x="3852810" y="1653604"/>
                </a:lnTo>
                <a:lnTo>
                  <a:pt x="3845005" y="1645843"/>
                </a:lnTo>
                <a:close/>
              </a:path>
              <a:path w="6177280" h="1779270">
                <a:moveTo>
                  <a:pt x="4687625" y="1640065"/>
                </a:moveTo>
                <a:lnTo>
                  <a:pt x="4668368" y="1640065"/>
                </a:lnTo>
                <a:lnTo>
                  <a:pt x="4660563" y="1647827"/>
                </a:lnTo>
                <a:lnTo>
                  <a:pt x="4660563" y="1666975"/>
                </a:lnTo>
                <a:lnTo>
                  <a:pt x="4668368" y="1674736"/>
                </a:lnTo>
                <a:lnTo>
                  <a:pt x="4687625" y="1674736"/>
                </a:lnTo>
                <a:lnTo>
                  <a:pt x="4695431" y="1666975"/>
                </a:lnTo>
                <a:lnTo>
                  <a:pt x="4695431" y="1647827"/>
                </a:lnTo>
                <a:lnTo>
                  <a:pt x="4687625" y="1640065"/>
                </a:lnTo>
                <a:close/>
              </a:path>
              <a:path w="6177280" h="1779270">
                <a:moveTo>
                  <a:pt x="4048395" y="1616951"/>
                </a:moveTo>
                <a:lnTo>
                  <a:pt x="4029138" y="1616951"/>
                </a:lnTo>
                <a:lnTo>
                  <a:pt x="4021334" y="1624712"/>
                </a:lnTo>
                <a:lnTo>
                  <a:pt x="4021334" y="1643860"/>
                </a:lnTo>
                <a:lnTo>
                  <a:pt x="4029138" y="1651622"/>
                </a:lnTo>
                <a:lnTo>
                  <a:pt x="4048395" y="1651622"/>
                </a:lnTo>
                <a:lnTo>
                  <a:pt x="4056200" y="1643860"/>
                </a:lnTo>
                <a:lnTo>
                  <a:pt x="4056200" y="1624712"/>
                </a:lnTo>
                <a:lnTo>
                  <a:pt x="4048395" y="1616951"/>
                </a:lnTo>
                <a:close/>
              </a:path>
              <a:path w="6177280" h="1779270">
                <a:moveTo>
                  <a:pt x="4460989" y="1611172"/>
                </a:moveTo>
                <a:lnTo>
                  <a:pt x="4441732" y="1611172"/>
                </a:lnTo>
                <a:lnTo>
                  <a:pt x="4433928" y="1618933"/>
                </a:lnTo>
                <a:lnTo>
                  <a:pt x="4433928" y="1638082"/>
                </a:lnTo>
                <a:lnTo>
                  <a:pt x="4441732" y="1645843"/>
                </a:lnTo>
                <a:lnTo>
                  <a:pt x="4460989" y="1645843"/>
                </a:lnTo>
                <a:lnTo>
                  <a:pt x="4468794" y="1638082"/>
                </a:lnTo>
                <a:lnTo>
                  <a:pt x="4468794" y="1618933"/>
                </a:lnTo>
                <a:lnTo>
                  <a:pt x="4460989" y="1611172"/>
                </a:lnTo>
                <a:close/>
              </a:path>
              <a:path w="6177280" h="1779270">
                <a:moveTo>
                  <a:pt x="4588836" y="1599615"/>
                </a:moveTo>
                <a:lnTo>
                  <a:pt x="4569579" y="1599615"/>
                </a:lnTo>
                <a:lnTo>
                  <a:pt x="4561773" y="1607376"/>
                </a:lnTo>
                <a:lnTo>
                  <a:pt x="4561773" y="1626525"/>
                </a:lnTo>
                <a:lnTo>
                  <a:pt x="4569579" y="1634286"/>
                </a:lnTo>
                <a:lnTo>
                  <a:pt x="4588836" y="1634286"/>
                </a:lnTo>
                <a:lnTo>
                  <a:pt x="4596641" y="1626525"/>
                </a:lnTo>
                <a:lnTo>
                  <a:pt x="4596641" y="1607376"/>
                </a:lnTo>
                <a:lnTo>
                  <a:pt x="4588836" y="1599615"/>
                </a:lnTo>
                <a:close/>
              </a:path>
              <a:path w="6177280" h="1779270">
                <a:moveTo>
                  <a:pt x="3734592" y="1599615"/>
                </a:moveTo>
                <a:lnTo>
                  <a:pt x="3715335" y="1599615"/>
                </a:lnTo>
                <a:lnTo>
                  <a:pt x="3707531" y="1607376"/>
                </a:lnTo>
                <a:lnTo>
                  <a:pt x="3707531" y="1626525"/>
                </a:lnTo>
                <a:lnTo>
                  <a:pt x="3715335" y="1634286"/>
                </a:lnTo>
                <a:lnTo>
                  <a:pt x="3734592" y="1634286"/>
                </a:lnTo>
                <a:lnTo>
                  <a:pt x="3742397" y="1626525"/>
                </a:lnTo>
                <a:lnTo>
                  <a:pt x="3742397" y="1607376"/>
                </a:lnTo>
                <a:lnTo>
                  <a:pt x="3734592" y="1599615"/>
                </a:lnTo>
                <a:close/>
              </a:path>
              <a:path w="6177280" h="1779270">
                <a:moveTo>
                  <a:pt x="3937984" y="1564944"/>
                </a:moveTo>
                <a:lnTo>
                  <a:pt x="3918727" y="1564944"/>
                </a:lnTo>
                <a:lnTo>
                  <a:pt x="3910921" y="1572705"/>
                </a:lnTo>
                <a:lnTo>
                  <a:pt x="3910921" y="1591853"/>
                </a:lnTo>
                <a:lnTo>
                  <a:pt x="3918727" y="1599615"/>
                </a:lnTo>
                <a:lnTo>
                  <a:pt x="3937984" y="1599615"/>
                </a:lnTo>
                <a:lnTo>
                  <a:pt x="3945789" y="1591853"/>
                </a:lnTo>
                <a:lnTo>
                  <a:pt x="3945789" y="1572705"/>
                </a:lnTo>
                <a:lnTo>
                  <a:pt x="3937984" y="1564944"/>
                </a:lnTo>
                <a:close/>
              </a:path>
              <a:path w="6177280" h="1779270">
                <a:moveTo>
                  <a:pt x="4344766" y="1559166"/>
                </a:moveTo>
                <a:lnTo>
                  <a:pt x="4325508" y="1559166"/>
                </a:lnTo>
                <a:lnTo>
                  <a:pt x="4317704" y="1566927"/>
                </a:lnTo>
                <a:lnTo>
                  <a:pt x="4317704" y="1586075"/>
                </a:lnTo>
                <a:lnTo>
                  <a:pt x="4325508" y="1593837"/>
                </a:lnTo>
                <a:lnTo>
                  <a:pt x="4344766" y="1593837"/>
                </a:lnTo>
                <a:lnTo>
                  <a:pt x="4352571" y="1586075"/>
                </a:lnTo>
                <a:lnTo>
                  <a:pt x="4352571" y="1566927"/>
                </a:lnTo>
                <a:lnTo>
                  <a:pt x="4344766" y="1559166"/>
                </a:lnTo>
                <a:close/>
              </a:path>
              <a:path w="6177280" h="1779270">
                <a:moveTo>
                  <a:pt x="4774793" y="1553387"/>
                </a:moveTo>
                <a:lnTo>
                  <a:pt x="4755535" y="1553387"/>
                </a:lnTo>
                <a:lnTo>
                  <a:pt x="4747731" y="1561148"/>
                </a:lnTo>
                <a:lnTo>
                  <a:pt x="4747731" y="1580297"/>
                </a:lnTo>
                <a:lnTo>
                  <a:pt x="4755535" y="1588058"/>
                </a:lnTo>
                <a:lnTo>
                  <a:pt x="4774793" y="1588058"/>
                </a:lnTo>
                <a:lnTo>
                  <a:pt x="4782599" y="1580297"/>
                </a:lnTo>
                <a:lnTo>
                  <a:pt x="4782599" y="1561148"/>
                </a:lnTo>
                <a:lnTo>
                  <a:pt x="4774793" y="1553387"/>
                </a:lnTo>
                <a:close/>
              </a:path>
              <a:path w="6177280" h="1779270">
                <a:moveTo>
                  <a:pt x="3606746" y="1553387"/>
                </a:moveTo>
                <a:lnTo>
                  <a:pt x="3587490" y="1553387"/>
                </a:lnTo>
                <a:lnTo>
                  <a:pt x="3579684" y="1561148"/>
                </a:lnTo>
                <a:lnTo>
                  <a:pt x="3579684" y="1580297"/>
                </a:lnTo>
                <a:lnTo>
                  <a:pt x="3587490" y="1588058"/>
                </a:lnTo>
                <a:lnTo>
                  <a:pt x="3606746" y="1588058"/>
                </a:lnTo>
                <a:lnTo>
                  <a:pt x="3614552" y="1580297"/>
                </a:lnTo>
                <a:lnTo>
                  <a:pt x="3614552" y="1561148"/>
                </a:lnTo>
                <a:lnTo>
                  <a:pt x="3606746" y="1553387"/>
                </a:lnTo>
                <a:close/>
              </a:path>
              <a:path w="6177280" h="1779270">
                <a:moveTo>
                  <a:pt x="4211109" y="1541830"/>
                </a:moveTo>
                <a:lnTo>
                  <a:pt x="4191853" y="1541830"/>
                </a:lnTo>
                <a:lnTo>
                  <a:pt x="4184046" y="1549591"/>
                </a:lnTo>
                <a:lnTo>
                  <a:pt x="4184046" y="1568740"/>
                </a:lnTo>
                <a:lnTo>
                  <a:pt x="4191853" y="1576501"/>
                </a:lnTo>
                <a:lnTo>
                  <a:pt x="4211109" y="1576501"/>
                </a:lnTo>
                <a:lnTo>
                  <a:pt x="4218914" y="1568740"/>
                </a:lnTo>
                <a:lnTo>
                  <a:pt x="4218914" y="1549591"/>
                </a:lnTo>
                <a:lnTo>
                  <a:pt x="4211109" y="1541830"/>
                </a:lnTo>
                <a:close/>
              </a:path>
              <a:path w="6177280" h="1779270">
                <a:moveTo>
                  <a:pt x="4106508" y="1518715"/>
                </a:moveTo>
                <a:lnTo>
                  <a:pt x="4087251" y="1518715"/>
                </a:lnTo>
                <a:lnTo>
                  <a:pt x="4079447" y="1526477"/>
                </a:lnTo>
                <a:lnTo>
                  <a:pt x="4079447" y="1545625"/>
                </a:lnTo>
                <a:lnTo>
                  <a:pt x="4087251" y="1553387"/>
                </a:lnTo>
                <a:lnTo>
                  <a:pt x="4106508" y="1553387"/>
                </a:lnTo>
                <a:lnTo>
                  <a:pt x="4114313" y="1545625"/>
                </a:lnTo>
                <a:lnTo>
                  <a:pt x="4114313" y="1526477"/>
                </a:lnTo>
                <a:lnTo>
                  <a:pt x="4106508" y="1518715"/>
                </a:lnTo>
                <a:close/>
              </a:path>
              <a:path w="6177280" h="1779270">
                <a:moveTo>
                  <a:pt x="3821760" y="1512937"/>
                </a:moveTo>
                <a:lnTo>
                  <a:pt x="3802503" y="1512937"/>
                </a:lnTo>
                <a:lnTo>
                  <a:pt x="3794699" y="1520698"/>
                </a:lnTo>
                <a:lnTo>
                  <a:pt x="3794699" y="1539847"/>
                </a:lnTo>
                <a:lnTo>
                  <a:pt x="3802503" y="1547609"/>
                </a:lnTo>
                <a:lnTo>
                  <a:pt x="3821760" y="1547609"/>
                </a:lnTo>
                <a:lnTo>
                  <a:pt x="3829565" y="1539847"/>
                </a:lnTo>
                <a:lnTo>
                  <a:pt x="3829565" y="1520698"/>
                </a:lnTo>
                <a:lnTo>
                  <a:pt x="3821760" y="1512937"/>
                </a:lnTo>
                <a:close/>
              </a:path>
              <a:path w="6177280" h="1779270">
                <a:moveTo>
                  <a:pt x="1032394" y="1507159"/>
                </a:moveTo>
                <a:lnTo>
                  <a:pt x="1013138" y="1507159"/>
                </a:lnTo>
                <a:lnTo>
                  <a:pt x="1005333" y="1514920"/>
                </a:lnTo>
                <a:lnTo>
                  <a:pt x="1005333" y="1534068"/>
                </a:lnTo>
                <a:lnTo>
                  <a:pt x="1013138" y="1541830"/>
                </a:lnTo>
                <a:lnTo>
                  <a:pt x="1032394" y="1541830"/>
                </a:lnTo>
                <a:lnTo>
                  <a:pt x="1040199" y="1534068"/>
                </a:lnTo>
                <a:lnTo>
                  <a:pt x="1040199" y="1514920"/>
                </a:lnTo>
                <a:lnTo>
                  <a:pt x="1032394" y="1507159"/>
                </a:lnTo>
                <a:close/>
              </a:path>
              <a:path w="6177280" h="1779270">
                <a:moveTo>
                  <a:pt x="1171863" y="1501381"/>
                </a:moveTo>
                <a:lnTo>
                  <a:pt x="1152606" y="1501381"/>
                </a:lnTo>
                <a:lnTo>
                  <a:pt x="1144800" y="1509142"/>
                </a:lnTo>
                <a:lnTo>
                  <a:pt x="1144800" y="1528290"/>
                </a:lnTo>
                <a:lnTo>
                  <a:pt x="1152606" y="1536052"/>
                </a:lnTo>
                <a:lnTo>
                  <a:pt x="1171863" y="1536052"/>
                </a:lnTo>
                <a:lnTo>
                  <a:pt x="1179668" y="1528290"/>
                </a:lnTo>
                <a:lnTo>
                  <a:pt x="1179668" y="1509142"/>
                </a:lnTo>
                <a:lnTo>
                  <a:pt x="1171863" y="1501381"/>
                </a:lnTo>
                <a:close/>
              </a:path>
              <a:path w="6177280" h="1779270">
                <a:moveTo>
                  <a:pt x="4571401" y="1495602"/>
                </a:moveTo>
                <a:lnTo>
                  <a:pt x="4552144" y="1495602"/>
                </a:lnTo>
                <a:lnTo>
                  <a:pt x="4544339" y="1503363"/>
                </a:lnTo>
                <a:lnTo>
                  <a:pt x="4544339" y="1522512"/>
                </a:lnTo>
                <a:lnTo>
                  <a:pt x="4552144" y="1530273"/>
                </a:lnTo>
                <a:lnTo>
                  <a:pt x="4571401" y="1530273"/>
                </a:lnTo>
                <a:lnTo>
                  <a:pt x="4579207" y="1522512"/>
                </a:lnTo>
                <a:lnTo>
                  <a:pt x="4579207" y="1503363"/>
                </a:lnTo>
                <a:lnTo>
                  <a:pt x="4571401" y="1495602"/>
                </a:lnTo>
                <a:close/>
              </a:path>
              <a:path w="6177280" h="1779270">
                <a:moveTo>
                  <a:pt x="4437744" y="1495602"/>
                </a:moveTo>
                <a:lnTo>
                  <a:pt x="4418487" y="1495602"/>
                </a:lnTo>
                <a:lnTo>
                  <a:pt x="4410682" y="1503363"/>
                </a:lnTo>
                <a:lnTo>
                  <a:pt x="4410682" y="1522512"/>
                </a:lnTo>
                <a:lnTo>
                  <a:pt x="4418487" y="1530273"/>
                </a:lnTo>
                <a:lnTo>
                  <a:pt x="4437744" y="1530273"/>
                </a:lnTo>
                <a:lnTo>
                  <a:pt x="4445549" y="1522512"/>
                </a:lnTo>
                <a:lnTo>
                  <a:pt x="4445549" y="1503363"/>
                </a:lnTo>
                <a:lnTo>
                  <a:pt x="4437744" y="1495602"/>
                </a:lnTo>
                <a:close/>
              </a:path>
              <a:path w="6177280" h="1779270">
                <a:moveTo>
                  <a:pt x="1299709" y="1495602"/>
                </a:moveTo>
                <a:lnTo>
                  <a:pt x="1280452" y="1495602"/>
                </a:lnTo>
                <a:lnTo>
                  <a:pt x="1272646" y="1503363"/>
                </a:lnTo>
                <a:lnTo>
                  <a:pt x="1272646" y="1522512"/>
                </a:lnTo>
                <a:lnTo>
                  <a:pt x="1280452" y="1530273"/>
                </a:lnTo>
                <a:lnTo>
                  <a:pt x="1299709" y="1530273"/>
                </a:lnTo>
                <a:lnTo>
                  <a:pt x="1307514" y="1522512"/>
                </a:lnTo>
                <a:lnTo>
                  <a:pt x="1307514" y="1503363"/>
                </a:lnTo>
                <a:lnTo>
                  <a:pt x="1299709" y="1495602"/>
                </a:lnTo>
                <a:close/>
              </a:path>
              <a:path w="6177280" h="1779270">
                <a:moveTo>
                  <a:pt x="4693437" y="1484044"/>
                </a:moveTo>
                <a:lnTo>
                  <a:pt x="4674179" y="1484044"/>
                </a:lnTo>
                <a:lnTo>
                  <a:pt x="4666374" y="1491805"/>
                </a:lnTo>
                <a:lnTo>
                  <a:pt x="4666374" y="1510954"/>
                </a:lnTo>
                <a:lnTo>
                  <a:pt x="4674179" y="1518715"/>
                </a:lnTo>
                <a:lnTo>
                  <a:pt x="4693437" y="1518715"/>
                </a:lnTo>
                <a:lnTo>
                  <a:pt x="4701242" y="1510954"/>
                </a:lnTo>
                <a:lnTo>
                  <a:pt x="4701242" y="1491805"/>
                </a:lnTo>
                <a:lnTo>
                  <a:pt x="4693437" y="1484044"/>
                </a:lnTo>
                <a:close/>
              </a:path>
              <a:path w="6177280" h="1779270">
                <a:moveTo>
                  <a:pt x="3688102" y="1478266"/>
                </a:moveTo>
                <a:lnTo>
                  <a:pt x="3668847" y="1478266"/>
                </a:lnTo>
                <a:lnTo>
                  <a:pt x="3661041" y="1486028"/>
                </a:lnTo>
                <a:lnTo>
                  <a:pt x="3661041" y="1505176"/>
                </a:lnTo>
                <a:lnTo>
                  <a:pt x="3668847" y="1512937"/>
                </a:lnTo>
                <a:lnTo>
                  <a:pt x="3688102" y="1512937"/>
                </a:lnTo>
                <a:lnTo>
                  <a:pt x="3695908" y="1505176"/>
                </a:lnTo>
                <a:lnTo>
                  <a:pt x="3695908" y="1486028"/>
                </a:lnTo>
                <a:lnTo>
                  <a:pt x="3688102" y="1478266"/>
                </a:lnTo>
                <a:close/>
              </a:path>
              <a:path w="6177280" h="1779270">
                <a:moveTo>
                  <a:pt x="4001907" y="1472487"/>
                </a:moveTo>
                <a:lnTo>
                  <a:pt x="3982648" y="1472487"/>
                </a:lnTo>
                <a:lnTo>
                  <a:pt x="3974843" y="1480249"/>
                </a:lnTo>
                <a:lnTo>
                  <a:pt x="3974843" y="1499397"/>
                </a:lnTo>
                <a:lnTo>
                  <a:pt x="3982648" y="1507159"/>
                </a:lnTo>
                <a:lnTo>
                  <a:pt x="4001907" y="1507159"/>
                </a:lnTo>
                <a:lnTo>
                  <a:pt x="4009712" y="1499397"/>
                </a:lnTo>
                <a:lnTo>
                  <a:pt x="4009712" y="1480249"/>
                </a:lnTo>
                <a:lnTo>
                  <a:pt x="4001907" y="1472487"/>
                </a:lnTo>
                <a:close/>
              </a:path>
              <a:path w="6177280" h="1779270">
                <a:moveTo>
                  <a:pt x="3525390" y="1472487"/>
                </a:moveTo>
                <a:lnTo>
                  <a:pt x="3506133" y="1472487"/>
                </a:lnTo>
                <a:lnTo>
                  <a:pt x="3498328" y="1480249"/>
                </a:lnTo>
                <a:lnTo>
                  <a:pt x="3498328" y="1499397"/>
                </a:lnTo>
                <a:lnTo>
                  <a:pt x="3506133" y="1507159"/>
                </a:lnTo>
                <a:lnTo>
                  <a:pt x="3525390" y="1507159"/>
                </a:lnTo>
                <a:lnTo>
                  <a:pt x="3533195" y="1499397"/>
                </a:lnTo>
                <a:lnTo>
                  <a:pt x="3533195" y="1480249"/>
                </a:lnTo>
                <a:lnTo>
                  <a:pt x="3525390" y="1472487"/>
                </a:lnTo>
                <a:close/>
              </a:path>
              <a:path w="6177280" h="1779270">
                <a:moveTo>
                  <a:pt x="3426599" y="1472487"/>
                </a:moveTo>
                <a:lnTo>
                  <a:pt x="3407343" y="1472487"/>
                </a:lnTo>
                <a:lnTo>
                  <a:pt x="3399538" y="1480249"/>
                </a:lnTo>
                <a:lnTo>
                  <a:pt x="3399538" y="1499397"/>
                </a:lnTo>
                <a:lnTo>
                  <a:pt x="3407343" y="1507159"/>
                </a:lnTo>
                <a:lnTo>
                  <a:pt x="3426599" y="1507159"/>
                </a:lnTo>
                <a:lnTo>
                  <a:pt x="3434406" y="1499397"/>
                </a:lnTo>
                <a:lnTo>
                  <a:pt x="3434406" y="1480249"/>
                </a:lnTo>
                <a:lnTo>
                  <a:pt x="3426599" y="1472487"/>
                </a:lnTo>
                <a:close/>
              </a:path>
              <a:path w="6177280" h="1779270">
                <a:moveTo>
                  <a:pt x="1439176" y="1472487"/>
                </a:moveTo>
                <a:lnTo>
                  <a:pt x="1419920" y="1472487"/>
                </a:lnTo>
                <a:lnTo>
                  <a:pt x="1412115" y="1480249"/>
                </a:lnTo>
                <a:lnTo>
                  <a:pt x="1412115" y="1499397"/>
                </a:lnTo>
                <a:lnTo>
                  <a:pt x="1419920" y="1507159"/>
                </a:lnTo>
                <a:lnTo>
                  <a:pt x="1439176" y="1507159"/>
                </a:lnTo>
                <a:lnTo>
                  <a:pt x="1446982" y="1499397"/>
                </a:lnTo>
                <a:lnTo>
                  <a:pt x="1446982" y="1480249"/>
                </a:lnTo>
                <a:lnTo>
                  <a:pt x="1439176" y="1472487"/>
                </a:lnTo>
                <a:close/>
              </a:path>
              <a:path w="6177280" h="1779270">
                <a:moveTo>
                  <a:pt x="4292465" y="1460930"/>
                </a:moveTo>
                <a:lnTo>
                  <a:pt x="4273208" y="1460930"/>
                </a:lnTo>
                <a:lnTo>
                  <a:pt x="4265402" y="1468692"/>
                </a:lnTo>
                <a:lnTo>
                  <a:pt x="4265402" y="1487840"/>
                </a:lnTo>
                <a:lnTo>
                  <a:pt x="4273208" y="1495602"/>
                </a:lnTo>
                <a:lnTo>
                  <a:pt x="4292465" y="1495602"/>
                </a:lnTo>
                <a:lnTo>
                  <a:pt x="4300270" y="1487840"/>
                </a:lnTo>
                <a:lnTo>
                  <a:pt x="4300270" y="1468692"/>
                </a:lnTo>
                <a:lnTo>
                  <a:pt x="4292465" y="1460930"/>
                </a:lnTo>
                <a:close/>
              </a:path>
              <a:path w="6177280" h="1779270">
                <a:moveTo>
                  <a:pt x="4827093" y="1449373"/>
                </a:moveTo>
                <a:lnTo>
                  <a:pt x="4807837" y="1449373"/>
                </a:lnTo>
                <a:lnTo>
                  <a:pt x="4800032" y="1457134"/>
                </a:lnTo>
                <a:lnTo>
                  <a:pt x="4800032" y="1476283"/>
                </a:lnTo>
                <a:lnTo>
                  <a:pt x="4807837" y="1484044"/>
                </a:lnTo>
                <a:lnTo>
                  <a:pt x="4827093" y="1484044"/>
                </a:lnTo>
                <a:lnTo>
                  <a:pt x="4834898" y="1476283"/>
                </a:lnTo>
                <a:lnTo>
                  <a:pt x="4834898" y="1457134"/>
                </a:lnTo>
                <a:lnTo>
                  <a:pt x="4827093" y="1449373"/>
                </a:lnTo>
                <a:close/>
              </a:path>
              <a:path w="6177280" h="1779270">
                <a:moveTo>
                  <a:pt x="939416" y="1449373"/>
                </a:moveTo>
                <a:lnTo>
                  <a:pt x="920159" y="1449373"/>
                </a:lnTo>
                <a:lnTo>
                  <a:pt x="912354" y="1457134"/>
                </a:lnTo>
                <a:lnTo>
                  <a:pt x="912354" y="1476283"/>
                </a:lnTo>
                <a:lnTo>
                  <a:pt x="920159" y="1484044"/>
                </a:lnTo>
                <a:lnTo>
                  <a:pt x="939416" y="1484044"/>
                </a:lnTo>
                <a:lnTo>
                  <a:pt x="947221" y="1476283"/>
                </a:lnTo>
                <a:lnTo>
                  <a:pt x="947221" y="1457134"/>
                </a:lnTo>
                <a:lnTo>
                  <a:pt x="939416" y="1449373"/>
                </a:lnTo>
                <a:close/>
              </a:path>
              <a:path w="6177280" h="1779270">
                <a:moveTo>
                  <a:pt x="840626" y="1443595"/>
                </a:moveTo>
                <a:lnTo>
                  <a:pt x="821369" y="1443595"/>
                </a:lnTo>
                <a:lnTo>
                  <a:pt x="813564" y="1451355"/>
                </a:lnTo>
                <a:lnTo>
                  <a:pt x="813564" y="1470505"/>
                </a:lnTo>
                <a:lnTo>
                  <a:pt x="821369" y="1478266"/>
                </a:lnTo>
                <a:lnTo>
                  <a:pt x="840626" y="1478266"/>
                </a:lnTo>
                <a:lnTo>
                  <a:pt x="848432" y="1470505"/>
                </a:lnTo>
                <a:lnTo>
                  <a:pt x="848432" y="1451355"/>
                </a:lnTo>
                <a:lnTo>
                  <a:pt x="840626" y="1443595"/>
                </a:lnTo>
                <a:close/>
              </a:path>
              <a:path w="6177280" h="1779270">
                <a:moveTo>
                  <a:pt x="3891494" y="1426259"/>
                </a:moveTo>
                <a:lnTo>
                  <a:pt x="3872238" y="1426259"/>
                </a:lnTo>
                <a:lnTo>
                  <a:pt x="3864433" y="1434020"/>
                </a:lnTo>
                <a:lnTo>
                  <a:pt x="3864433" y="1453169"/>
                </a:lnTo>
                <a:lnTo>
                  <a:pt x="3872238" y="1460930"/>
                </a:lnTo>
                <a:lnTo>
                  <a:pt x="3891494" y="1460930"/>
                </a:lnTo>
                <a:lnTo>
                  <a:pt x="3899300" y="1453169"/>
                </a:lnTo>
                <a:lnTo>
                  <a:pt x="3899300" y="1434020"/>
                </a:lnTo>
                <a:lnTo>
                  <a:pt x="3891494" y="1426259"/>
                </a:lnTo>
                <a:close/>
              </a:path>
              <a:path w="6177280" h="1779270">
                <a:moveTo>
                  <a:pt x="3310376" y="1426259"/>
                </a:moveTo>
                <a:lnTo>
                  <a:pt x="3291119" y="1426259"/>
                </a:lnTo>
                <a:lnTo>
                  <a:pt x="3283314" y="1434020"/>
                </a:lnTo>
                <a:lnTo>
                  <a:pt x="3283314" y="1453169"/>
                </a:lnTo>
                <a:lnTo>
                  <a:pt x="3291119" y="1460930"/>
                </a:lnTo>
                <a:lnTo>
                  <a:pt x="3310376" y="1460930"/>
                </a:lnTo>
                <a:lnTo>
                  <a:pt x="3318182" y="1453169"/>
                </a:lnTo>
                <a:lnTo>
                  <a:pt x="3318182" y="1434020"/>
                </a:lnTo>
                <a:lnTo>
                  <a:pt x="3310376" y="1426259"/>
                </a:lnTo>
                <a:close/>
              </a:path>
              <a:path w="6177280" h="1779270">
                <a:moveTo>
                  <a:pt x="1543778" y="1420481"/>
                </a:moveTo>
                <a:lnTo>
                  <a:pt x="1524521" y="1420481"/>
                </a:lnTo>
                <a:lnTo>
                  <a:pt x="1516716" y="1428243"/>
                </a:lnTo>
                <a:lnTo>
                  <a:pt x="1516716" y="1447391"/>
                </a:lnTo>
                <a:lnTo>
                  <a:pt x="1524521" y="1455152"/>
                </a:lnTo>
                <a:lnTo>
                  <a:pt x="1543778" y="1455152"/>
                </a:lnTo>
                <a:lnTo>
                  <a:pt x="1551584" y="1447391"/>
                </a:lnTo>
                <a:lnTo>
                  <a:pt x="1551584" y="1428243"/>
                </a:lnTo>
                <a:lnTo>
                  <a:pt x="1543778" y="1420481"/>
                </a:lnTo>
                <a:close/>
              </a:path>
              <a:path w="6177280" h="1779270">
                <a:moveTo>
                  <a:pt x="4141374" y="1408924"/>
                </a:moveTo>
                <a:lnTo>
                  <a:pt x="4122117" y="1408924"/>
                </a:lnTo>
                <a:lnTo>
                  <a:pt x="4114312" y="1416686"/>
                </a:lnTo>
                <a:lnTo>
                  <a:pt x="4114312" y="1435834"/>
                </a:lnTo>
                <a:lnTo>
                  <a:pt x="4122117" y="1443596"/>
                </a:lnTo>
                <a:lnTo>
                  <a:pt x="4141374" y="1443596"/>
                </a:lnTo>
                <a:lnTo>
                  <a:pt x="4149180" y="1435834"/>
                </a:lnTo>
                <a:lnTo>
                  <a:pt x="4149180" y="1416686"/>
                </a:lnTo>
                <a:lnTo>
                  <a:pt x="4141374" y="1408924"/>
                </a:lnTo>
                <a:close/>
              </a:path>
              <a:path w="6177280" h="1779270">
                <a:moveTo>
                  <a:pt x="1078884" y="1408924"/>
                </a:moveTo>
                <a:lnTo>
                  <a:pt x="1059628" y="1408924"/>
                </a:lnTo>
                <a:lnTo>
                  <a:pt x="1051822" y="1416686"/>
                </a:lnTo>
                <a:lnTo>
                  <a:pt x="1051822" y="1435834"/>
                </a:lnTo>
                <a:lnTo>
                  <a:pt x="1059628" y="1443596"/>
                </a:lnTo>
                <a:lnTo>
                  <a:pt x="1078884" y="1443596"/>
                </a:lnTo>
                <a:lnTo>
                  <a:pt x="1086689" y="1435834"/>
                </a:lnTo>
                <a:lnTo>
                  <a:pt x="1086689" y="1416686"/>
                </a:lnTo>
                <a:lnTo>
                  <a:pt x="1078884" y="1408924"/>
                </a:lnTo>
                <a:close/>
              </a:path>
              <a:path w="6177280" h="1779270">
                <a:moveTo>
                  <a:pt x="4460989" y="1397367"/>
                </a:moveTo>
                <a:lnTo>
                  <a:pt x="4441732" y="1397367"/>
                </a:lnTo>
                <a:lnTo>
                  <a:pt x="4433928" y="1405126"/>
                </a:lnTo>
                <a:lnTo>
                  <a:pt x="4433928" y="1424277"/>
                </a:lnTo>
                <a:lnTo>
                  <a:pt x="4441732" y="1432038"/>
                </a:lnTo>
                <a:lnTo>
                  <a:pt x="4460989" y="1432038"/>
                </a:lnTo>
                <a:lnTo>
                  <a:pt x="4468794" y="1424277"/>
                </a:lnTo>
                <a:lnTo>
                  <a:pt x="4468794" y="1405126"/>
                </a:lnTo>
                <a:lnTo>
                  <a:pt x="4460989" y="1397367"/>
                </a:lnTo>
                <a:close/>
              </a:path>
              <a:path w="6177280" h="1779270">
                <a:moveTo>
                  <a:pt x="3757837" y="1397367"/>
                </a:moveTo>
                <a:lnTo>
                  <a:pt x="3738580" y="1397367"/>
                </a:lnTo>
                <a:lnTo>
                  <a:pt x="3730776" y="1405126"/>
                </a:lnTo>
                <a:lnTo>
                  <a:pt x="3730776" y="1424277"/>
                </a:lnTo>
                <a:lnTo>
                  <a:pt x="3738580" y="1432038"/>
                </a:lnTo>
                <a:lnTo>
                  <a:pt x="3757837" y="1432038"/>
                </a:lnTo>
                <a:lnTo>
                  <a:pt x="3765642" y="1424277"/>
                </a:lnTo>
                <a:lnTo>
                  <a:pt x="3765642" y="1405126"/>
                </a:lnTo>
                <a:lnTo>
                  <a:pt x="3757837" y="1397367"/>
                </a:lnTo>
                <a:close/>
              </a:path>
              <a:path w="6177280" h="1779270">
                <a:moveTo>
                  <a:pt x="1660003" y="1397367"/>
                </a:moveTo>
                <a:lnTo>
                  <a:pt x="1640746" y="1397367"/>
                </a:lnTo>
                <a:lnTo>
                  <a:pt x="1632940" y="1405126"/>
                </a:lnTo>
                <a:lnTo>
                  <a:pt x="1632940" y="1424277"/>
                </a:lnTo>
                <a:lnTo>
                  <a:pt x="1640746" y="1432038"/>
                </a:lnTo>
                <a:lnTo>
                  <a:pt x="1660003" y="1432038"/>
                </a:lnTo>
                <a:lnTo>
                  <a:pt x="1667808" y="1424277"/>
                </a:lnTo>
                <a:lnTo>
                  <a:pt x="1667808" y="1405126"/>
                </a:lnTo>
                <a:lnTo>
                  <a:pt x="1660003" y="1397367"/>
                </a:lnTo>
                <a:close/>
              </a:path>
              <a:path w="6177280" h="1779270">
                <a:moveTo>
                  <a:pt x="1375255" y="1397367"/>
                </a:moveTo>
                <a:lnTo>
                  <a:pt x="1355998" y="1397367"/>
                </a:lnTo>
                <a:lnTo>
                  <a:pt x="1348192" y="1405126"/>
                </a:lnTo>
                <a:lnTo>
                  <a:pt x="1348192" y="1424277"/>
                </a:lnTo>
                <a:lnTo>
                  <a:pt x="1355998" y="1432038"/>
                </a:lnTo>
                <a:lnTo>
                  <a:pt x="1375255" y="1432038"/>
                </a:lnTo>
                <a:lnTo>
                  <a:pt x="1383060" y="1424277"/>
                </a:lnTo>
                <a:lnTo>
                  <a:pt x="1383060" y="1405126"/>
                </a:lnTo>
                <a:lnTo>
                  <a:pt x="1375255" y="1397367"/>
                </a:lnTo>
                <a:close/>
              </a:path>
              <a:path w="6177280" h="1779270">
                <a:moveTo>
                  <a:pt x="1218352" y="1397367"/>
                </a:moveTo>
                <a:lnTo>
                  <a:pt x="1199095" y="1397367"/>
                </a:lnTo>
                <a:lnTo>
                  <a:pt x="1191290" y="1405126"/>
                </a:lnTo>
                <a:lnTo>
                  <a:pt x="1191290" y="1424277"/>
                </a:lnTo>
                <a:lnTo>
                  <a:pt x="1199095" y="1432038"/>
                </a:lnTo>
                <a:lnTo>
                  <a:pt x="1218352" y="1432038"/>
                </a:lnTo>
                <a:lnTo>
                  <a:pt x="1226158" y="1424277"/>
                </a:lnTo>
                <a:lnTo>
                  <a:pt x="1226158" y="1405126"/>
                </a:lnTo>
                <a:lnTo>
                  <a:pt x="1218352" y="1397367"/>
                </a:lnTo>
                <a:close/>
              </a:path>
              <a:path w="6177280" h="1779270">
                <a:moveTo>
                  <a:pt x="4617891" y="1391588"/>
                </a:moveTo>
                <a:lnTo>
                  <a:pt x="4598635" y="1391588"/>
                </a:lnTo>
                <a:lnTo>
                  <a:pt x="4590830" y="1399349"/>
                </a:lnTo>
                <a:lnTo>
                  <a:pt x="4590830" y="1418498"/>
                </a:lnTo>
                <a:lnTo>
                  <a:pt x="4598635" y="1426259"/>
                </a:lnTo>
                <a:lnTo>
                  <a:pt x="4617891" y="1426259"/>
                </a:lnTo>
                <a:lnTo>
                  <a:pt x="4625696" y="1418498"/>
                </a:lnTo>
                <a:lnTo>
                  <a:pt x="4625696" y="1399349"/>
                </a:lnTo>
                <a:lnTo>
                  <a:pt x="4617891" y="1391588"/>
                </a:lnTo>
                <a:close/>
              </a:path>
              <a:path w="6177280" h="1779270">
                <a:moveTo>
                  <a:pt x="747646" y="1391588"/>
                </a:moveTo>
                <a:lnTo>
                  <a:pt x="728390" y="1391588"/>
                </a:lnTo>
                <a:lnTo>
                  <a:pt x="720585" y="1399349"/>
                </a:lnTo>
                <a:lnTo>
                  <a:pt x="720585" y="1418498"/>
                </a:lnTo>
                <a:lnTo>
                  <a:pt x="728390" y="1426259"/>
                </a:lnTo>
                <a:lnTo>
                  <a:pt x="747646" y="1426259"/>
                </a:lnTo>
                <a:lnTo>
                  <a:pt x="755451" y="1418498"/>
                </a:lnTo>
                <a:lnTo>
                  <a:pt x="755451" y="1399349"/>
                </a:lnTo>
                <a:lnTo>
                  <a:pt x="747646" y="1391588"/>
                </a:lnTo>
                <a:close/>
              </a:path>
              <a:path w="6177280" h="1779270">
                <a:moveTo>
                  <a:pt x="3618368" y="1380031"/>
                </a:moveTo>
                <a:lnTo>
                  <a:pt x="3599111" y="1380031"/>
                </a:lnTo>
                <a:lnTo>
                  <a:pt x="3591307" y="1387792"/>
                </a:lnTo>
                <a:lnTo>
                  <a:pt x="3591307" y="1406941"/>
                </a:lnTo>
                <a:lnTo>
                  <a:pt x="3599111" y="1414702"/>
                </a:lnTo>
                <a:lnTo>
                  <a:pt x="3618368" y="1414702"/>
                </a:lnTo>
                <a:lnTo>
                  <a:pt x="3626173" y="1406941"/>
                </a:lnTo>
                <a:lnTo>
                  <a:pt x="3626173" y="1387792"/>
                </a:lnTo>
                <a:lnTo>
                  <a:pt x="3618368" y="1380031"/>
                </a:lnTo>
                <a:close/>
              </a:path>
              <a:path w="6177280" h="1779270">
                <a:moveTo>
                  <a:pt x="3205775" y="1368474"/>
                </a:moveTo>
                <a:lnTo>
                  <a:pt x="3186518" y="1368474"/>
                </a:lnTo>
                <a:lnTo>
                  <a:pt x="3178713" y="1376235"/>
                </a:lnTo>
                <a:lnTo>
                  <a:pt x="3178713" y="1395384"/>
                </a:lnTo>
                <a:lnTo>
                  <a:pt x="3186518" y="1403145"/>
                </a:lnTo>
                <a:lnTo>
                  <a:pt x="3205775" y="1403145"/>
                </a:lnTo>
                <a:lnTo>
                  <a:pt x="3213581" y="1395384"/>
                </a:lnTo>
                <a:lnTo>
                  <a:pt x="3213581" y="1376235"/>
                </a:lnTo>
                <a:lnTo>
                  <a:pt x="3205775" y="1368474"/>
                </a:lnTo>
                <a:close/>
              </a:path>
              <a:path w="6177280" h="1779270">
                <a:moveTo>
                  <a:pt x="4739925" y="1362694"/>
                </a:moveTo>
                <a:lnTo>
                  <a:pt x="4720670" y="1362694"/>
                </a:lnTo>
                <a:lnTo>
                  <a:pt x="4712864" y="1370457"/>
                </a:lnTo>
                <a:lnTo>
                  <a:pt x="4712864" y="1389604"/>
                </a:lnTo>
                <a:lnTo>
                  <a:pt x="4720670" y="1397367"/>
                </a:lnTo>
                <a:lnTo>
                  <a:pt x="4739925" y="1397367"/>
                </a:lnTo>
                <a:lnTo>
                  <a:pt x="4747731" y="1389604"/>
                </a:lnTo>
                <a:lnTo>
                  <a:pt x="4747731" y="1370457"/>
                </a:lnTo>
                <a:lnTo>
                  <a:pt x="4739925" y="1362694"/>
                </a:lnTo>
                <a:close/>
              </a:path>
              <a:path w="6177280" h="1779270">
                <a:moveTo>
                  <a:pt x="3438222" y="1356916"/>
                </a:moveTo>
                <a:lnTo>
                  <a:pt x="3418964" y="1356916"/>
                </a:lnTo>
                <a:lnTo>
                  <a:pt x="3411160" y="1364678"/>
                </a:lnTo>
                <a:lnTo>
                  <a:pt x="3411160" y="1383826"/>
                </a:lnTo>
                <a:lnTo>
                  <a:pt x="3418964" y="1391588"/>
                </a:lnTo>
                <a:lnTo>
                  <a:pt x="3438222" y="1391588"/>
                </a:lnTo>
                <a:lnTo>
                  <a:pt x="3446028" y="1383826"/>
                </a:lnTo>
                <a:lnTo>
                  <a:pt x="3446028" y="1364678"/>
                </a:lnTo>
                <a:lnTo>
                  <a:pt x="3438222" y="1356916"/>
                </a:lnTo>
                <a:close/>
              </a:path>
              <a:path w="6177280" h="1779270">
                <a:moveTo>
                  <a:pt x="4350576" y="1351139"/>
                </a:moveTo>
                <a:lnTo>
                  <a:pt x="4331319" y="1351139"/>
                </a:lnTo>
                <a:lnTo>
                  <a:pt x="4323514" y="1358900"/>
                </a:lnTo>
                <a:lnTo>
                  <a:pt x="4323514" y="1378047"/>
                </a:lnTo>
                <a:lnTo>
                  <a:pt x="4331319" y="1385810"/>
                </a:lnTo>
                <a:lnTo>
                  <a:pt x="4350576" y="1385810"/>
                </a:lnTo>
                <a:lnTo>
                  <a:pt x="4358382" y="1378047"/>
                </a:lnTo>
                <a:lnTo>
                  <a:pt x="4358382" y="1358900"/>
                </a:lnTo>
                <a:lnTo>
                  <a:pt x="4350576" y="1351139"/>
                </a:lnTo>
                <a:close/>
              </a:path>
              <a:path w="6177280" h="1779270">
                <a:moveTo>
                  <a:pt x="4873583" y="1345360"/>
                </a:moveTo>
                <a:lnTo>
                  <a:pt x="4854326" y="1345360"/>
                </a:lnTo>
                <a:lnTo>
                  <a:pt x="4846520" y="1353121"/>
                </a:lnTo>
                <a:lnTo>
                  <a:pt x="4846520" y="1372269"/>
                </a:lnTo>
                <a:lnTo>
                  <a:pt x="4854326" y="1380031"/>
                </a:lnTo>
                <a:lnTo>
                  <a:pt x="4873583" y="1380031"/>
                </a:lnTo>
                <a:lnTo>
                  <a:pt x="4881388" y="1372269"/>
                </a:lnTo>
                <a:lnTo>
                  <a:pt x="4881388" y="1353121"/>
                </a:lnTo>
                <a:lnTo>
                  <a:pt x="4873583" y="1345360"/>
                </a:lnTo>
                <a:close/>
              </a:path>
              <a:path w="6177280" h="1779270">
                <a:moveTo>
                  <a:pt x="4234353" y="1345360"/>
                </a:moveTo>
                <a:lnTo>
                  <a:pt x="4215096" y="1345360"/>
                </a:lnTo>
                <a:lnTo>
                  <a:pt x="4207291" y="1353121"/>
                </a:lnTo>
                <a:lnTo>
                  <a:pt x="4207291" y="1372269"/>
                </a:lnTo>
                <a:lnTo>
                  <a:pt x="4215096" y="1380031"/>
                </a:lnTo>
                <a:lnTo>
                  <a:pt x="4234353" y="1380031"/>
                </a:lnTo>
                <a:lnTo>
                  <a:pt x="4242159" y="1372269"/>
                </a:lnTo>
                <a:lnTo>
                  <a:pt x="4242159" y="1353121"/>
                </a:lnTo>
                <a:lnTo>
                  <a:pt x="4234353" y="1345360"/>
                </a:lnTo>
                <a:close/>
              </a:path>
              <a:path w="6177280" h="1779270">
                <a:moveTo>
                  <a:pt x="4036773" y="1345360"/>
                </a:moveTo>
                <a:lnTo>
                  <a:pt x="4017517" y="1345360"/>
                </a:lnTo>
                <a:lnTo>
                  <a:pt x="4009712" y="1353121"/>
                </a:lnTo>
                <a:lnTo>
                  <a:pt x="4009712" y="1372269"/>
                </a:lnTo>
                <a:lnTo>
                  <a:pt x="4017517" y="1380031"/>
                </a:lnTo>
                <a:lnTo>
                  <a:pt x="4036773" y="1380031"/>
                </a:lnTo>
                <a:lnTo>
                  <a:pt x="4044579" y="1372269"/>
                </a:lnTo>
                <a:lnTo>
                  <a:pt x="4044579" y="1353121"/>
                </a:lnTo>
                <a:lnTo>
                  <a:pt x="4036773" y="1345360"/>
                </a:lnTo>
                <a:close/>
              </a:path>
              <a:path w="6177280" h="1779270">
                <a:moveTo>
                  <a:pt x="660478" y="1345360"/>
                </a:moveTo>
                <a:lnTo>
                  <a:pt x="641222" y="1345360"/>
                </a:lnTo>
                <a:lnTo>
                  <a:pt x="633417" y="1353121"/>
                </a:lnTo>
                <a:lnTo>
                  <a:pt x="633417" y="1372269"/>
                </a:lnTo>
                <a:lnTo>
                  <a:pt x="641222" y="1380031"/>
                </a:lnTo>
                <a:lnTo>
                  <a:pt x="660478" y="1380031"/>
                </a:lnTo>
                <a:lnTo>
                  <a:pt x="668284" y="1372269"/>
                </a:lnTo>
                <a:lnTo>
                  <a:pt x="668284" y="1353121"/>
                </a:lnTo>
                <a:lnTo>
                  <a:pt x="660478" y="1345360"/>
                </a:lnTo>
                <a:close/>
              </a:path>
              <a:path w="6177280" h="1779270">
                <a:moveTo>
                  <a:pt x="3095363" y="1339582"/>
                </a:moveTo>
                <a:lnTo>
                  <a:pt x="3076105" y="1339582"/>
                </a:lnTo>
                <a:lnTo>
                  <a:pt x="3068300" y="1347341"/>
                </a:lnTo>
                <a:lnTo>
                  <a:pt x="3068300" y="1366492"/>
                </a:lnTo>
                <a:lnTo>
                  <a:pt x="3076105" y="1374253"/>
                </a:lnTo>
                <a:lnTo>
                  <a:pt x="3095363" y="1374253"/>
                </a:lnTo>
                <a:lnTo>
                  <a:pt x="3103168" y="1366492"/>
                </a:lnTo>
                <a:lnTo>
                  <a:pt x="3103168" y="1347341"/>
                </a:lnTo>
                <a:lnTo>
                  <a:pt x="3095363" y="1339582"/>
                </a:lnTo>
                <a:close/>
              </a:path>
              <a:path w="6177280" h="1779270">
                <a:moveTo>
                  <a:pt x="1764602" y="1339582"/>
                </a:moveTo>
                <a:lnTo>
                  <a:pt x="1745347" y="1339582"/>
                </a:lnTo>
                <a:lnTo>
                  <a:pt x="1737541" y="1347341"/>
                </a:lnTo>
                <a:lnTo>
                  <a:pt x="1737541" y="1366492"/>
                </a:lnTo>
                <a:lnTo>
                  <a:pt x="1745347" y="1374253"/>
                </a:lnTo>
                <a:lnTo>
                  <a:pt x="1764602" y="1374253"/>
                </a:lnTo>
                <a:lnTo>
                  <a:pt x="1772408" y="1366492"/>
                </a:lnTo>
                <a:lnTo>
                  <a:pt x="1772408" y="1347341"/>
                </a:lnTo>
                <a:lnTo>
                  <a:pt x="1764602" y="1339582"/>
                </a:lnTo>
                <a:close/>
              </a:path>
              <a:path w="6177280" h="1779270">
                <a:moveTo>
                  <a:pt x="945227" y="1333803"/>
                </a:moveTo>
                <a:lnTo>
                  <a:pt x="925970" y="1333803"/>
                </a:lnTo>
                <a:lnTo>
                  <a:pt x="918165" y="1341564"/>
                </a:lnTo>
                <a:lnTo>
                  <a:pt x="918165" y="1360713"/>
                </a:lnTo>
                <a:lnTo>
                  <a:pt x="925970" y="1368474"/>
                </a:lnTo>
                <a:lnTo>
                  <a:pt x="945227" y="1368474"/>
                </a:lnTo>
                <a:lnTo>
                  <a:pt x="953033" y="1360713"/>
                </a:lnTo>
                <a:lnTo>
                  <a:pt x="953033" y="1341564"/>
                </a:lnTo>
                <a:lnTo>
                  <a:pt x="945227" y="1333803"/>
                </a:lnTo>
                <a:close/>
              </a:path>
              <a:path w="6177280" h="1779270">
                <a:moveTo>
                  <a:pt x="3926361" y="1322246"/>
                </a:moveTo>
                <a:lnTo>
                  <a:pt x="3907104" y="1322246"/>
                </a:lnTo>
                <a:lnTo>
                  <a:pt x="3899298" y="1330007"/>
                </a:lnTo>
                <a:lnTo>
                  <a:pt x="3899298" y="1349156"/>
                </a:lnTo>
                <a:lnTo>
                  <a:pt x="3907104" y="1356917"/>
                </a:lnTo>
                <a:lnTo>
                  <a:pt x="3926361" y="1356917"/>
                </a:lnTo>
                <a:lnTo>
                  <a:pt x="3934166" y="1349156"/>
                </a:lnTo>
                <a:lnTo>
                  <a:pt x="3934166" y="1330007"/>
                </a:lnTo>
                <a:lnTo>
                  <a:pt x="3926361" y="1322246"/>
                </a:lnTo>
                <a:close/>
              </a:path>
              <a:path w="6177280" h="1779270">
                <a:moveTo>
                  <a:pt x="4530723" y="1316466"/>
                </a:moveTo>
                <a:lnTo>
                  <a:pt x="4511467" y="1316466"/>
                </a:lnTo>
                <a:lnTo>
                  <a:pt x="4503662" y="1324228"/>
                </a:lnTo>
                <a:lnTo>
                  <a:pt x="4503662" y="1343376"/>
                </a:lnTo>
                <a:lnTo>
                  <a:pt x="4511467" y="1351139"/>
                </a:lnTo>
                <a:lnTo>
                  <a:pt x="4530723" y="1351139"/>
                </a:lnTo>
                <a:lnTo>
                  <a:pt x="4538530" y="1343376"/>
                </a:lnTo>
                <a:lnTo>
                  <a:pt x="4538530" y="1324228"/>
                </a:lnTo>
                <a:lnTo>
                  <a:pt x="4530723" y="1316466"/>
                </a:lnTo>
                <a:close/>
              </a:path>
              <a:path w="6177280" h="1779270">
                <a:moveTo>
                  <a:pt x="1485667" y="1316466"/>
                </a:moveTo>
                <a:lnTo>
                  <a:pt x="1466410" y="1316466"/>
                </a:lnTo>
                <a:lnTo>
                  <a:pt x="1458605" y="1324228"/>
                </a:lnTo>
                <a:lnTo>
                  <a:pt x="1458605" y="1343376"/>
                </a:lnTo>
                <a:lnTo>
                  <a:pt x="1466410" y="1351139"/>
                </a:lnTo>
                <a:lnTo>
                  <a:pt x="1485667" y="1351139"/>
                </a:lnTo>
                <a:lnTo>
                  <a:pt x="1493473" y="1343376"/>
                </a:lnTo>
                <a:lnTo>
                  <a:pt x="1493473" y="1324228"/>
                </a:lnTo>
                <a:lnTo>
                  <a:pt x="1485667" y="1316466"/>
                </a:lnTo>
                <a:close/>
              </a:path>
              <a:path w="6177280" h="1779270">
                <a:moveTo>
                  <a:pt x="1334575" y="1316466"/>
                </a:moveTo>
                <a:lnTo>
                  <a:pt x="1315319" y="1316466"/>
                </a:lnTo>
                <a:lnTo>
                  <a:pt x="1307514" y="1324228"/>
                </a:lnTo>
                <a:lnTo>
                  <a:pt x="1307514" y="1343376"/>
                </a:lnTo>
                <a:lnTo>
                  <a:pt x="1315319" y="1351139"/>
                </a:lnTo>
                <a:lnTo>
                  <a:pt x="1334575" y="1351139"/>
                </a:lnTo>
                <a:lnTo>
                  <a:pt x="1342381" y="1343376"/>
                </a:lnTo>
                <a:lnTo>
                  <a:pt x="1342381" y="1324228"/>
                </a:lnTo>
                <a:lnTo>
                  <a:pt x="1334575" y="1316466"/>
                </a:lnTo>
                <a:close/>
              </a:path>
              <a:path w="6177280" h="1779270">
                <a:moveTo>
                  <a:pt x="3316187" y="1310688"/>
                </a:moveTo>
                <a:lnTo>
                  <a:pt x="3296931" y="1310688"/>
                </a:lnTo>
                <a:lnTo>
                  <a:pt x="3289126" y="1318449"/>
                </a:lnTo>
                <a:lnTo>
                  <a:pt x="3289126" y="1337598"/>
                </a:lnTo>
                <a:lnTo>
                  <a:pt x="3296931" y="1345360"/>
                </a:lnTo>
                <a:lnTo>
                  <a:pt x="3316187" y="1345360"/>
                </a:lnTo>
                <a:lnTo>
                  <a:pt x="3323992" y="1337598"/>
                </a:lnTo>
                <a:lnTo>
                  <a:pt x="3323992" y="1318449"/>
                </a:lnTo>
                <a:lnTo>
                  <a:pt x="3316187" y="1310688"/>
                </a:lnTo>
                <a:close/>
              </a:path>
              <a:path w="6177280" h="1779270">
                <a:moveTo>
                  <a:pt x="1119562" y="1310688"/>
                </a:moveTo>
                <a:lnTo>
                  <a:pt x="1100306" y="1310688"/>
                </a:lnTo>
                <a:lnTo>
                  <a:pt x="1092500" y="1318449"/>
                </a:lnTo>
                <a:lnTo>
                  <a:pt x="1092500" y="1337598"/>
                </a:lnTo>
                <a:lnTo>
                  <a:pt x="1100306" y="1345360"/>
                </a:lnTo>
                <a:lnTo>
                  <a:pt x="1119562" y="1345360"/>
                </a:lnTo>
                <a:lnTo>
                  <a:pt x="1127367" y="1337598"/>
                </a:lnTo>
                <a:lnTo>
                  <a:pt x="1127367" y="1318449"/>
                </a:lnTo>
                <a:lnTo>
                  <a:pt x="1119562" y="1310688"/>
                </a:lnTo>
                <a:close/>
              </a:path>
              <a:path w="6177280" h="1779270">
                <a:moveTo>
                  <a:pt x="3537012" y="1304909"/>
                </a:moveTo>
                <a:lnTo>
                  <a:pt x="3517755" y="1304909"/>
                </a:lnTo>
                <a:lnTo>
                  <a:pt x="3509949" y="1312672"/>
                </a:lnTo>
                <a:lnTo>
                  <a:pt x="3509949" y="1331819"/>
                </a:lnTo>
                <a:lnTo>
                  <a:pt x="3517755" y="1339582"/>
                </a:lnTo>
                <a:lnTo>
                  <a:pt x="3537012" y="1339582"/>
                </a:lnTo>
                <a:lnTo>
                  <a:pt x="3544817" y="1331819"/>
                </a:lnTo>
                <a:lnTo>
                  <a:pt x="3544817" y="1312672"/>
                </a:lnTo>
                <a:lnTo>
                  <a:pt x="3537012" y="1304909"/>
                </a:lnTo>
                <a:close/>
              </a:path>
              <a:path w="6177280" h="1779270">
                <a:moveTo>
                  <a:pt x="1892449" y="1304909"/>
                </a:moveTo>
                <a:lnTo>
                  <a:pt x="1873192" y="1304909"/>
                </a:lnTo>
                <a:lnTo>
                  <a:pt x="1865387" y="1312672"/>
                </a:lnTo>
                <a:lnTo>
                  <a:pt x="1865387" y="1331819"/>
                </a:lnTo>
                <a:lnTo>
                  <a:pt x="1873192" y="1339582"/>
                </a:lnTo>
                <a:lnTo>
                  <a:pt x="1892449" y="1339582"/>
                </a:lnTo>
                <a:lnTo>
                  <a:pt x="1900255" y="1331819"/>
                </a:lnTo>
                <a:lnTo>
                  <a:pt x="1900255" y="1312672"/>
                </a:lnTo>
                <a:lnTo>
                  <a:pt x="1892449" y="1304909"/>
                </a:lnTo>
                <a:close/>
              </a:path>
              <a:path w="6177280" h="1779270">
                <a:moveTo>
                  <a:pt x="1613513" y="1299131"/>
                </a:moveTo>
                <a:lnTo>
                  <a:pt x="1594256" y="1299131"/>
                </a:lnTo>
                <a:lnTo>
                  <a:pt x="1586450" y="1306893"/>
                </a:lnTo>
                <a:lnTo>
                  <a:pt x="1586450" y="1326041"/>
                </a:lnTo>
                <a:lnTo>
                  <a:pt x="1594256" y="1333803"/>
                </a:lnTo>
                <a:lnTo>
                  <a:pt x="1613513" y="1333803"/>
                </a:lnTo>
                <a:lnTo>
                  <a:pt x="1621318" y="1326041"/>
                </a:lnTo>
                <a:lnTo>
                  <a:pt x="1621318" y="1306893"/>
                </a:lnTo>
                <a:lnTo>
                  <a:pt x="1613513" y="1299131"/>
                </a:lnTo>
                <a:close/>
              </a:path>
              <a:path w="6177280" h="1779270">
                <a:moveTo>
                  <a:pt x="3810138" y="1293354"/>
                </a:moveTo>
                <a:lnTo>
                  <a:pt x="3790881" y="1293354"/>
                </a:lnTo>
                <a:lnTo>
                  <a:pt x="3783076" y="1301114"/>
                </a:lnTo>
                <a:lnTo>
                  <a:pt x="3783076" y="1320262"/>
                </a:lnTo>
                <a:lnTo>
                  <a:pt x="3790881" y="1328025"/>
                </a:lnTo>
                <a:lnTo>
                  <a:pt x="3810138" y="1328025"/>
                </a:lnTo>
                <a:lnTo>
                  <a:pt x="3817943" y="1320262"/>
                </a:lnTo>
                <a:lnTo>
                  <a:pt x="3817943" y="1301114"/>
                </a:lnTo>
                <a:lnTo>
                  <a:pt x="3810138" y="1293354"/>
                </a:lnTo>
                <a:close/>
              </a:path>
              <a:path w="6177280" h="1779270">
                <a:moveTo>
                  <a:pt x="2996573" y="1293354"/>
                </a:moveTo>
                <a:lnTo>
                  <a:pt x="2977316" y="1293354"/>
                </a:lnTo>
                <a:lnTo>
                  <a:pt x="2969511" y="1301114"/>
                </a:lnTo>
                <a:lnTo>
                  <a:pt x="2969511" y="1320262"/>
                </a:lnTo>
                <a:lnTo>
                  <a:pt x="2977316" y="1328025"/>
                </a:lnTo>
                <a:lnTo>
                  <a:pt x="2996573" y="1328025"/>
                </a:lnTo>
                <a:lnTo>
                  <a:pt x="3004379" y="1320262"/>
                </a:lnTo>
                <a:lnTo>
                  <a:pt x="3004379" y="1301114"/>
                </a:lnTo>
                <a:lnTo>
                  <a:pt x="2996573" y="1293354"/>
                </a:lnTo>
                <a:close/>
              </a:path>
              <a:path w="6177280" h="1779270">
                <a:moveTo>
                  <a:pt x="834814" y="1293354"/>
                </a:moveTo>
                <a:lnTo>
                  <a:pt x="815558" y="1293354"/>
                </a:lnTo>
                <a:lnTo>
                  <a:pt x="807753" y="1301114"/>
                </a:lnTo>
                <a:lnTo>
                  <a:pt x="807753" y="1320262"/>
                </a:lnTo>
                <a:lnTo>
                  <a:pt x="815558" y="1328025"/>
                </a:lnTo>
                <a:lnTo>
                  <a:pt x="834814" y="1328025"/>
                </a:lnTo>
                <a:lnTo>
                  <a:pt x="842619" y="1320262"/>
                </a:lnTo>
                <a:lnTo>
                  <a:pt x="842619" y="1301114"/>
                </a:lnTo>
                <a:lnTo>
                  <a:pt x="834814" y="1293354"/>
                </a:lnTo>
                <a:close/>
              </a:path>
              <a:path w="6177280" h="1779270">
                <a:moveTo>
                  <a:pt x="4152997" y="1276017"/>
                </a:moveTo>
                <a:lnTo>
                  <a:pt x="4133740" y="1276017"/>
                </a:lnTo>
                <a:lnTo>
                  <a:pt x="4125935" y="1283779"/>
                </a:lnTo>
                <a:lnTo>
                  <a:pt x="4125935" y="1302927"/>
                </a:lnTo>
                <a:lnTo>
                  <a:pt x="4133740" y="1310688"/>
                </a:lnTo>
                <a:lnTo>
                  <a:pt x="4152997" y="1310688"/>
                </a:lnTo>
                <a:lnTo>
                  <a:pt x="4160803" y="1302927"/>
                </a:lnTo>
                <a:lnTo>
                  <a:pt x="4160803" y="1283779"/>
                </a:lnTo>
                <a:lnTo>
                  <a:pt x="4152997" y="1276017"/>
                </a:lnTo>
                <a:close/>
              </a:path>
              <a:path w="6177280" h="1779270">
                <a:moveTo>
                  <a:pt x="3699725" y="1276017"/>
                </a:moveTo>
                <a:lnTo>
                  <a:pt x="3680467" y="1276017"/>
                </a:lnTo>
                <a:lnTo>
                  <a:pt x="3672663" y="1283779"/>
                </a:lnTo>
                <a:lnTo>
                  <a:pt x="3672663" y="1302927"/>
                </a:lnTo>
                <a:lnTo>
                  <a:pt x="3680467" y="1310688"/>
                </a:lnTo>
                <a:lnTo>
                  <a:pt x="3699725" y="1310688"/>
                </a:lnTo>
                <a:lnTo>
                  <a:pt x="3707531" y="1302927"/>
                </a:lnTo>
                <a:lnTo>
                  <a:pt x="3707531" y="1283779"/>
                </a:lnTo>
                <a:lnTo>
                  <a:pt x="3699725" y="1276017"/>
                </a:lnTo>
                <a:close/>
              </a:path>
              <a:path w="6177280" h="1779270">
                <a:moveTo>
                  <a:pt x="2891971" y="1276017"/>
                </a:moveTo>
                <a:lnTo>
                  <a:pt x="2872714" y="1276017"/>
                </a:lnTo>
                <a:lnTo>
                  <a:pt x="2864910" y="1283779"/>
                </a:lnTo>
                <a:lnTo>
                  <a:pt x="2864910" y="1302927"/>
                </a:lnTo>
                <a:lnTo>
                  <a:pt x="2872714" y="1310688"/>
                </a:lnTo>
                <a:lnTo>
                  <a:pt x="2891971" y="1310688"/>
                </a:lnTo>
                <a:lnTo>
                  <a:pt x="2899777" y="1302927"/>
                </a:lnTo>
                <a:lnTo>
                  <a:pt x="2899777" y="1283779"/>
                </a:lnTo>
                <a:lnTo>
                  <a:pt x="2891971" y="1276017"/>
                </a:lnTo>
                <a:close/>
              </a:path>
              <a:path w="6177280" h="1779270">
                <a:moveTo>
                  <a:pt x="584935" y="1276017"/>
                </a:moveTo>
                <a:lnTo>
                  <a:pt x="565678" y="1276017"/>
                </a:lnTo>
                <a:lnTo>
                  <a:pt x="557872" y="1283779"/>
                </a:lnTo>
                <a:lnTo>
                  <a:pt x="557872" y="1302927"/>
                </a:lnTo>
                <a:lnTo>
                  <a:pt x="565678" y="1310688"/>
                </a:lnTo>
                <a:lnTo>
                  <a:pt x="584935" y="1310688"/>
                </a:lnTo>
                <a:lnTo>
                  <a:pt x="592740" y="1302927"/>
                </a:lnTo>
                <a:lnTo>
                  <a:pt x="592740" y="1283779"/>
                </a:lnTo>
                <a:lnTo>
                  <a:pt x="584935" y="1276017"/>
                </a:lnTo>
                <a:close/>
              </a:path>
              <a:path w="6177280" h="1779270">
                <a:moveTo>
                  <a:pt x="4687625" y="1264460"/>
                </a:moveTo>
                <a:lnTo>
                  <a:pt x="4668368" y="1264460"/>
                </a:lnTo>
                <a:lnTo>
                  <a:pt x="4660563" y="1272222"/>
                </a:lnTo>
                <a:lnTo>
                  <a:pt x="4660563" y="1291370"/>
                </a:lnTo>
                <a:lnTo>
                  <a:pt x="4668368" y="1299131"/>
                </a:lnTo>
                <a:lnTo>
                  <a:pt x="4687625" y="1299131"/>
                </a:lnTo>
                <a:lnTo>
                  <a:pt x="4695431" y="1291370"/>
                </a:lnTo>
                <a:lnTo>
                  <a:pt x="4695431" y="1272222"/>
                </a:lnTo>
                <a:lnTo>
                  <a:pt x="4687625" y="1264460"/>
                </a:lnTo>
                <a:close/>
              </a:path>
              <a:path w="6177280" h="1779270">
                <a:moveTo>
                  <a:pt x="4827093" y="1258681"/>
                </a:moveTo>
                <a:lnTo>
                  <a:pt x="4807837" y="1258681"/>
                </a:lnTo>
                <a:lnTo>
                  <a:pt x="4800032" y="1266444"/>
                </a:lnTo>
                <a:lnTo>
                  <a:pt x="4800032" y="1285591"/>
                </a:lnTo>
                <a:lnTo>
                  <a:pt x="4807837" y="1293354"/>
                </a:lnTo>
                <a:lnTo>
                  <a:pt x="4827093" y="1293354"/>
                </a:lnTo>
                <a:lnTo>
                  <a:pt x="4834898" y="1285591"/>
                </a:lnTo>
                <a:lnTo>
                  <a:pt x="4834898" y="1266444"/>
                </a:lnTo>
                <a:lnTo>
                  <a:pt x="4827093" y="1258681"/>
                </a:lnTo>
                <a:close/>
              </a:path>
              <a:path w="6177280" h="1779270">
                <a:moveTo>
                  <a:pt x="2787370" y="1252903"/>
                </a:moveTo>
                <a:lnTo>
                  <a:pt x="2768114" y="1252903"/>
                </a:lnTo>
                <a:lnTo>
                  <a:pt x="2760309" y="1260664"/>
                </a:lnTo>
                <a:lnTo>
                  <a:pt x="2760309" y="1279813"/>
                </a:lnTo>
                <a:lnTo>
                  <a:pt x="2768114" y="1287575"/>
                </a:lnTo>
                <a:lnTo>
                  <a:pt x="2787370" y="1287575"/>
                </a:lnTo>
                <a:lnTo>
                  <a:pt x="2795176" y="1279813"/>
                </a:lnTo>
                <a:lnTo>
                  <a:pt x="2795176" y="1260664"/>
                </a:lnTo>
                <a:lnTo>
                  <a:pt x="2787370" y="1252903"/>
                </a:lnTo>
                <a:close/>
              </a:path>
              <a:path w="6177280" h="1779270">
                <a:moveTo>
                  <a:pt x="2043540" y="1252903"/>
                </a:moveTo>
                <a:lnTo>
                  <a:pt x="2024283" y="1252903"/>
                </a:lnTo>
                <a:lnTo>
                  <a:pt x="2016478" y="1260664"/>
                </a:lnTo>
                <a:lnTo>
                  <a:pt x="2016478" y="1279813"/>
                </a:lnTo>
                <a:lnTo>
                  <a:pt x="2024283" y="1287575"/>
                </a:lnTo>
                <a:lnTo>
                  <a:pt x="2043540" y="1287575"/>
                </a:lnTo>
                <a:lnTo>
                  <a:pt x="2051345" y="1279813"/>
                </a:lnTo>
                <a:lnTo>
                  <a:pt x="2051345" y="1260664"/>
                </a:lnTo>
                <a:lnTo>
                  <a:pt x="2043540" y="1252903"/>
                </a:lnTo>
                <a:close/>
              </a:path>
              <a:path w="6177280" h="1779270">
                <a:moveTo>
                  <a:pt x="1241597" y="1252903"/>
                </a:moveTo>
                <a:lnTo>
                  <a:pt x="1222340" y="1252903"/>
                </a:lnTo>
                <a:lnTo>
                  <a:pt x="1214535" y="1260664"/>
                </a:lnTo>
                <a:lnTo>
                  <a:pt x="1214535" y="1279813"/>
                </a:lnTo>
                <a:lnTo>
                  <a:pt x="1222340" y="1287575"/>
                </a:lnTo>
                <a:lnTo>
                  <a:pt x="1241597" y="1287575"/>
                </a:lnTo>
                <a:lnTo>
                  <a:pt x="1249403" y="1279813"/>
                </a:lnTo>
                <a:lnTo>
                  <a:pt x="1249403" y="1260664"/>
                </a:lnTo>
                <a:lnTo>
                  <a:pt x="1241597" y="1252903"/>
                </a:lnTo>
                <a:close/>
              </a:path>
              <a:path w="6177280" h="1779270">
                <a:moveTo>
                  <a:pt x="1009149" y="1252903"/>
                </a:moveTo>
                <a:lnTo>
                  <a:pt x="989893" y="1252903"/>
                </a:lnTo>
                <a:lnTo>
                  <a:pt x="982088" y="1260664"/>
                </a:lnTo>
                <a:lnTo>
                  <a:pt x="982088" y="1279813"/>
                </a:lnTo>
                <a:lnTo>
                  <a:pt x="989893" y="1287575"/>
                </a:lnTo>
                <a:lnTo>
                  <a:pt x="1009149" y="1287575"/>
                </a:lnTo>
                <a:lnTo>
                  <a:pt x="1016955" y="1279813"/>
                </a:lnTo>
                <a:lnTo>
                  <a:pt x="1016955" y="1260664"/>
                </a:lnTo>
                <a:lnTo>
                  <a:pt x="1009149" y="1252903"/>
                </a:lnTo>
                <a:close/>
              </a:path>
              <a:path w="6177280" h="1779270">
                <a:moveTo>
                  <a:pt x="4408689" y="1247124"/>
                </a:moveTo>
                <a:lnTo>
                  <a:pt x="4389432" y="1247124"/>
                </a:lnTo>
                <a:lnTo>
                  <a:pt x="4381627" y="1254887"/>
                </a:lnTo>
                <a:lnTo>
                  <a:pt x="4381627" y="1274034"/>
                </a:lnTo>
                <a:lnTo>
                  <a:pt x="4389432" y="1281797"/>
                </a:lnTo>
                <a:lnTo>
                  <a:pt x="4408689" y="1281797"/>
                </a:lnTo>
                <a:lnTo>
                  <a:pt x="4416494" y="1274034"/>
                </a:lnTo>
                <a:lnTo>
                  <a:pt x="4416494" y="1254887"/>
                </a:lnTo>
                <a:lnTo>
                  <a:pt x="4408689" y="1247124"/>
                </a:lnTo>
                <a:close/>
              </a:path>
              <a:path w="6177280" h="1779270">
                <a:moveTo>
                  <a:pt x="3414977" y="1241346"/>
                </a:moveTo>
                <a:lnTo>
                  <a:pt x="3395720" y="1241346"/>
                </a:lnTo>
                <a:lnTo>
                  <a:pt x="3387916" y="1249108"/>
                </a:lnTo>
                <a:lnTo>
                  <a:pt x="3387916" y="1268256"/>
                </a:lnTo>
                <a:lnTo>
                  <a:pt x="3395720" y="1276018"/>
                </a:lnTo>
                <a:lnTo>
                  <a:pt x="3414977" y="1276018"/>
                </a:lnTo>
                <a:lnTo>
                  <a:pt x="3422783" y="1268256"/>
                </a:lnTo>
                <a:lnTo>
                  <a:pt x="3422783" y="1249108"/>
                </a:lnTo>
                <a:lnTo>
                  <a:pt x="3414977" y="1241346"/>
                </a:lnTo>
                <a:close/>
              </a:path>
              <a:path w="6177280" h="1779270">
                <a:moveTo>
                  <a:pt x="3147663" y="1241346"/>
                </a:moveTo>
                <a:lnTo>
                  <a:pt x="3128406" y="1241346"/>
                </a:lnTo>
                <a:lnTo>
                  <a:pt x="3120602" y="1249108"/>
                </a:lnTo>
                <a:lnTo>
                  <a:pt x="3120602" y="1268256"/>
                </a:lnTo>
                <a:lnTo>
                  <a:pt x="3128406" y="1276018"/>
                </a:lnTo>
                <a:lnTo>
                  <a:pt x="3147663" y="1276018"/>
                </a:lnTo>
                <a:lnTo>
                  <a:pt x="3155468" y="1268256"/>
                </a:lnTo>
                <a:lnTo>
                  <a:pt x="3155468" y="1249108"/>
                </a:lnTo>
                <a:lnTo>
                  <a:pt x="3147663" y="1241346"/>
                </a:lnTo>
                <a:close/>
              </a:path>
              <a:path w="6177280" h="1779270">
                <a:moveTo>
                  <a:pt x="741836" y="1241346"/>
                </a:moveTo>
                <a:lnTo>
                  <a:pt x="722579" y="1241346"/>
                </a:lnTo>
                <a:lnTo>
                  <a:pt x="714773" y="1249108"/>
                </a:lnTo>
                <a:lnTo>
                  <a:pt x="714773" y="1268256"/>
                </a:lnTo>
                <a:lnTo>
                  <a:pt x="722579" y="1276018"/>
                </a:lnTo>
                <a:lnTo>
                  <a:pt x="741836" y="1276018"/>
                </a:lnTo>
                <a:lnTo>
                  <a:pt x="749641" y="1268256"/>
                </a:lnTo>
                <a:lnTo>
                  <a:pt x="749641" y="1249108"/>
                </a:lnTo>
                <a:lnTo>
                  <a:pt x="741836" y="1241346"/>
                </a:lnTo>
                <a:close/>
              </a:path>
              <a:path w="6177280" h="1779270">
                <a:moveTo>
                  <a:pt x="4292465" y="1235567"/>
                </a:moveTo>
                <a:lnTo>
                  <a:pt x="4273208" y="1235567"/>
                </a:lnTo>
                <a:lnTo>
                  <a:pt x="4265402" y="1243328"/>
                </a:lnTo>
                <a:lnTo>
                  <a:pt x="4265402" y="1262477"/>
                </a:lnTo>
                <a:lnTo>
                  <a:pt x="4273208" y="1270238"/>
                </a:lnTo>
                <a:lnTo>
                  <a:pt x="4292465" y="1270238"/>
                </a:lnTo>
                <a:lnTo>
                  <a:pt x="4300270" y="1262477"/>
                </a:lnTo>
                <a:lnTo>
                  <a:pt x="4300270" y="1243328"/>
                </a:lnTo>
                <a:lnTo>
                  <a:pt x="4292465" y="1235567"/>
                </a:lnTo>
                <a:close/>
              </a:path>
              <a:path w="6177280" h="1779270">
                <a:moveTo>
                  <a:pt x="2682769" y="1229789"/>
                </a:moveTo>
                <a:lnTo>
                  <a:pt x="2663511" y="1229789"/>
                </a:lnTo>
                <a:lnTo>
                  <a:pt x="2655707" y="1237550"/>
                </a:lnTo>
                <a:lnTo>
                  <a:pt x="2655707" y="1256699"/>
                </a:lnTo>
                <a:lnTo>
                  <a:pt x="2663511" y="1264460"/>
                </a:lnTo>
                <a:lnTo>
                  <a:pt x="2682769" y="1264460"/>
                </a:lnTo>
                <a:lnTo>
                  <a:pt x="2690573" y="1256699"/>
                </a:lnTo>
                <a:lnTo>
                  <a:pt x="2690573" y="1237550"/>
                </a:lnTo>
                <a:lnTo>
                  <a:pt x="2682769" y="1229789"/>
                </a:lnTo>
                <a:close/>
              </a:path>
              <a:path w="6177280" h="1779270">
                <a:moveTo>
                  <a:pt x="2153951" y="1224010"/>
                </a:moveTo>
                <a:lnTo>
                  <a:pt x="2134696" y="1224010"/>
                </a:lnTo>
                <a:lnTo>
                  <a:pt x="2126890" y="1231771"/>
                </a:lnTo>
                <a:lnTo>
                  <a:pt x="2126890" y="1250920"/>
                </a:lnTo>
                <a:lnTo>
                  <a:pt x="2134696" y="1258681"/>
                </a:lnTo>
                <a:lnTo>
                  <a:pt x="2153951" y="1258681"/>
                </a:lnTo>
                <a:lnTo>
                  <a:pt x="2161757" y="1250920"/>
                </a:lnTo>
                <a:lnTo>
                  <a:pt x="2161757" y="1231771"/>
                </a:lnTo>
                <a:lnTo>
                  <a:pt x="2153951" y="1224010"/>
                </a:lnTo>
                <a:close/>
              </a:path>
              <a:path w="6177280" h="1779270">
                <a:moveTo>
                  <a:pt x="1822714" y="1224010"/>
                </a:moveTo>
                <a:lnTo>
                  <a:pt x="1803458" y="1224010"/>
                </a:lnTo>
                <a:lnTo>
                  <a:pt x="1795652" y="1231771"/>
                </a:lnTo>
                <a:lnTo>
                  <a:pt x="1795652" y="1250920"/>
                </a:lnTo>
                <a:lnTo>
                  <a:pt x="1803458" y="1258681"/>
                </a:lnTo>
                <a:lnTo>
                  <a:pt x="1822714" y="1258681"/>
                </a:lnTo>
                <a:lnTo>
                  <a:pt x="1830520" y="1250920"/>
                </a:lnTo>
                <a:lnTo>
                  <a:pt x="1830520" y="1231771"/>
                </a:lnTo>
                <a:lnTo>
                  <a:pt x="1822714" y="1224010"/>
                </a:lnTo>
                <a:close/>
              </a:path>
              <a:path w="6177280" h="1779270">
                <a:moveTo>
                  <a:pt x="3275509" y="1218232"/>
                </a:moveTo>
                <a:lnTo>
                  <a:pt x="3256252" y="1218232"/>
                </a:lnTo>
                <a:lnTo>
                  <a:pt x="3248446" y="1225994"/>
                </a:lnTo>
                <a:lnTo>
                  <a:pt x="3248446" y="1245142"/>
                </a:lnTo>
                <a:lnTo>
                  <a:pt x="3256252" y="1252903"/>
                </a:lnTo>
                <a:lnTo>
                  <a:pt x="3275509" y="1252903"/>
                </a:lnTo>
                <a:lnTo>
                  <a:pt x="3283314" y="1245142"/>
                </a:lnTo>
                <a:lnTo>
                  <a:pt x="3283314" y="1225994"/>
                </a:lnTo>
                <a:lnTo>
                  <a:pt x="3275509" y="1218232"/>
                </a:lnTo>
                <a:close/>
              </a:path>
              <a:path w="6177280" h="1779270">
                <a:moveTo>
                  <a:pt x="2566545" y="1218232"/>
                </a:moveTo>
                <a:lnTo>
                  <a:pt x="2547288" y="1218232"/>
                </a:lnTo>
                <a:lnTo>
                  <a:pt x="2539484" y="1225994"/>
                </a:lnTo>
                <a:lnTo>
                  <a:pt x="2539484" y="1245142"/>
                </a:lnTo>
                <a:lnTo>
                  <a:pt x="2547288" y="1252903"/>
                </a:lnTo>
                <a:lnTo>
                  <a:pt x="2566545" y="1252903"/>
                </a:lnTo>
                <a:lnTo>
                  <a:pt x="2574352" y="1245142"/>
                </a:lnTo>
                <a:lnTo>
                  <a:pt x="2574352" y="1225994"/>
                </a:lnTo>
                <a:lnTo>
                  <a:pt x="2566545" y="1218232"/>
                </a:lnTo>
                <a:close/>
              </a:path>
              <a:path w="6177280" h="1779270">
                <a:moveTo>
                  <a:pt x="1706491" y="1218232"/>
                </a:moveTo>
                <a:lnTo>
                  <a:pt x="1687235" y="1218232"/>
                </a:lnTo>
                <a:lnTo>
                  <a:pt x="1679430" y="1225994"/>
                </a:lnTo>
                <a:lnTo>
                  <a:pt x="1679430" y="1245142"/>
                </a:lnTo>
                <a:lnTo>
                  <a:pt x="1687235" y="1252903"/>
                </a:lnTo>
                <a:lnTo>
                  <a:pt x="1706491" y="1252903"/>
                </a:lnTo>
                <a:lnTo>
                  <a:pt x="1714296" y="1245142"/>
                </a:lnTo>
                <a:lnTo>
                  <a:pt x="1714296" y="1225994"/>
                </a:lnTo>
                <a:lnTo>
                  <a:pt x="1706491" y="1218232"/>
                </a:lnTo>
                <a:close/>
              </a:path>
              <a:path w="6177280" h="1779270">
                <a:moveTo>
                  <a:pt x="4594646" y="1212453"/>
                </a:moveTo>
                <a:lnTo>
                  <a:pt x="4575390" y="1212453"/>
                </a:lnTo>
                <a:lnTo>
                  <a:pt x="4567585" y="1220215"/>
                </a:lnTo>
                <a:lnTo>
                  <a:pt x="4567585" y="1239363"/>
                </a:lnTo>
                <a:lnTo>
                  <a:pt x="4575390" y="1247124"/>
                </a:lnTo>
                <a:lnTo>
                  <a:pt x="4594646" y="1247124"/>
                </a:lnTo>
                <a:lnTo>
                  <a:pt x="4602452" y="1239363"/>
                </a:lnTo>
                <a:lnTo>
                  <a:pt x="4602452" y="1220215"/>
                </a:lnTo>
                <a:lnTo>
                  <a:pt x="4594646" y="1212453"/>
                </a:lnTo>
                <a:close/>
              </a:path>
              <a:path w="6177280" h="1779270">
                <a:moveTo>
                  <a:pt x="3978662" y="1212453"/>
                </a:moveTo>
                <a:lnTo>
                  <a:pt x="3959406" y="1212453"/>
                </a:lnTo>
                <a:lnTo>
                  <a:pt x="3951601" y="1220215"/>
                </a:lnTo>
                <a:lnTo>
                  <a:pt x="3951601" y="1239363"/>
                </a:lnTo>
                <a:lnTo>
                  <a:pt x="3959406" y="1247124"/>
                </a:lnTo>
                <a:lnTo>
                  <a:pt x="3978662" y="1247124"/>
                </a:lnTo>
                <a:lnTo>
                  <a:pt x="3986467" y="1239363"/>
                </a:lnTo>
                <a:lnTo>
                  <a:pt x="3986467" y="1220215"/>
                </a:lnTo>
                <a:lnTo>
                  <a:pt x="3978662" y="1212453"/>
                </a:lnTo>
                <a:close/>
              </a:path>
              <a:path w="6177280" h="1779270">
                <a:moveTo>
                  <a:pt x="3612558" y="1212453"/>
                </a:moveTo>
                <a:lnTo>
                  <a:pt x="3593299" y="1212453"/>
                </a:lnTo>
                <a:lnTo>
                  <a:pt x="3585495" y="1220215"/>
                </a:lnTo>
                <a:lnTo>
                  <a:pt x="3585495" y="1239363"/>
                </a:lnTo>
                <a:lnTo>
                  <a:pt x="3593299" y="1247124"/>
                </a:lnTo>
                <a:lnTo>
                  <a:pt x="3612558" y="1247124"/>
                </a:lnTo>
                <a:lnTo>
                  <a:pt x="3620363" y="1239363"/>
                </a:lnTo>
                <a:lnTo>
                  <a:pt x="3620363" y="1220215"/>
                </a:lnTo>
                <a:lnTo>
                  <a:pt x="3612558" y="1212453"/>
                </a:lnTo>
                <a:close/>
              </a:path>
              <a:path w="6177280" h="1779270">
                <a:moveTo>
                  <a:pt x="1369443" y="1212453"/>
                </a:moveTo>
                <a:lnTo>
                  <a:pt x="1350186" y="1212453"/>
                </a:lnTo>
                <a:lnTo>
                  <a:pt x="1342381" y="1220215"/>
                </a:lnTo>
                <a:lnTo>
                  <a:pt x="1342381" y="1239363"/>
                </a:lnTo>
                <a:lnTo>
                  <a:pt x="1350186" y="1247124"/>
                </a:lnTo>
                <a:lnTo>
                  <a:pt x="1369443" y="1247124"/>
                </a:lnTo>
                <a:lnTo>
                  <a:pt x="1377248" y="1239363"/>
                </a:lnTo>
                <a:lnTo>
                  <a:pt x="1377248" y="1220215"/>
                </a:lnTo>
                <a:lnTo>
                  <a:pt x="1369443" y="1212453"/>
                </a:lnTo>
                <a:close/>
              </a:path>
              <a:path w="6177280" h="1779270">
                <a:moveTo>
                  <a:pt x="486144" y="1212453"/>
                </a:moveTo>
                <a:lnTo>
                  <a:pt x="466887" y="1212453"/>
                </a:lnTo>
                <a:lnTo>
                  <a:pt x="459082" y="1220215"/>
                </a:lnTo>
                <a:lnTo>
                  <a:pt x="459082" y="1239363"/>
                </a:lnTo>
                <a:lnTo>
                  <a:pt x="466887" y="1247124"/>
                </a:lnTo>
                <a:lnTo>
                  <a:pt x="486144" y="1247124"/>
                </a:lnTo>
                <a:lnTo>
                  <a:pt x="493949" y="1239363"/>
                </a:lnTo>
                <a:lnTo>
                  <a:pt x="493949" y="1220215"/>
                </a:lnTo>
                <a:lnTo>
                  <a:pt x="486144" y="1212453"/>
                </a:lnTo>
                <a:close/>
              </a:path>
              <a:path w="6177280" h="1779270">
                <a:moveTo>
                  <a:pt x="4100696" y="1200896"/>
                </a:moveTo>
                <a:lnTo>
                  <a:pt x="4081439" y="1200896"/>
                </a:lnTo>
                <a:lnTo>
                  <a:pt x="4073634" y="1208659"/>
                </a:lnTo>
                <a:lnTo>
                  <a:pt x="4073634" y="1227806"/>
                </a:lnTo>
                <a:lnTo>
                  <a:pt x="4081439" y="1235569"/>
                </a:lnTo>
                <a:lnTo>
                  <a:pt x="4100696" y="1235569"/>
                </a:lnTo>
                <a:lnTo>
                  <a:pt x="4108502" y="1227806"/>
                </a:lnTo>
                <a:lnTo>
                  <a:pt x="4108502" y="1208659"/>
                </a:lnTo>
                <a:lnTo>
                  <a:pt x="4100696" y="1200896"/>
                </a:lnTo>
                <a:close/>
              </a:path>
              <a:path w="6177280" h="1779270">
                <a:moveTo>
                  <a:pt x="2368965" y="1200896"/>
                </a:moveTo>
                <a:lnTo>
                  <a:pt x="2349708" y="1200896"/>
                </a:lnTo>
                <a:lnTo>
                  <a:pt x="2341904" y="1208659"/>
                </a:lnTo>
                <a:lnTo>
                  <a:pt x="2341904" y="1227806"/>
                </a:lnTo>
                <a:lnTo>
                  <a:pt x="2349708" y="1235569"/>
                </a:lnTo>
                <a:lnTo>
                  <a:pt x="2368965" y="1235569"/>
                </a:lnTo>
                <a:lnTo>
                  <a:pt x="2376770" y="1227806"/>
                </a:lnTo>
                <a:lnTo>
                  <a:pt x="2376770" y="1208659"/>
                </a:lnTo>
                <a:lnTo>
                  <a:pt x="2368965" y="1200896"/>
                </a:lnTo>
                <a:close/>
              </a:path>
              <a:path w="6177280" h="1779270">
                <a:moveTo>
                  <a:pt x="2270175" y="1200896"/>
                </a:moveTo>
                <a:lnTo>
                  <a:pt x="2250920" y="1200896"/>
                </a:lnTo>
                <a:lnTo>
                  <a:pt x="2243114" y="1208659"/>
                </a:lnTo>
                <a:lnTo>
                  <a:pt x="2243114" y="1227806"/>
                </a:lnTo>
                <a:lnTo>
                  <a:pt x="2250920" y="1235569"/>
                </a:lnTo>
                <a:lnTo>
                  <a:pt x="2270175" y="1235569"/>
                </a:lnTo>
                <a:lnTo>
                  <a:pt x="2277981" y="1227806"/>
                </a:lnTo>
                <a:lnTo>
                  <a:pt x="2277981" y="1208659"/>
                </a:lnTo>
                <a:lnTo>
                  <a:pt x="2270175" y="1200896"/>
                </a:lnTo>
                <a:close/>
              </a:path>
              <a:path w="6177280" h="1779270">
                <a:moveTo>
                  <a:pt x="1956372" y="1200896"/>
                </a:moveTo>
                <a:lnTo>
                  <a:pt x="1937115" y="1200896"/>
                </a:lnTo>
                <a:lnTo>
                  <a:pt x="1929310" y="1208659"/>
                </a:lnTo>
                <a:lnTo>
                  <a:pt x="1929310" y="1227806"/>
                </a:lnTo>
                <a:lnTo>
                  <a:pt x="1937115" y="1235569"/>
                </a:lnTo>
                <a:lnTo>
                  <a:pt x="1956372" y="1235569"/>
                </a:lnTo>
                <a:lnTo>
                  <a:pt x="1964178" y="1227806"/>
                </a:lnTo>
                <a:lnTo>
                  <a:pt x="1964178" y="1208659"/>
                </a:lnTo>
                <a:lnTo>
                  <a:pt x="1956372" y="1200896"/>
                </a:lnTo>
                <a:close/>
              </a:path>
              <a:path w="6177280" h="1779270">
                <a:moveTo>
                  <a:pt x="1136995" y="1200896"/>
                </a:moveTo>
                <a:lnTo>
                  <a:pt x="1117739" y="1200896"/>
                </a:lnTo>
                <a:lnTo>
                  <a:pt x="1109934" y="1208659"/>
                </a:lnTo>
                <a:lnTo>
                  <a:pt x="1109934" y="1227806"/>
                </a:lnTo>
                <a:lnTo>
                  <a:pt x="1117739" y="1235569"/>
                </a:lnTo>
                <a:lnTo>
                  <a:pt x="1136995" y="1235569"/>
                </a:lnTo>
                <a:lnTo>
                  <a:pt x="1144800" y="1227806"/>
                </a:lnTo>
                <a:lnTo>
                  <a:pt x="1144800" y="1208659"/>
                </a:lnTo>
                <a:lnTo>
                  <a:pt x="1136995" y="1200896"/>
                </a:lnTo>
                <a:close/>
              </a:path>
              <a:path w="6177280" h="1779270">
                <a:moveTo>
                  <a:pt x="3868249" y="1195118"/>
                </a:moveTo>
                <a:lnTo>
                  <a:pt x="3848992" y="1195118"/>
                </a:lnTo>
                <a:lnTo>
                  <a:pt x="3841187" y="1202879"/>
                </a:lnTo>
                <a:lnTo>
                  <a:pt x="3841187" y="1222028"/>
                </a:lnTo>
                <a:lnTo>
                  <a:pt x="3848992" y="1229790"/>
                </a:lnTo>
                <a:lnTo>
                  <a:pt x="3868249" y="1229790"/>
                </a:lnTo>
                <a:lnTo>
                  <a:pt x="3876055" y="1222028"/>
                </a:lnTo>
                <a:lnTo>
                  <a:pt x="3876055" y="1202879"/>
                </a:lnTo>
                <a:lnTo>
                  <a:pt x="3868249" y="1195118"/>
                </a:lnTo>
                <a:close/>
              </a:path>
              <a:path w="6177280" h="1779270">
                <a:moveTo>
                  <a:pt x="1474044" y="1195118"/>
                </a:moveTo>
                <a:lnTo>
                  <a:pt x="1454787" y="1195118"/>
                </a:lnTo>
                <a:lnTo>
                  <a:pt x="1446982" y="1202879"/>
                </a:lnTo>
                <a:lnTo>
                  <a:pt x="1446982" y="1222028"/>
                </a:lnTo>
                <a:lnTo>
                  <a:pt x="1454787" y="1229790"/>
                </a:lnTo>
                <a:lnTo>
                  <a:pt x="1474044" y="1229790"/>
                </a:lnTo>
                <a:lnTo>
                  <a:pt x="1481849" y="1222028"/>
                </a:lnTo>
                <a:lnTo>
                  <a:pt x="1481849" y="1202879"/>
                </a:lnTo>
                <a:lnTo>
                  <a:pt x="1474044" y="1195118"/>
                </a:lnTo>
                <a:close/>
              </a:path>
              <a:path w="6177280" h="1779270">
                <a:moveTo>
                  <a:pt x="2996573" y="1183561"/>
                </a:moveTo>
                <a:lnTo>
                  <a:pt x="2977316" y="1183561"/>
                </a:lnTo>
                <a:lnTo>
                  <a:pt x="2969511" y="1191322"/>
                </a:lnTo>
                <a:lnTo>
                  <a:pt x="2969511" y="1210471"/>
                </a:lnTo>
                <a:lnTo>
                  <a:pt x="2977316" y="1218232"/>
                </a:lnTo>
                <a:lnTo>
                  <a:pt x="2996573" y="1218232"/>
                </a:lnTo>
                <a:lnTo>
                  <a:pt x="3004379" y="1210471"/>
                </a:lnTo>
                <a:lnTo>
                  <a:pt x="3004379" y="1191322"/>
                </a:lnTo>
                <a:lnTo>
                  <a:pt x="2996573" y="1183561"/>
                </a:lnTo>
                <a:close/>
              </a:path>
              <a:path w="6177280" h="1779270">
                <a:moveTo>
                  <a:pt x="875492" y="1183561"/>
                </a:moveTo>
                <a:lnTo>
                  <a:pt x="856236" y="1183561"/>
                </a:lnTo>
                <a:lnTo>
                  <a:pt x="848431" y="1191322"/>
                </a:lnTo>
                <a:lnTo>
                  <a:pt x="848431" y="1210471"/>
                </a:lnTo>
                <a:lnTo>
                  <a:pt x="856236" y="1218232"/>
                </a:lnTo>
                <a:lnTo>
                  <a:pt x="875492" y="1218232"/>
                </a:lnTo>
                <a:lnTo>
                  <a:pt x="883298" y="1210471"/>
                </a:lnTo>
                <a:lnTo>
                  <a:pt x="883298" y="1191322"/>
                </a:lnTo>
                <a:lnTo>
                  <a:pt x="875492" y="1183561"/>
                </a:lnTo>
                <a:close/>
              </a:path>
              <a:path w="6177280" h="1779270">
                <a:moveTo>
                  <a:pt x="4484234" y="1177782"/>
                </a:moveTo>
                <a:lnTo>
                  <a:pt x="4464977" y="1177782"/>
                </a:lnTo>
                <a:lnTo>
                  <a:pt x="4457171" y="1185543"/>
                </a:lnTo>
                <a:lnTo>
                  <a:pt x="4457171" y="1204692"/>
                </a:lnTo>
                <a:lnTo>
                  <a:pt x="4464977" y="1212453"/>
                </a:lnTo>
                <a:lnTo>
                  <a:pt x="4484234" y="1212453"/>
                </a:lnTo>
                <a:lnTo>
                  <a:pt x="4492039" y="1204692"/>
                </a:lnTo>
                <a:lnTo>
                  <a:pt x="4492039" y="1185543"/>
                </a:lnTo>
                <a:lnTo>
                  <a:pt x="4484234" y="1177782"/>
                </a:lnTo>
                <a:close/>
              </a:path>
              <a:path w="6177280" h="1779270">
                <a:moveTo>
                  <a:pt x="2473567" y="1177782"/>
                </a:moveTo>
                <a:lnTo>
                  <a:pt x="2454310" y="1177782"/>
                </a:lnTo>
                <a:lnTo>
                  <a:pt x="2446505" y="1185543"/>
                </a:lnTo>
                <a:lnTo>
                  <a:pt x="2446505" y="1204692"/>
                </a:lnTo>
                <a:lnTo>
                  <a:pt x="2454310" y="1212453"/>
                </a:lnTo>
                <a:lnTo>
                  <a:pt x="2473567" y="1212453"/>
                </a:lnTo>
                <a:lnTo>
                  <a:pt x="2481372" y="1204692"/>
                </a:lnTo>
                <a:lnTo>
                  <a:pt x="2481372" y="1185543"/>
                </a:lnTo>
                <a:lnTo>
                  <a:pt x="2473567" y="1177782"/>
                </a:lnTo>
                <a:close/>
              </a:path>
              <a:path w="6177280" h="1779270">
                <a:moveTo>
                  <a:pt x="1584457" y="1177782"/>
                </a:moveTo>
                <a:lnTo>
                  <a:pt x="1565200" y="1177782"/>
                </a:lnTo>
                <a:lnTo>
                  <a:pt x="1557394" y="1185543"/>
                </a:lnTo>
                <a:lnTo>
                  <a:pt x="1557394" y="1204692"/>
                </a:lnTo>
                <a:lnTo>
                  <a:pt x="1565200" y="1212453"/>
                </a:lnTo>
                <a:lnTo>
                  <a:pt x="1584457" y="1212453"/>
                </a:lnTo>
                <a:lnTo>
                  <a:pt x="1592262" y="1204692"/>
                </a:lnTo>
                <a:lnTo>
                  <a:pt x="1592262" y="1185543"/>
                </a:lnTo>
                <a:lnTo>
                  <a:pt x="1584457" y="1177782"/>
                </a:lnTo>
                <a:close/>
              </a:path>
              <a:path w="6177280" h="1779270">
                <a:moveTo>
                  <a:pt x="4896827" y="1166225"/>
                </a:moveTo>
                <a:lnTo>
                  <a:pt x="4877570" y="1166225"/>
                </a:lnTo>
                <a:lnTo>
                  <a:pt x="4869766" y="1173986"/>
                </a:lnTo>
                <a:lnTo>
                  <a:pt x="4869766" y="1193135"/>
                </a:lnTo>
                <a:lnTo>
                  <a:pt x="4877570" y="1200896"/>
                </a:lnTo>
                <a:lnTo>
                  <a:pt x="4896827" y="1200896"/>
                </a:lnTo>
                <a:lnTo>
                  <a:pt x="4904633" y="1193135"/>
                </a:lnTo>
                <a:lnTo>
                  <a:pt x="4904633" y="1173986"/>
                </a:lnTo>
                <a:lnTo>
                  <a:pt x="4896827" y="1166225"/>
                </a:lnTo>
                <a:close/>
              </a:path>
              <a:path w="6177280" h="1779270">
                <a:moveTo>
                  <a:pt x="3728780" y="1160447"/>
                </a:moveTo>
                <a:lnTo>
                  <a:pt x="3709523" y="1160447"/>
                </a:lnTo>
                <a:lnTo>
                  <a:pt x="3701719" y="1168209"/>
                </a:lnTo>
                <a:lnTo>
                  <a:pt x="3701719" y="1187357"/>
                </a:lnTo>
                <a:lnTo>
                  <a:pt x="3709523" y="1195118"/>
                </a:lnTo>
                <a:lnTo>
                  <a:pt x="3728780" y="1195118"/>
                </a:lnTo>
                <a:lnTo>
                  <a:pt x="3736587" y="1187357"/>
                </a:lnTo>
                <a:lnTo>
                  <a:pt x="3736587" y="1168209"/>
                </a:lnTo>
                <a:lnTo>
                  <a:pt x="3728780" y="1160447"/>
                </a:lnTo>
                <a:close/>
              </a:path>
              <a:path w="6177280" h="1779270">
                <a:moveTo>
                  <a:pt x="3496334" y="1160447"/>
                </a:moveTo>
                <a:lnTo>
                  <a:pt x="3477077" y="1160447"/>
                </a:lnTo>
                <a:lnTo>
                  <a:pt x="3469271" y="1168209"/>
                </a:lnTo>
                <a:lnTo>
                  <a:pt x="3469271" y="1187357"/>
                </a:lnTo>
                <a:lnTo>
                  <a:pt x="3477077" y="1195118"/>
                </a:lnTo>
                <a:lnTo>
                  <a:pt x="3496334" y="1195118"/>
                </a:lnTo>
                <a:lnTo>
                  <a:pt x="3504139" y="1187357"/>
                </a:lnTo>
                <a:lnTo>
                  <a:pt x="3504139" y="1168209"/>
                </a:lnTo>
                <a:lnTo>
                  <a:pt x="3496334" y="1160447"/>
                </a:lnTo>
                <a:close/>
              </a:path>
              <a:path w="6177280" h="1779270">
                <a:moveTo>
                  <a:pt x="590745" y="1154668"/>
                </a:moveTo>
                <a:lnTo>
                  <a:pt x="571489" y="1154668"/>
                </a:lnTo>
                <a:lnTo>
                  <a:pt x="563684" y="1162430"/>
                </a:lnTo>
                <a:lnTo>
                  <a:pt x="563684" y="1181578"/>
                </a:lnTo>
                <a:lnTo>
                  <a:pt x="571489" y="1189339"/>
                </a:lnTo>
                <a:lnTo>
                  <a:pt x="590745" y="1189339"/>
                </a:lnTo>
                <a:lnTo>
                  <a:pt x="598551" y="1181578"/>
                </a:lnTo>
                <a:lnTo>
                  <a:pt x="598551" y="1162430"/>
                </a:lnTo>
                <a:lnTo>
                  <a:pt x="590745" y="1154668"/>
                </a:lnTo>
                <a:close/>
              </a:path>
              <a:path w="6177280" h="1779270">
                <a:moveTo>
                  <a:pt x="2862916" y="1148888"/>
                </a:moveTo>
                <a:lnTo>
                  <a:pt x="2843659" y="1148888"/>
                </a:lnTo>
                <a:lnTo>
                  <a:pt x="2835854" y="1156651"/>
                </a:lnTo>
                <a:lnTo>
                  <a:pt x="2835854" y="1175799"/>
                </a:lnTo>
                <a:lnTo>
                  <a:pt x="2843659" y="1183561"/>
                </a:lnTo>
                <a:lnTo>
                  <a:pt x="2862916" y="1183561"/>
                </a:lnTo>
                <a:lnTo>
                  <a:pt x="2870721" y="1175799"/>
                </a:lnTo>
                <a:lnTo>
                  <a:pt x="2870721" y="1156651"/>
                </a:lnTo>
                <a:lnTo>
                  <a:pt x="2862916" y="1148888"/>
                </a:lnTo>
                <a:close/>
              </a:path>
              <a:path w="6177280" h="1779270">
                <a:moveTo>
                  <a:pt x="985906" y="1148888"/>
                </a:moveTo>
                <a:lnTo>
                  <a:pt x="966649" y="1148888"/>
                </a:lnTo>
                <a:lnTo>
                  <a:pt x="958843" y="1156651"/>
                </a:lnTo>
                <a:lnTo>
                  <a:pt x="958843" y="1175799"/>
                </a:lnTo>
                <a:lnTo>
                  <a:pt x="966649" y="1183561"/>
                </a:lnTo>
                <a:lnTo>
                  <a:pt x="985906" y="1183561"/>
                </a:lnTo>
                <a:lnTo>
                  <a:pt x="993711" y="1175799"/>
                </a:lnTo>
                <a:lnTo>
                  <a:pt x="993711" y="1156651"/>
                </a:lnTo>
                <a:lnTo>
                  <a:pt x="985906" y="1148888"/>
                </a:lnTo>
                <a:close/>
              </a:path>
              <a:path w="6177280" h="1779270">
                <a:moveTo>
                  <a:pt x="4780603" y="1143110"/>
                </a:moveTo>
                <a:lnTo>
                  <a:pt x="4761346" y="1143110"/>
                </a:lnTo>
                <a:lnTo>
                  <a:pt x="4753542" y="1150872"/>
                </a:lnTo>
                <a:lnTo>
                  <a:pt x="4753542" y="1170020"/>
                </a:lnTo>
                <a:lnTo>
                  <a:pt x="4761346" y="1177782"/>
                </a:lnTo>
                <a:lnTo>
                  <a:pt x="4780603" y="1177782"/>
                </a:lnTo>
                <a:lnTo>
                  <a:pt x="4788409" y="1170020"/>
                </a:lnTo>
                <a:lnTo>
                  <a:pt x="4788409" y="1150872"/>
                </a:lnTo>
                <a:lnTo>
                  <a:pt x="4780603" y="1143110"/>
                </a:lnTo>
                <a:close/>
              </a:path>
              <a:path w="6177280" h="1779270">
                <a:moveTo>
                  <a:pt x="4228542" y="1143110"/>
                </a:moveTo>
                <a:lnTo>
                  <a:pt x="4209284" y="1143110"/>
                </a:lnTo>
                <a:lnTo>
                  <a:pt x="4201480" y="1150872"/>
                </a:lnTo>
                <a:lnTo>
                  <a:pt x="4201480" y="1170020"/>
                </a:lnTo>
                <a:lnTo>
                  <a:pt x="4209284" y="1177782"/>
                </a:lnTo>
                <a:lnTo>
                  <a:pt x="4228542" y="1177782"/>
                </a:lnTo>
                <a:lnTo>
                  <a:pt x="4236347" y="1170020"/>
                </a:lnTo>
                <a:lnTo>
                  <a:pt x="4236347" y="1150872"/>
                </a:lnTo>
                <a:lnTo>
                  <a:pt x="4228542" y="1143110"/>
                </a:lnTo>
                <a:close/>
              </a:path>
              <a:path w="6177280" h="1779270">
                <a:moveTo>
                  <a:pt x="3124419" y="1143110"/>
                </a:moveTo>
                <a:lnTo>
                  <a:pt x="3105161" y="1143110"/>
                </a:lnTo>
                <a:lnTo>
                  <a:pt x="3097357" y="1150872"/>
                </a:lnTo>
                <a:lnTo>
                  <a:pt x="3097357" y="1170020"/>
                </a:lnTo>
                <a:lnTo>
                  <a:pt x="3105161" y="1177782"/>
                </a:lnTo>
                <a:lnTo>
                  <a:pt x="3124419" y="1177782"/>
                </a:lnTo>
                <a:lnTo>
                  <a:pt x="3132225" y="1170020"/>
                </a:lnTo>
                <a:lnTo>
                  <a:pt x="3132225" y="1150872"/>
                </a:lnTo>
                <a:lnTo>
                  <a:pt x="3124419" y="1143110"/>
                </a:lnTo>
                <a:close/>
              </a:path>
              <a:path w="6177280" h="1779270">
                <a:moveTo>
                  <a:pt x="695346" y="1143110"/>
                </a:moveTo>
                <a:lnTo>
                  <a:pt x="676090" y="1143110"/>
                </a:lnTo>
                <a:lnTo>
                  <a:pt x="668284" y="1150872"/>
                </a:lnTo>
                <a:lnTo>
                  <a:pt x="668284" y="1170020"/>
                </a:lnTo>
                <a:lnTo>
                  <a:pt x="676090" y="1177782"/>
                </a:lnTo>
                <a:lnTo>
                  <a:pt x="695346" y="1177782"/>
                </a:lnTo>
                <a:lnTo>
                  <a:pt x="703152" y="1170020"/>
                </a:lnTo>
                <a:lnTo>
                  <a:pt x="703152" y="1150872"/>
                </a:lnTo>
                <a:lnTo>
                  <a:pt x="695346" y="1143110"/>
                </a:lnTo>
                <a:close/>
              </a:path>
              <a:path w="6177280" h="1779270">
                <a:moveTo>
                  <a:pt x="4676002" y="1137333"/>
                </a:moveTo>
                <a:lnTo>
                  <a:pt x="4656747" y="1137333"/>
                </a:lnTo>
                <a:lnTo>
                  <a:pt x="4648941" y="1145092"/>
                </a:lnTo>
                <a:lnTo>
                  <a:pt x="4648941" y="1164242"/>
                </a:lnTo>
                <a:lnTo>
                  <a:pt x="4656747" y="1172004"/>
                </a:lnTo>
                <a:lnTo>
                  <a:pt x="4676002" y="1172004"/>
                </a:lnTo>
                <a:lnTo>
                  <a:pt x="4683808" y="1164242"/>
                </a:lnTo>
                <a:lnTo>
                  <a:pt x="4683808" y="1145092"/>
                </a:lnTo>
                <a:lnTo>
                  <a:pt x="4676002" y="1137333"/>
                </a:lnTo>
                <a:close/>
              </a:path>
              <a:path w="6177280" h="1779270">
                <a:moveTo>
                  <a:pt x="1247409" y="1125776"/>
                </a:moveTo>
                <a:lnTo>
                  <a:pt x="1228152" y="1125776"/>
                </a:lnTo>
                <a:lnTo>
                  <a:pt x="1220346" y="1133537"/>
                </a:lnTo>
                <a:lnTo>
                  <a:pt x="1220346" y="1152686"/>
                </a:lnTo>
                <a:lnTo>
                  <a:pt x="1228152" y="1160447"/>
                </a:lnTo>
                <a:lnTo>
                  <a:pt x="1247409" y="1160447"/>
                </a:lnTo>
                <a:lnTo>
                  <a:pt x="1255213" y="1152686"/>
                </a:lnTo>
                <a:lnTo>
                  <a:pt x="1255213" y="1133537"/>
                </a:lnTo>
                <a:lnTo>
                  <a:pt x="1247409" y="1125776"/>
                </a:lnTo>
                <a:close/>
              </a:path>
              <a:path w="6177280" h="1779270">
                <a:moveTo>
                  <a:pt x="3374299" y="1119997"/>
                </a:moveTo>
                <a:lnTo>
                  <a:pt x="3355044" y="1119997"/>
                </a:lnTo>
                <a:lnTo>
                  <a:pt x="3347238" y="1127758"/>
                </a:lnTo>
                <a:lnTo>
                  <a:pt x="3347238" y="1146907"/>
                </a:lnTo>
                <a:lnTo>
                  <a:pt x="3355044" y="1154668"/>
                </a:lnTo>
                <a:lnTo>
                  <a:pt x="3374299" y="1154668"/>
                </a:lnTo>
                <a:lnTo>
                  <a:pt x="3382105" y="1146907"/>
                </a:lnTo>
                <a:lnTo>
                  <a:pt x="3382105" y="1127758"/>
                </a:lnTo>
                <a:lnTo>
                  <a:pt x="3374299" y="1119997"/>
                </a:lnTo>
                <a:close/>
              </a:path>
              <a:path w="6177280" h="1779270">
                <a:moveTo>
                  <a:pt x="2624658" y="1119997"/>
                </a:moveTo>
                <a:lnTo>
                  <a:pt x="2605399" y="1119997"/>
                </a:lnTo>
                <a:lnTo>
                  <a:pt x="2597595" y="1127758"/>
                </a:lnTo>
                <a:lnTo>
                  <a:pt x="2597595" y="1146907"/>
                </a:lnTo>
                <a:lnTo>
                  <a:pt x="2605399" y="1154668"/>
                </a:lnTo>
                <a:lnTo>
                  <a:pt x="2624658" y="1154668"/>
                </a:lnTo>
                <a:lnTo>
                  <a:pt x="2632463" y="1146907"/>
                </a:lnTo>
                <a:lnTo>
                  <a:pt x="2632463" y="1127758"/>
                </a:lnTo>
                <a:lnTo>
                  <a:pt x="2624658" y="1119997"/>
                </a:lnTo>
                <a:close/>
              </a:path>
              <a:path w="6177280" h="1779270">
                <a:moveTo>
                  <a:pt x="4362199" y="1114219"/>
                </a:moveTo>
                <a:lnTo>
                  <a:pt x="4342944" y="1114219"/>
                </a:lnTo>
                <a:lnTo>
                  <a:pt x="4335138" y="1121980"/>
                </a:lnTo>
                <a:lnTo>
                  <a:pt x="4335138" y="1141129"/>
                </a:lnTo>
                <a:lnTo>
                  <a:pt x="4342944" y="1148890"/>
                </a:lnTo>
                <a:lnTo>
                  <a:pt x="4362199" y="1148890"/>
                </a:lnTo>
                <a:lnTo>
                  <a:pt x="4370005" y="1141129"/>
                </a:lnTo>
                <a:lnTo>
                  <a:pt x="4370005" y="1121980"/>
                </a:lnTo>
                <a:lnTo>
                  <a:pt x="4362199" y="1114219"/>
                </a:lnTo>
                <a:close/>
              </a:path>
              <a:path w="6177280" h="1779270">
                <a:moveTo>
                  <a:pt x="4071641" y="1114219"/>
                </a:moveTo>
                <a:lnTo>
                  <a:pt x="4052384" y="1114219"/>
                </a:lnTo>
                <a:lnTo>
                  <a:pt x="4044579" y="1121980"/>
                </a:lnTo>
                <a:lnTo>
                  <a:pt x="4044579" y="1141129"/>
                </a:lnTo>
                <a:lnTo>
                  <a:pt x="4052384" y="1148890"/>
                </a:lnTo>
                <a:lnTo>
                  <a:pt x="4071641" y="1148890"/>
                </a:lnTo>
                <a:lnTo>
                  <a:pt x="4079447" y="1141129"/>
                </a:lnTo>
                <a:lnTo>
                  <a:pt x="4079447" y="1121980"/>
                </a:lnTo>
                <a:lnTo>
                  <a:pt x="4071641" y="1114219"/>
                </a:lnTo>
                <a:close/>
              </a:path>
              <a:path w="6177280" h="1779270">
                <a:moveTo>
                  <a:pt x="2072595" y="1114219"/>
                </a:moveTo>
                <a:lnTo>
                  <a:pt x="2053339" y="1114219"/>
                </a:lnTo>
                <a:lnTo>
                  <a:pt x="2045533" y="1121980"/>
                </a:lnTo>
                <a:lnTo>
                  <a:pt x="2045533" y="1141129"/>
                </a:lnTo>
                <a:lnTo>
                  <a:pt x="2053339" y="1148890"/>
                </a:lnTo>
                <a:lnTo>
                  <a:pt x="2072595" y="1148890"/>
                </a:lnTo>
                <a:lnTo>
                  <a:pt x="2080400" y="1141129"/>
                </a:lnTo>
                <a:lnTo>
                  <a:pt x="2080400" y="1121980"/>
                </a:lnTo>
                <a:lnTo>
                  <a:pt x="2072595" y="1114219"/>
                </a:lnTo>
                <a:close/>
              </a:path>
              <a:path w="6177280" h="1779270">
                <a:moveTo>
                  <a:pt x="1799470" y="1114219"/>
                </a:moveTo>
                <a:lnTo>
                  <a:pt x="1780214" y="1114219"/>
                </a:lnTo>
                <a:lnTo>
                  <a:pt x="1772408" y="1121980"/>
                </a:lnTo>
                <a:lnTo>
                  <a:pt x="1772408" y="1141129"/>
                </a:lnTo>
                <a:lnTo>
                  <a:pt x="1780214" y="1148890"/>
                </a:lnTo>
                <a:lnTo>
                  <a:pt x="1799470" y="1148890"/>
                </a:lnTo>
                <a:lnTo>
                  <a:pt x="1807276" y="1141129"/>
                </a:lnTo>
                <a:lnTo>
                  <a:pt x="1807276" y="1121980"/>
                </a:lnTo>
                <a:lnTo>
                  <a:pt x="1799470" y="1114219"/>
                </a:lnTo>
                <a:close/>
              </a:path>
              <a:path w="6177280" h="1779270">
                <a:moveTo>
                  <a:pt x="3240642" y="1108440"/>
                </a:moveTo>
                <a:lnTo>
                  <a:pt x="3221384" y="1108440"/>
                </a:lnTo>
                <a:lnTo>
                  <a:pt x="3213580" y="1116201"/>
                </a:lnTo>
                <a:lnTo>
                  <a:pt x="3213580" y="1135350"/>
                </a:lnTo>
                <a:lnTo>
                  <a:pt x="3221384" y="1143111"/>
                </a:lnTo>
                <a:lnTo>
                  <a:pt x="3240642" y="1143111"/>
                </a:lnTo>
                <a:lnTo>
                  <a:pt x="3248447" y="1135350"/>
                </a:lnTo>
                <a:lnTo>
                  <a:pt x="3248447" y="1116201"/>
                </a:lnTo>
                <a:lnTo>
                  <a:pt x="3240642" y="1108440"/>
                </a:lnTo>
                <a:close/>
              </a:path>
              <a:path w="6177280" h="1779270">
                <a:moveTo>
                  <a:pt x="2746692" y="1108440"/>
                </a:moveTo>
                <a:lnTo>
                  <a:pt x="2727435" y="1108440"/>
                </a:lnTo>
                <a:lnTo>
                  <a:pt x="2719630" y="1116201"/>
                </a:lnTo>
                <a:lnTo>
                  <a:pt x="2719630" y="1135350"/>
                </a:lnTo>
                <a:lnTo>
                  <a:pt x="2727435" y="1143111"/>
                </a:lnTo>
                <a:lnTo>
                  <a:pt x="2746692" y="1143111"/>
                </a:lnTo>
                <a:lnTo>
                  <a:pt x="2754497" y="1135350"/>
                </a:lnTo>
                <a:lnTo>
                  <a:pt x="2754497" y="1116201"/>
                </a:lnTo>
                <a:lnTo>
                  <a:pt x="2746692" y="1108440"/>
                </a:lnTo>
                <a:close/>
              </a:path>
              <a:path w="6177280" h="1779270">
                <a:moveTo>
                  <a:pt x="2188819" y="1108440"/>
                </a:moveTo>
                <a:lnTo>
                  <a:pt x="2169562" y="1108440"/>
                </a:lnTo>
                <a:lnTo>
                  <a:pt x="2161757" y="1116201"/>
                </a:lnTo>
                <a:lnTo>
                  <a:pt x="2161757" y="1135350"/>
                </a:lnTo>
                <a:lnTo>
                  <a:pt x="2169562" y="1143111"/>
                </a:lnTo>
                <a:lnTo>
                  <a:pt x="2188819" y="1143111"/>
                </a:lnTo>
                <a:lnTo>
                  <a:pt x="2196625" y="1135350"/>
                </a:lnTo>
                <a:lnTo>
                  <a:pt x="2196625" y="1116201"/>
                </a:lnTo>
                <a:lnTo>
                  <a:pt x="2188819" y="1108440"/>
                </a:lnTo>
                <a:close/>
              </a:path>
              <a:path w="6177280" h="1779270">
                <a:moveTo>
                  <a:pt x="1938938" y="1102660"/>
                </a:moveTo>
                <a:lnTo>
                  <a:pt x="1919682" y="1102660"/>
                </a:lnTo>
                <a:lnTo>
                  <a:pt x="1911877" y="1110423"/>
                </a:lnTo>
                <a:lnTo>
                  <a:pt x="1911877" y="1129571"/>
                </a:lnTo>
                <a:lnTo>
                  <a:pt x="1919682" y="1137333"/>
                </a:lnTo>
                <a:lnTo>
                  <a:pt x="1938938" y="1137333"/>
                </a:lnTo>
                <a:lnTo>
                  <a:pt x="1946743" y="1129571"/>
                </a:lnTo>
                <a:lnTo>
                  <a:pt x="1946743" y="1110423"/>
                </a:lnTo>
                <a:lnTo>
                  <a:pt x="1938938" y="1102660"/>
                </a:lnTo>
                <a:close/>
              </a:path>
              <a:path w="6177280" h="1779270">
                <a:moveTo>
                  <a:pt x="1671624" y="1102660"/>
                </a:moveTo>
                <a:lnTo>
                  <a:pt x="1652367" y="1102660"/>
                </a:lnTo>
                <a:lnTo>
                  <a:pt x="1644562" y="1110423"/>
                </a:lnTo>
                <a:lnTo>
                  <a:pt x="1644562" y="1129571"/>
                </a:lnTo>
                <a:lnTo>
                  <a:pt x="1652367" y="1137333"/>
                </a:lnTo>
                <a:lnTo>
                  <a:pt x="1671624" y="1137333"/>
                </a:lnTo>
                <a:lnTo>
                  <a:pt x="1679430" y="1129571"/>
                </a:lnTo>
                <a:lnTo>
                  <a:pt x="1679430" y="1110423"/>
                </a:lnTo>
                <a:lnTo>
                  <a:pt x="1671624" y="1102660"/>
                </a:lnTo>
                <a:close/>
              </a:path>
              <a:path w="6177280" h="1779270">
                <a:moveTo>
                  <a:pt x="1102130" y="1102660"/>
                </a:moveTo>
                <a:lnTo>
                  <a:pt x="1082873" y="1102660"/>
                </a:lnTo>
                <a:lnTo>
                  <a:pt x="1075067" y="1110423"/>
                </a:lnTo>
                <a:lnTo>
                  <a:pt x="1075067" y="1129571"/>
                </a:lnTo>
                <a:lnTo>
                  <a:pt x="1082873" y="1137333"/>
                </a:lnTo>
                <a:lnTo>
                  <a:pt x="1102130" y="1137333"/>
                </a:lnTo>
                <a:lnTo>
                  <a:pt x="1109935" y="1129571"/>
                </a:lnTo>
                <a:lnTo>
                  <a:pt x="1109935" y="1110423"/>
                </a:lnTo>
                <a:lnTo>
                  <a:pt x="1102130" y="1102660"/>
                </a:lnTo>
                <a:close/>
              </a:path>
              <a:path w="6177280" h="1779270">
                <a:moveTo>
                  <a:pt x="491954" y="1096882"/>
                </a:moveTo>
                <a:lnTo>
                  <a:pt x="472699" y="1096882"/>
                </a:lnTo>
                <a:lnTo>
                  <a:pt x="464893" y="1104644"/>
                </a:lnTo>
                <a:lnTo>
                  <a:pt x="464893" y="1123792"/>
                </a:lnTo>
                <a:lnTo>
                  <a:pt x="472699" y="1131554"/>
                </a:lnTo>
                <a:lnTo>
                  <a:pt x="491954" y="1131554"/>
                </a:lnTo>
                <a:lnTo>
                  <a:pt x="499760" y="1123792"/>
                </a:lnTo>
                <a:lnTo>
                  <a:pt x="499760" y="1104644"/>
                </a:lnTo>
                <a:lnTo>
                  <a:pt x="491954" y="1096882"/>
                </a:lnTo>
                <a:close/>
              </a:path>
              <a:path w="6177280" h="1779270">
                <a:moveTo>
                  <a:pt x="3595124" y="1091103"/>
                </a:moveTo>
                <a:lnTo>
                  <a:pt x="3575867" y="1091103"/>
                </a:lnTo>
                <a:lnTo>
                  <a:pt x="3568062" y="1098866"/>
                </a:lnTo>
                <a:lnTo>
                  <a:pt x="3568062" y="1118014"/>
                </a:lnTo>
                <a:lnTo>
                  <a:pt x="3575867" y="1125776"/>
                </a:lnTo>
                <a:lnTo>
                  <a:pt x="3595124" y="1125776"/>
                </a:lnTo>
                <a:lnTo>
                  <a:pt x="3602930" y="1118014"/>
                </a:lnTo>
                <a:lnTo>
                  <a:pt x="3602930" y="1098866"/>
                </a:lnTo>
                <a:lnTo>
                  <a:pt x="3595124" y="1091103"/>
                </a:lnTo>
                <a:close/>
              </a:path>
              <a:path w="6177280" h="1779270">
                <a:moveTo>
                  <a:pt x="782514" y="1091103"/>
                </a:moveTo>
                <a:lnTo>
                  <a:pt x="763257" y="1091103"/>
                </a:lnTo>
                <a:lnTo>
                  <a:pt x="755451" y="1098866"/>
                </a:lnTo>
                <a:lnTo>
                  <a:pt x="755451" y="1118014"/>
                </a:lnTo>
                <a:lnTo>
                  <a:pt x="763257" y="1125776"/>
                </a:lnTo>
                <a:lnTo>
                  <a:pt x="782514" y="1125776"/>
                </a:lnTo>
                <a:lnTo>
                  <a:pt x="790319" y="1118014"/>
                </a:lnTo>
                <a:lnTo>
                  <a:pt x="790319" y="1098866"/>
                </a:lnTo>
                <a:lnTo>
                  <a:pt x="782514" y="1091103"/>
                </a:lnTo>
                <a:close/>
              </a:path>
              <a:path w="6177280" h="1779270">
                <a:moveTo>
                  <a:pt x="381543" y="1091103"/>
                </a:moveTo>
                <a:lnTo>
                  <a:pt x="362286" y="1091103"/>
                </a:lnTo>
                <a:lnTo>
                  <a:pt x="354481" y="1098866"/>
                </a:lnTo>
                <a:lnTo>
                  <a:pt x="354481" y="1118014"/>
                </a:lnTo>
                <a:lnTo>
                  <a:pt x="362286" y="1125776"/>
                </a:lnTo>
                <a:lnTo>
                  <a:pt x="381543" y="1125776"/>
                </a:lnTo>
                <a:lnTo>
                  <a:pt x="389348" y="1118014"/>
                </a:lnTo>
                <a:lnTo>
                  <a:pt x="389348" y="1098866"/>
                </a:lnTo>
                <a:lnTo>
                  <a:pt x="381543" y="1091103"/>
                </a:lnTo>
                <a:close/>
              </a:path>
              <a:path w="6177280" h="1779270">
                <a:moveTo>
                  <a:pt x="3815949" y="1085325"/>
                </a:moveTo>
                <a:lnTo>
                  <a:pt x="3796691" y="1085325"/>
                </a:lnTo>
                <a:lnTo>
                  <a:pt x="3788887" y="1093087"/>
                </a:lnTo>
                <a:lnTo>
                  <a:pt x="3788887" y="1112235"/>
                </a:lnTo>
                <a:lnTo>
                  <a:pt x="3796691" y="1119997"/>
                </a:lnTo>
                <a:lnTo>
                  <a:pt x="3815949" y="1119997"/>
                </a:lnTo>
                <a:lnTo>
                  <a:pt x="3823754" y="1112235"/>
                </a:lnTo>
                <a:lnTo>
                  <a:pt x="3823754" y="1093087"/>
                </a:lnTo>
                <a:lnTo>
                  <a:pt x="3815949" y="1085325"/>
                </a:lnTo>
                <a:close/>
              </a:path>
              <a:path w="6177280" h="1779270">
                <a:moveTo>
                  <a:pt x="1474044" y="1085325"/>
                </a:moveTo>
                <a:lnTo>
                  <a:pt x="1454787" y="1085325"/>
                </a:lnTo>
                <a:lnTo>
                  <a:pt x="1446982" y="1093087"/>
                </a:lnTo>
                <a:lnTo>
                  <a:pt x="1446982" y="1112235"/>
                </a:lnTo>
                <a:lnTo>
                  <a:pt x="1454787" y="1119997"/>
                </a:lnTo>
                <a:lnTo>
                  <a:pt x="1474044" y="1119997"/>
                </a:lnTo>
                <a:lnTo>
                  <a:pt x="1481849" y="1112235"/>
                </a:lnTo>
                <a:lnTo>
                  <a:pt x="1481849" y="1093087"/>
                </a:lnTo>
                <a:lnTo>
                  <a:pt x="1474044" y="1085325"/>
                </a:lnTo>
                <a:close/>
              </a:path>
              <a:path w="6177280" h="1779270">
                <a:moveTo>
                  <a:pt x="4507478" y="1079548"/>
                </a:moveTo>
                <a:lnTo>
                  <a:pt x="4488223" y="1079548"/>
                </a:lnTo>
                <a:lnTo>
                  <a:pt x="4480417" y="1087307"/>
                </a:lnTo>
                <a:lnTo>
                  <a:pt x="4480417" y="1106457"/>
                </a:lnTo>
                <a:lnTo>
                  <a:pt x="4488223" y="1114219"/>
                </a:lnTo>
                <a:lnTo>
                  <a:pt x="4507478" y="1114219"/>
                </a:lnTo>
                <a:lnTo>
                  <a:pt x="4515284" y="1106457"/>
                </a:lnTo>
                <a:lnTo>
                  <a:pt x="4515284" y="1087307"/>
                </a:lnTo>
                <a:lnTo>
                  <a:pt x="4507478" y="1079548"/>
                </a:lnTo>
                <a:close/>
              </a:path>
              <a:path w="6177280" h="1779270">
                <a:moveTo>
                  <a:pt x="3949606" y="1079548"/>
                </a:moveTo>
                <a:lnTo>
                  <a:pt x="3930350" y="1079548"/>
                </a:lnTo>
                <a:lnTo>
                  <a:pt x="3922544" y="1087307"/>
                </a:lnTo>
                <a:lnTo>
                  <a:pt x="3922544" y="1106457"/>
                </a:lnTo>
                <a:lnTo>
                  <a:pt x="3930350" y="1114219"/>
                </a:lnTo>
                <a:lnTo>
                  <a:pt x="3949606" y="1114219"/>
                </a:lnTo>
                <a:lnTo>
                  <a:pt x="3957411" y="1106457"/>
                </a:lnTo>
                <a:lnTo>
                  <a:pt x="3957411" y="1087307"/>
                </a:lnTo>
                <a:lnTo>
                  <a:pt x="3949606" y="1079548"/>
                </a:lnTo>
                <a:close/>
              </a:path>
              <a:path w="6177280" h="1779270">
                <a:moveTo>
                  <a:pt x="2403833" y="1079548"/>
                </a:moveTo>
                <a:lnTo>
                  <a:pt x="2384576" y="1079548"/>
                </a:lnTo>
                <a:lnTo>
                  <a:pt x="2376770" y="1087307"/>
                </a:lnTo>
                <a:lnTo>
                  <a:pt x="2376770" y="1106457"/>
                </a:lnTo>
                <a:lnTo>
                  <a:pt x="2384576" y="1114219"/>
                </a:lnTo>
                <a:lnTo>
                  <a:pt x="2403833" y="1114219"/>
                </a:lnTo>
                <a:lnTo>
                  <a:pt x="2411638" y="1106457"/>
                </a:lnTo>
                <a:lnTo>
                  <a:pt x="2411638" y="1087307"/>
                </a:lnTo>
                <a:lnTo>
                  <a:pt x="2403833" y="1079548"/>
                </a:lnTo>
                <a:close/>
              </a:path>
              <a:path w="6177280" h="1779270">
                <a:moveTo>
                  <a:pt x="1357821" y="1079548"/>
                </a:moveTo>
                <a:lnTo>
                  <a:pt x="1338564" y="1079548"/>
                </a:lnTo>
                <a:lnTo>
                  <a:pt x="1330759" y="1087307"/>
                </a:lnTo>
                <a:lnTo>
                  <a:pt x="1330759" y="1106457"/>
                </a:lnTo>
                <a:lnTo>
                  <a:pt x="1338564" y="1114219"/>
                </a:lnTo>
                <a:lnTo>
                  <a:pt x="1357821" y="1114219"/>
                </a:lnTo>
                <a:lnTo>
                  <a:pt x="1365627" y="1106457"/>
                </a:lnTo>
                <a:lnTo>
                  <a:pt x="1365627" y="1087307"/>
                </a:lnTo>
                <a:lnTo>
                  <a:pt x="1357821" y="1079548"/>
                </a:lnTo>
                <a:close/>
              </a:path>
              <a:path w="6177280" h="1779270">
                <a:moveTo>
                  <a:pt x="2967517" y="1073769"/>
                </a:moveTo>
                <a:lnTo>
                  <a:pt x="2948260" y="1073769"/>
                </a:lnTo>
                <a:lnTo>
                  <a:pt x="2940455" y="1081530"/>
                </a:lnTo>
                <a:lnTo>
                  <a:pt x="2940455" y="1100678"/>
                </a:lnTo>
                <a:lnTo>
                  <a:pt x="2948260" y="1108440"/>
                </a:lnTo>
                <a:lnTo>
                  <a:pt x="2967517" y="1108440"/>
                </a:lnTo>
                <a:lnTo>
                  <a:pt x="2975322" y="1100678"/>
                </a:lnTo>
                <a:lnTo>
                  <a:pt x="2975322" y="1081530"/>
                </a:lnTo>
                <a:lnTo>
                  <a:pt x="2967517" y="1073769"/>
                </a:lnTo>
                <a:close/>
              </a:path>
              <a:path w="6177280" h="1779270">
                <a:moveTo>
                  <a:pt x="4652758" y="1050654"/>
                </a:moveTo>
                <a:lnTo>
                  <a:pt x="4633502" y="1050654"/>
                </a:lnTo>
                <a:lnTo>
                  <a:pt x="4625696" y="1058415"/>
                </a:lnTo>
                <a:lnTo>
                  <a:pt x="4625696" y="1077564"/>
                </a:lnTo>
                <a:lnTo>
                  <a:pt x="4633502" y="1085325"/>
                </a:lnTo>
                <a:lnTo>
                  <a:pt x="4652758" y="1085325"/>
                </a:lnTo>
                <a:lnTo>
                  <a:pt x="4660563" y="1077564"/>
                </a:lnTo>
                <a:lnTo>
                  <a:pt x="4660563" y="1058415"/>
                </a:lnTo>
                <a:lnTo>
                  <a:pt x="4652758" y="1050654"/>
                </a:lnTo>
                <a:close/>
              </a:path>
              <a:path w="6177280" h="1779270">
                <a:moveTo>
                  <a:pt x="2281797" y="1050654"/>
                </a:moveTo>
                <a:lnTo>
                  <a:pt x="2262541" y="1050654"/>
                </a:lnTo>
                <a:lnTo>
                  <a:pt x="2254736" y="1058415"/>
                </a:lnTo>
                <a:lnTo>
                  <a:pt x="2254736" y="1077564"/>
                </a:lnTo>
                <a:lnTo>
                  <a:pt x="2262541" y="1085325"/>
                </a:lnTo>
                <a:lnTo>
                  <a:pt x="2281797" y="1085325"/>
                </a:lnTo>
                <a:lnTo>
                  <a:pt x="2289602" y="1077564"/>
                </a:lnTo>
                <a:lnTo>
                  <a:pt x="2289602" y="1058415"/>
                </a:lnTo>
                <a:lnTo>
                  <a:pt x="2281797" y="1050654"/>
                </a:lnTo>
                <a:close/>
              </a:path>
              <a:path w="6177280" h="1779270">
                <a:moveTo>
                  <a:pt x="910360" y="1050654"/>
                </a:moveTo>
                <a:lnTo>
                  <a:pt x="891104" y="1050654"/>
                </a:lnTo>
                <a:lnTo>
                  <a:pt x="883298" y="1058415"/>
                </a:lnTo>
                <a:lnTo>
                  <a:pt x="883298" y="1077564"/>
                </a:lnTo>
                <a:lnTo>
                  <a:pt x="891104" y="1085325"/>
                </a:lnTo>
                <a:lnTo>
                  <a:pt x="910360" y="1085325"/>
                </a:lnTo>
                <a:lnTo>
                  <a:pt x="918165" y="1077564"/>
                </a:lnTo>
                <a:lnTo>
                  <a:pt x="918165" y="1058415"/>
                </a:lnTo>
                <a:lnTo>
                  <a:pt x="910360" y="1050654"/>
                </a:lnTo>
                <a:close/>
              </a:path>
              <a:path w="6177280" h="1779270">
                <a:moveTo>
                  <a:pt x="4832906" y="1044875"/>
                </a:moveTo>
                <a:lnTo>
                  <a:pt x="4813647" y="1044875"/>
                </a:lnTo>
                <a:lnTo>
                  <a:pt x="4805843" y="1052638"/>
                </a:lnTo>
                <a:lnTo>
                  <a:pt x="4805843" y="1071786"/>
                </a:lnTo>
                <a:lnTo>
                  <a:pt x="4813647" y="1079548"/>
                </a:lnTo>
                <a:lnTo>
                  <a:pt x="4832906" y="1079548"/>
                </a:lnTo>
                <a:lnTo>
                  <a:pt x="4840711" y="1071786"/>
                </a:lnTo>
                <a:lnTo>
                  <a:pt x="4840711" y="1052638"/>
                </a:lnTo>
                <a:lnTo>
                  <a:pt x="4832906" y="1044875"/>
                </a:lnTo>
                <a:close/>
              </a:path>
              <a:path w="6177280" h="1779270">
                <a:moveTo>
                  <a:pt x="3699725" y="1044875"/>
                </a:moveTo>
                <a:lnTo>
                  <a:pt x="3680467" y="1044875"/>
                </a:lnTo>
                <a:lnTo>
                  <a:pt x="3672663" y="1052638"/>
                </a:lnTo>
                <a:lnTo>
                  <a:pt x="3672663" y="1071786"/>
                </a:lnTo>
                <a:lnTo>
                  <a:pt x="3680467" y="1079548"/>
                </a:lnTo>
                <a:lnTo>
                  <a:pt x="3699725" y="1079548"/>
                </a:lnTo>
                <a:lnTo>
                  <a:pt x="3707531" y="1071786"/>
                </a:lnTo>
                <a:lnTo>
                  <a:pt x="3707531" y="1052638"/>
                </a:lnTo>
                <a:lnTo>
                  <a:pt x="3699725" y="1044875"/>
                </a:lnTo>
                <a:close/>
              </a:path>
              <a:path w="6177280" h="1779270">
                <a:moveTo>
                  <a:pt x="3478900" y="1044875"/>
                </a:moveTo>
                <a:lnTo>
                  <a:pt x="3459643" y="1044875"/>
                </a:lnTo>
                <a:lnTo>
                  <a:pt x="3451838" y="1052638"/>
                </a:lnTo>
                <a:lnTo>
                  <a:pt x="3451838" y="1071786"/>
                </a:lnTo>
                <a:lnTo>
                  <a:pt x="3459643" y="1079548"/>
                </a:lnTo>
                <a:lnTo>
                  <a:pt x="3478900" y="1079548"/>
                </a:lnTo>
                <a:lnTo>
                  <a:pt x="3486706" y="1071786"/>
                </a:lnTo>
                <a:lnTo>
                  <a:pt x="3486706" y="1052638"/>
                </a:lnTo>
                <a:lnTo>
                  <a:pt x="3478900" y="1044875"/>
                </a:lnTo>
                <a:close/>
              </a:path>
              <a:path w="6177280" h="1779270">
                <a:moveTo>
                  <a:pt x="3072118" y="1044875"/>
                </a:moveTo>
                <a:lnTo>
                  <a:pt x="3052861" y="1044875"/>
                </a:lnTo>
                <a:lnTo>
                  <a:pt x="3045056" y="1052638"/>
                </a:lnTo>
                <a:lnTo>
                  <a:pt x="3045056" y="1071786"/>
                </a:lnTo>
                <a:lnTo>
                  <a:pt x="3052861" y="1079548"/>
                </a:lnTo>
                <a:lnTo>
                  <a:pt x="3072118" y="1079548"/>
                </a:lnTo>
                <a:lnTo>
                  <a:pt x="3079923" y="1071786"/>
                </a:lnTo>
                <a:lnTo>
                  <a:pt x="3079923" y="1052638"/>
                </a:lnTo>
                <a:lnTo>
                  <a:pt x="3072118" y="1044875"/>
                </a:lnTo>
                <a:close/>
              </a:path>
              <a:path w="6177280" h="1779270">
                <a:moveTo>
                  <a:pt x="2520057" y="1044875"/>
                </a:moveTo>
                <a:lnTo>
                  <a:pt x="2500800" y="1044875"/>
                </a:lnTo>
                <a:lnTo>
                  <a:pt x="2492993" y="1052638"/>
                </a:lnTo>
                <a:lnTo>
                  <a:pt x="2492993" y="1071786"/>
                </a:lnTo>
                <a:lnTo>
                  <a:pt x="2500800" y="1079548"/>
                </a:lnTo>
                <a:lnTo>
                  <a:pt x="2520057" y="1079548"/>
                </a:lnTo>
                <a:lnTo>
                  <a:pt x="2527862" y="1071786"/>
                </a:lnTo>
                <a:lnTo>
                  <a:pt x="2527862" y="1052638"/>
                </a:lnTo>
                <a:lnTo>
                  <a:pt x="2520057" y="1044875"/>
                </a:lnTo>
                <a:close/>
              </a:path>
              <a:path w="6177280" h="1779270">
                <a:moveTo>
                  <a:pt x="1584457" y="1033318"/>
                </a:moveTo>
                <a:lnTo>
                  <a:pt x="1565200" y="1033318"/>
                </a:lnTo>
                <a:lnTo>
                  <a:pt x="1557394" y="1041081"/>
                </a:lnTo>
                <a:lnTo>
                  <a:pt x="1557394" y="1060229"/>
                </a:lnTo>
                <a:lnTo>
                  <a:pt x="1565200" y="1067991"/>
                </a:lnTo>
                <a:lnTo>
                  <a:pt x="1584457" y="1067991"/>
                </a:lnTo>
                <a:lnTo>
                  <a:pt x="1592262" y="1060229"/>
                </a:lnTo>
                <a:lnTo>
                  <a:pt x="1592262" y="1041081"/>
                </a:lnTo>
                <a:lnTo>
                  <a:pt x="1584457" y="1033318"/>
                </a:lnTo>
                <a:close/>
              </a:path>
              <a:path w="6177280" h="1779270">
                <a:moveTo>
                  <a:pt x="631423" y="1033318"/>
                </a:moveTo>
                <a:lnTo>
                  <a:pt x="612167" y="1033318"/>
                </a:lnTo>
                <a:lnTo>
                  <a:pt x="604362" y="1041081"/>
                </a:lnTo>
                <a:lnTo>
                  <a:pt x="604362" y="1060229"/>
                </a:lnTo>
                <a:lnTo>
                  <a:pt x="612167" y="1067991"/>
                </a:lnTo>
                <a:lnTo>
                  <a:pt x="631423" y="1067991"/>
                </a:lnTo>
                <a:lnTo>
                  <a:pt x="639229" y="1060229"/>
                </a:lnTo>
                <a:lnTo>
                  <a:pt x="639229" y="1041081"/>
                </a:lnTo>
                <a:lnTo>
                  <a:pt x="631423" y="1033318"/>
                </a:lnTo>
                <a:close/>
              </a:path>
              <a:path w="6177280" h="1779270">
                <a:moveTo>
                  <a:pt x="2839670" y="1027541"/>
                </a:moveTo>
                <a:lnTo>
                  <a:pt x="2820413" y="1027541"/>
                </a:lnTo>
                <a:lnTo>
                  <a:pt x="2812608" y="1035302"/>
                </a:lnTo>
                <a:lnTo>
                  <a:pt x="2812608" y="1054450"/>
                </a:lnTo>
                <a:lnTo>
                  <a:pt x="2820413" y="1062212"/>
                </a:lnTo>
                <a:lnTo>
                  <a:pt x="2839670" y="1062212"/>
                </a:lnTo>
                <a:lnTo>
                  <a:pt x="2847477" y="1054450"/>
                </a:lnTo>
                <a:lnTo>
                  <a:pt x="2847477" y="1035302"/>
                </a:lnTo>
                <a:lnTo>
                  <a:pt x="2839670" y="1027541"/>
                </a:lnTo>
                <a:close/>
              </a:path>
              <a:path w="6177280" h="1779270">
                <a:moveTo>
                  <a:pt x="3321998" y="1021761"/>
                </a:moveTo>
                <a:lnTo>
                  <a:pt x="3302741" y="1021761"/>
                </a:lnTo>
                <a:lnTo>
                  <a:pt x="3294936" y="1029522"/>
                </a:lnTo>
                <a:lnTo>
                  <a:pt x="3294936" y="1048672"/>
                </a:lnTo>
                <a:lnTo>
                  <a:pt x="3302741" y="1056432"/>
                </a:lnTo>
                <a:lnTo>
                  <a:pt x="3321998" y="1056432"/>
                </a:lnTo>
                <a:lnTo>
                  <a:pt x="3329804" y="1048672"/>
                </a:lnTo>
                <a:lnTo>
                  <a:pt x="3329804" y="1029522"/>
                </a:lnTo>
                <a:lnTo>
                  <a:pt x="3321998" y="1021761"/>
                </a:lnTo>
                <a:close/>
              </a:path>
              <a:path w="6177280" h="1779270">
                <a:moveTo>
                  <a:pt x="1218352" y="1021761"/>
                </a:moveTo>
                <a:lnTo>
                  <a:pt x="1199095" y="1021761"/>
                </a:lnTo>
                <a:lnTo>
                  <a:pt x="1191290" y="1029522"/>
                </a:lnTo>
                <a:lnTo>
                  <a:pt x="1191290" y="1048672"/>
                </a:lnTo>
                <a:lnTo>
                  <a:pt x="1199095" y="1056432"/>
                </a:lnTo>
                <a:lnTo>
                  <a:pt x="1218352" y="1056432"/>
                </a:lnTo>
                <a:lnTo>
                  <a:pt x="1226158" y="1048672"/>
                </a:lnTo>
                <a:lnTo>
                  <a:pt x="1226158" y="1029522"/>
                </a:lnTo>
                <a:lnTo>
                  <a:pt x="1218352" y="1021761"/>
                </a:lnTo>
                <a:close/>
              </a:path>
              <a:path w="6177280" h="1779270">
                <a:moveTo>
                  <a:pt x="1049827" y="1021761"/>
                </a:moveTo>
                <a:lnTo>
                  <a:pt x="1030571" y="1021761"/>
                </a:lnTo>
                <a:lnTo>
                  <a:pt x="1022766" y="1029522"/>
                </a:lnTo>
                <a:lnTo>
                  <a:pt x="1022766" y="1048672"/>
                </a:lnTo>
                <a:lnTo>
                  <a:pt x="1030571" y="1056432"/>
                </a:lnTo>
                <a:lnTo>
                  <a:pt x="1049827" y="1056432"/>
                </a:lnTo>
                <a:lnTo>
                  <a:pt x="1057633" y="1048672"/>
                </a:lnTo>
                <a:lnTo>
                  <a:pt x="1057633" y="1029522"/>
                </a:lnTo>
                <a:lnTo>
                  <a:pt x="1049827" y="1021761"/>
                </a:lnTo>
                <a:close/>
              </a:path>
              <a:path w="6177280" h="1779270">
                <a:moveTo>
                  <a:pt x="1875016" y="1015983"/>
                </a:moveTo>
                <a:lnTo>
                  <a:pt x="1855759" y="1015983"/>
                </a:lnTo>
                <a:lnTo>
                  <a:pt x="1847954" y="1023744"/>
                </a:lnTo>
                <a:lnTo>
                  <a:pt x="1847954" y="1042893"/>
                </a:lnTo>
                <a:lnTo>
                  <a:pt x="1855759" y="1050654"/>
                </a:lnTo>
                <a:lnTo>
                  <a:pt x="1875016" y="1050654"/>
                </a:lnTo>
                <a:lnTo>
                  <a:pt x="1882821" y="1042893"/>
                </a:lnTo>
                <a:lnTo>
                  <a:pt x="1882821" y="1023744"/>
                </a:lnTo>
                <a:lnTo>
                  <a:pt x="1875016" y="1015983"/>
                </a:lnTo>
                <a:close/>
              </a:path>
              <a:path w="6177280" h="1779270">
                <a:moveTo>
                  <a:pt x="2630468" y="1004426"/>
                </a:moveTo>
                <a:lnTo>
                  <a:pt x="2611211" y="1004426"/>
                </a:lnTo>
                <a:lnTo>
                  <a:pt x="2603407" y="1012188"/>
                </a:lnTo>
                <a:lnTo>
                  <a:pt x="2603407" y="1031336"/>
                </a:lnTo>
                <a:lnTo>
                  <a:pt x="2611211" y="1039097"/>
                </a:lnTo>
                <a:lnTo>
                  <a:pt x="2630468" y="1039097"/>
                </a:lnTo>
                <a:lnTo>
                  <a:pt x="2638273" y="1031336"/>
                </a:lnTo>
                <a:lnTo>
                  <a:pt x="2638273" y="1012188"/>
                </a:lnTo>
                <a:lnTo>
                  <a:pt x="2630468" y="1004426"/>
                </a:lnTo>
                <a:close/>
              </a:path>
              <a:path w="6177280" h="1779270">
                <a:moveTo>
                  <a:pt x="1735547" y="1004426"/>
                </a:moveTo>
                <a:lnTo>
                  <a:pt x="1716290" y="1004426"/>
                </a:lnTo>
                <a:lnTo>
                  <a:pt x="1708485" y="1012188"/>
                </a:lnTo>
                <a:lnTo>
                  <a:pt x="1708485" y="1031336"/>
                </a:lnTo>
                <a:lnTo>
                  <a:pt x="1716290" y="1039097"/>
                </a:lnTo>
                <a:lnTo>
                  <a:pt x="1735547" y="1039097"/>
                </a:lnTo>
                <a:lnTo>
                  <a:pt x="1743353" y="1031336"/>
                </a:lnTo>
                <a:lnTo>
                  <a:pt x="1743353" y="1012188"/>
                </a:lnTo>
                <a:lnTo>
                  <a:pt x="1735547" y="1004426"/>
                </a:lnTo>
                <a:close/>
              </a:path>
              <a:path w="6177280" h="1779270">
                <a:moveTo>
                  <a:pt x="3194152" y="998647"/>
                </a:moveTo>
                <a:lnTo>
                  <a:pt x="3174895" y="998647"/>
                </a:lnTo>
                <a:lnTo>
                  <a:pt x="3167090" y="1006410"/>
                </a:lnTo>
                <a:lnTo>
                  <a:pt x="3167090" y="1025558"/>
                </a:lnTo>
                <a:lnTo>
                  <a:pt x="3174895" y="1033318"/>
                </a:lnTo>
                <a:lnTo>
                  <a:pt x="3194152" y="1033318"/>
                </a:lnTo>
                <a:lnTo>
                  <a:pt x="3201958" y="1025558"/>
                </a:lnTo>
                <a:lnTo>
                  <a:pt x="3201958" y="1006410"/>
                </a:lnTo>
                <a:lnTo>
                  <a:pt x="3194152" y="998647"/>
                </a:lnTo>
                <a:close/>
              </a:path>
              <a:path w="6177280" h="1779270">
                <a:moveTo>
                  <a:pt x="2136519" y="998647"/>
                </a:moveTo>
                <a:lnTo>
                  <a:pt x="2117262" y="998647"/>
                </a:lnTo>
                <a:lnTo>
                  <a:pt x="2109457" y="1006410"/>
                </a:lnTo>
                <a:lnTo>
                  <a:pt x="2109457" y="1025558"/>
                </a:lnTo>
                <a:lnTo>
                  <a:pt x="2117262" y="1033318"/>
                </a:lnTo>
                <a:lnTo>
                  <a:pt x="2136519" y="1033318"/>
                </a:lnTo>
                <a:lnTo>
                  <a:pt x="2144323" y="1025558"/>
                </a:lnTo>
                <a:lnTo>
                  <a:pt x="2144323" y="1006410"/>
                </a:lnTo>
                <a:lnTo>
                  <a:pt x="2136519" y="998647"/>
                </a:lnTo>
                <a:close/>
              </a:path>
              <a:path w="6177280" h="1779270">
                <a:moveTo>
                  <a:pt x="2020295" y="992869"/>
                </a:moveTo>
                <a:lnTo>
                  <a:pt x="2001038" y="992869"/>
                </a:lnTo>
                <a:lnTo>
                  <a:pt x="1993233" y="1000630"/>
                </a:lnTo>
                <a:lnTo>
                  <a:pt x="1993233" y="1019779"/>
                </a:lnTo>
                <a:lnTo>
                  <a:pt x="2001038" y="1027541"/>
                </a:lnTo>
                <a:lnTo>
                  <a:pt x="2020295" y="1027541"/>
                </a:lnTo>
                <a:lnTo>
                  <a:pt x="2028101" y="1019779"/>
                </a:lnTo>
                <a:lnTo>
                  <a:pt x="2028101" y="1000630"/>
                </a:lnTo>
                <a:lnTo>
                  <a:pt x="2020295" y="992869"/>
                </a:lnTo>
                <a:close/>
              </a:path>
              <a:path w="6177280" h="1779270">
                <a:moveTo>
                  <a:pt x="3862438" y="987090"/>
                </a:moveTo>
                <a:lnTo>
                  <a:pt x="3843182" y="987090"/>
                </a:lnTo>
                <a:lnTo>
                  <a:pt x="3835377" y="994853"/>
                </a:lnTo>
                <a:lnTo>
                  <a:pt x="3835377" y="1014001"/>
                </a:lnTo>
                <a:lnTo>
                  <a:pt x="3843182" y="1021763"/>
                </a:lnTo>
                <a:lnTo>
                  <a:pt x="3862438" y="1021763"/>
                </a:lnTo>
                <a:lnTo>
                  <a:pt x="3870243" y="1014001"/>
                </a:lnTo>
                <a:lnTo>
                  <a:pt x="3870243" y="994853"/>
                </a:lnTo>
                <a:lnTo>
                  <a:pt x="3862438" y="987090"/>
                </a:lnTo>
                <a:close/>
              </a:path>
              <a:path w="6177280" h="1779270">
                <a:moveTo>
                  <a:pt x="796739" y="981312"/>
                </a:moveTo>
                <a:lnTo>
                  <a:pt x="790319" y="981312"/>
                </a:lnTo>
                <a:lnTo>
                  <a:pt x="778697" y="992869"/>
                </a:lnTo>
                <a:lnTo>
                  <a:pt x="779792" y="997187"/>
                </a:lnTo>
                <a:lnTo>
                  <a:pt x="783554" y="999596"/>
                </a:lnTo>
                <a:lnTo>
                  <a:pt x="790699" y="998642"/>
                </a:lnTo>
                <a:lnTo>
                  <a:pt x="801942" y="992869"/>
                </a:lnTo>
                <a:lnTo>
                  <a:pt x="801942" y="986487"/>
                </a:lnTo>
                <a:lnTo>
                  <a:pt x="796739" y="981312"/>
                </a:lnTo>
                <a:close/>
              </a:path>
              <a:path w="6177280" h="1779270">
                <a:moveTo>
                  <a:pt x="2735070" y="975533"/>
                </a:moveTo>
                <a:lnTo>
                  <a:pt x="2715813" y="975533"/>
                </a:lnTo>
                <a:lnTo>
                  <a:pt x="2708008" y="983294"/>
                </a:lnTo>
                <a:lnTo>
                  <a:pt x="2708008" y="1002442"/>
                </a:lnTo>
                <a:lnTo>
                  <a:pt x="2715813" y="1010204"/>
                </a:lnTo>
                <a:lnTo>
                  <a:pt x="2735070" y="1010204"/>
                </a:lnTo>
                <a:lnTo>
                  <a:pt x="2742876" y="1002442"/>
                </a:lnTo>
                <a:lnTo>
                  <a:pt x="2742876" y="983294"/>
                </a:lnTo>
                <a:lnTo>
                  <a:pt x="2735070" y="975533"/>
                </a:lnTo>
                <a:close/>
              </a:path>
              <a:path w="6177280" h="1779270">
                <a:moveTo>
                  <a:pt x="2374776" y="975533"/>
                </a:moveTo>
                <a:lnTo>
                  <a:pt x="2355519" y="975533"/>
                </a:lnTo>
                <a:lnTo>
                  <a:pt x="2347714" y="983294"/>
                </a:lnTo>
                <a:lnTo>
                  <a:pt x="2347714" y="1002442"/>
                </a:lnTo>
                <a:lnTo>
                  <a:pt x="2355519" y="1010204"/>
                </a:lnTo>
                <a:lnTo>
                  <a:pt x="2374776" y="1010204"/>
                </a:lnTo>
                <a:lnTo>
                  <a:pt x="2382582" y="1002442"/>
                </a:lnTo>
                <a:lnTo>
                  <a:pt x="2382582" y="983294"/>
                </a:lnTo>
                <a:lnTo>
                  <a:pt x="2374776" y="975533"/>
                </a:lnTo>
                <a:close/>
              </a:path>
              <a:path w="6177280" h="1779270">
                <a:moveTo>
                  <a:pt x="416410" y="975533"/>
                </a:moveTo>
                <a:lnTo>
                  <a:pt x="397154" y="975533"/>
                </a:lnTo>
                <a:lnTo>
                  <a:pt x="389348" y="983294"/>
                </a:lnTo>
                <a:lnTo>
                  <a:pt x="389348" y="1002442"/>
                </a:lnTo>
                <a:lnTo>
                  <a:pt x="397154" y="1010204"/>
                </a:lnTo>
                <a:lnTo>
                  <a:pt x="416410" y="1010204"/>
                </a:lnTo>
                <a:lnTo>
                  <a:pt x="424215" y="1002442"/>
                </a:lnTo>
                <a:lnTo>
                  <a:pt x="424215" y="983294"/>
                </a:lnTo>
                <a:lnTo>
                  <a:pt x="416410" y="975533"/>
                </a:lnTo>
                <a:close/>
              </a:path>
              <a:path w="6177280" h="1779270">
                <a:moveTo>
                  <a:pt x="1479854" y="969755"/>
                </a:moveTo>
                <a:lnTo>
                  <a:pt x="1460599" y="969755"/>
                </a:lnTo>
                <a:lnTo>
                  <a:pt x="1452793" y="977516"/>
                </a:lnTo>
                <a:lnTo>
                  <a:pt x="1452793" y="996665"/>
                </a:lnTo>
                <a:lnTo>
                  <a:pt x="1460599" y="1004426"/>
                </a:lnTo>
                <a:lnTo>
                  <a:pt x="1479854" y="1004426"/>
                </a:lnTo>
                <a:lnTo>
                  <a:pt x="1487660" y="996665"/>
                </a:lnTo>
                <a:lnTo>
                  <a:pt x="1487660" y="977516"/>
                </a:lnTo>
                <a:lnTo>
                  <a:pt x="1479854" y="969755"/>
                </a:lnTo>
                <a:close/>
              </a:path>
              <a:path w="6177280" h="1779270">
                <a:moveTo>
                  <a:pt x="1352008" y="969755"/>
                </a:moveTo>
                <a:lnTo>
                  <a:pt x="1332753" y="969755"/>
                </a:lnTo>
                <a:lnTo>
                  <a:pt x="1324947" y="977516"/>
                </a:lnTo>
                <a:lnTo>
                  <a:pt x="1324947" y="996665"/>
                </a:lnTo>
                <a:lnTo>
                  <a:pt x="1332753" y="1004426"/>
                </a:lnTo>
                <a:lnTo>
                  <a:pt x="1352008" y="1004426"/>
                </a:lnTo>
                <a:lnTo>
                  <a:pt x="1359814" y="996665"/>
                </a:lnTo>
                <a:lnTo>
                  <a:pt x="1359814" y="977516"/>
                </a:lnTo>
                <a:lnTo>
                  <a:pt x="1352008" y="969755"/>
                </a:lnTo>
                <a:close/>
              </a:path>
              <a:path w="6177280" h="1779270">
                <a:moveTo>
                  <a:pt x="526822" y="969755"/>
                </a:moveTo>
                <a:lnTo>
                  <a:pt x="507565" y="969755"/>
                </a:lnTo>
                <a:lnTo>
                  <a:pt x="499760" y="977516"/>
                </a:lnTo>
                <a:lnTo>
                  <a:pt x="499760" y="996665"/>
                </a:lnTo>
                <a:lnTo>
                  <a:pt x="507565" y="1004426"/>
                </a:lnTo>
                <a:lnTo>
                  <a:pt x="526822" y="1004426"/>
                </a:lnTo>
                <a:lnTo>
                  <a:pt x="534628" y="996665"/>
                </a:lnTo>
                <a:lnTo>
                  <a:pt x="534628" y="977516"/>
                </a:lnTo>
                <a:lnTo>
                  <a:pt x="526822" y="969755"/>
                </a:lnTo>
                <a:close/>
              </a:path>
              <a:path w="6177280" h="1779270">
                <a:moveTo>
                  <a:pt x="2926839" y="963976"/>
                </a:moveTo>
                <a:lnTo>
                  <a:pt x="2907581" y="963976"/>
                </a:lnTo>
                <a:lnTo>
                  <a:pt x="2899775" y="971737"/>
                </a:lnTo>
                <a:lnTo>
                  <a:pt x="2899775" y="990887"/>
                </a:lnTo>
                <a:lnTo>
                  <a:pt x="2907581" y="998647"/>
                </a:lnTo>
                <a:lnTo>
                  <a:pt x="2926839" y="998647"/>
                </a:lnTo>
                <a:lnTo>
                  <a:pt x="2934644" y="990887"/>
                </a:lnTo>
                <a:lnTo>
                  <a:pt x="2934644" y="971737"/>
                </a:lnTo>
                <a:lnTo>
                  <a:pt x="2926839" y="963976"/>
                </a:lnTo>
                <a:close/>
              </a:path>
              <a:path w="6177280" h="1779270">
                <a:moveTo>
                  <a:pt x="294375" y="958198"/>
                </a:moveTo>
                <a:lnTo>
                  <a:pt x="275118" y="958198"/>
                </a:lnTo>
                <a:lnTo>
                  <a:pt x="267313" y="965959"/>
                </a:lnTo>
                <a:lnTo>
                  <a:pt x="267313" y="985108"/>
                </a:lnTo>
                <a:lnTo>
                  <a:pt x="275118" y="992869"/>
                </a:lnTo>
                <a:lnTo>
                  <a:pt x="294375" y="992869"/>
                </a:lnTo>
                <a:lnTo>
                  <a:pt x="302181" y="985108"/>
                </a:lnTo>
                <a:lnTo>
                  <a:pt x="302181" y="965959"/>
                </a:lnTo>
                <a:lnTo>
                  <a:pt x="294375" y="958198"/>
                </a:lnTo>
                <a:close/>
              </a:path>
              <a:path w="6177280" h="1779270">
                <a:moveTo>
                  <a:pt x="3566068" y="952419"/>
                </a:moveTo>
                <a:lnTo>
                  <a:pt x="3546811" y="952419"/>
                </a:lnTo>
                <a:lnTo>
                  <a:pt x="3539006" y="960182"/>
                </a:lnTo>
                <a:lnTo>
                  <a:pt x="3539006" y="979330"/>
                </a:lnTo>
                <a:lnTo>
                  <a:pt x="3546811" y="987090"/>
                </a:lnTo>
                <a:lnTo>
                  <a:pt x="3566068" y="987090"/>
                </a:lnTo>
                <a:lnTo>
                  <a:pt x="3573873" y="979330"/>
                </a:lnTo>
                <a:lnTo>
                  <a:pt x="3573873" y="960182"/>
                </a:lnTo>
                <a:lnTo>
                  <a:pt x="3566068" y="952419"/>
                </a:lnTo>
                <a:close/>
              </a:path>
              <a:path w="6177280" h="1779270">
                <a:moveTo>
                  <a:pt x="3438222" y="946641"/>
                </a:moveTo>
                <a:lnTo>
                  <a:pt x="3418964" y="946641"/>
                </a:lnTo>
                <a:lnTo>
                  <a:pt x="3411160" y="954403"/>
                </a:lnTo>
                <a:lnTo>
                  <a:pt x="3411160" y="973551"/>
                </a:lnTo>
                <a:lnTo>
                  <a:pt x="3418964" y="981312"/>
                </a:lnTo>
                <a:lnTo>
                  <a:pt x="3438222" y="981312"/>
                </a:lnTo>
                <a:lnTo>
                  <a:pt x="3446028" y="973551"/>
                </a:lnTo>
                <a:lnTo>
                  <a:pt x="3446028" y="954403"/>
                </a:lnTo>
                <a:lnTo>
                  <a:pt x="3438222" y="946641"/>
                </a:lnTo>
                <a:close/>
              </a:path>
              <a:path w="6177280" h="1779270">
                <a:moveTo>
                  <a:pt x="695346" y="946641"/>
                </a:moveTo>
                <a:lnTo>
                  <a:pt x="676090" y="946641"/>
                </a:lnTo>
                <a:lnTo>
                  <a:pt x="668284" y="954403"/>
                </a:lnTo>
                <a:lnTo>
                  <a:pt x="668284" y="973551"/>
                </a:lnTo>
                <a:lnTo>
                  <a:pt x="676090" y="981312"/>
                </a:lnTo>
                <a:lnTo>
                  <a:pt x="695346" y="981312"/>
                </a:lnTo>
                <a:lnTo>
                  <a:pt x="703152" y="973551"/>
                </a:lnTo>
                <a:lnTo>
                  <a:pt x="703152" y="954403"/>
                </a:lnTo>
                <a:lnTo>
                  <a:pt x="695346" y="946641"/>
                </a:lnTo>
                <a:close/>
              </a:path>
              <a:path w="6177280" h="1779270">
                <a:moveTo>
                  <a:pt x="3688102" y="940862"/>
                </a:moveTo>
                <a:lnTo>
                  <a:pt x="3668847" y="940862"/>
                </a:lnTo>
                <a:lnTo>
                  <a:pt x="3661041" y="948625"/>
                </a:lnTo>
                <a:lnTo>
                  <a:pt x="3661041" y="967773"/>
                </a:lnTo>
                <a:lnTo>
                  <a:pt x="3668847" y="975533"/>
                </a:lnTo>
                <a:lnTo>
                  <a:pt x="3688102" y="975533"/>
                </a:lnTo>
                <a:lnTo>
                  <a:pt x="3695908" y="967773"/>
                </a:lnTo>
                <a:lnTo>
                  <a:pt x="3695908" y="948625"/>
                </a:lnTo>
                <a:lnTo>
                  <a:pt x="3688102" y="940862"/>
                </a:lnTo>
                <a:close/>
              </a:path>
              <a:path w="6177280" h="1779270">
                <a:moveTo>
                  <a:pt x="980094" y="940862"/>
                </a:moveTo>
                <a:lnTo>
                  <a:pt x="960838" y="940862"/>
                </a:lnTo>
                <a:lnTo>
                  <a:pt x="953033" y="948625"/>
                </a:lnTo>
                <a:lnTo>
                  <a:pt x="953033" y="967773"/>
                </a:lnTo>
                <a:lnTo>
                  <a:pt x="960838" y="975533"/>
                </a:lnTo>
                <a:lnTo>
                  <a:pt x="980094" y="975533"/>
                </a:lnTo>
                <a:lnTo>
                  <a:pt x="987899" y="967773"/>
                </a:lnTo>
                <a:lnTo>
                  <a:pt x="987899" y="948625"/>
                </a:lnTo>
                <a:lnTo>
                  <a:pt x="980094" y="940862"/>
                </a:lnTo>
                <a:close/>
              </a:path>
              <a:path w="6177280" h="1779270">
                <a:moveTo>
                  <a:pt x="3101173" y="935083"/>
                </a:moveTo>
                <a:lnTo>
                  <a:pt x="3081916" y="935083"/>
                </a:lnTo>
                <a:lnTo>
                  <a:pt x="3074111" y="942844"/>
                </a:lnTo>
                <a:lnTo>
                  <a:pt x="3074111" y="961993"/>
                </a:lnTo>
                <a:lnTo>
                  <a:pt x="3081916" y="969755"/>
                </a:lnTo>
                <a:lnTo>
                  <a:pt x="3101173" y="969755"/>
                </a:lnTo>
                <a:lnTo>
                  <a:pt x="3108979" y="961993"/>
                </a:lnTo>
                <a:lnTo>
                  <a:pt x="3108979" y="942844"/>
                </a:lnTo>
                <a:lnTo>
                  <a:pt x="3101173" y="935083"/>
                </a:lnTo>
                <a:close/>
              </a:path>
              <a:path w="6177280" h="1779270">
                <a:moveTo>
                  <a:pt x="1154429" y="935083"/>
                </a:moveTo>
                <a:lnTo>
                  <a:pt x="1135172" y="935083"/>
                </a:lnTo>
                <a:lnTo>
                  <a:pt x="1127367" y="942844"/>
                </a:lnTo>
                <a:lnTo>
                  <a:pt x="1127367" y="961993"/>
                </a:lnTo>
                <a:lnTo>
                  <a:pt x="1135172" y="969755"/>
                </a:lnTo>
                <a:lnTo>
                  <a:pt x="1154429" y="969755"/>
                </a:lnTo>
                <a:lnTo>
                  <a:pt x="1162235" y="961993"/>
                </a:lnTo>
                <a:lnTo>
                  <a:pt x="1162235" y="942844"/>
                </a:lnTo>
                <a:lnTo>
                  <a:pt x="1154429" y="935083"/>
                </a:lnTo>
                <a:close/>
              </a:path>
              <a:path w="6177280" h="1779270">
                <a:moveTo>
                  <a:pt x="2206252" y="923527"/>
                </a:moveTo>
                <a:lnTo>
                  <a:pt x="2186995" y="923527"/>
                </a:lnTo>
                <a:lnTo>
                  <a:pt x="2179190" y="931288"/>
                </a:lnTo>
                <a:lnTo>
                  <a:pt x="2179190" y="950436"/>
                </a:lnTo>
                <a:lnTo>
                  <a:pt x="2186995" y="958198"/>
                </a:lnTo>
                <a:lnTo>
                  <a:pt x="2206252" y="958198"/>
                </a:lnTo>
                <a:lnTo>
                  <a:pt x="2214058" y="950436"/>
                </a:lnTo>
                <a:lnTo>
                  <a:pt x="2214058" y="931288"/>
                </a:lnTo>
                <a:lnTo>
                  <a:pt x="2206252" y="923527"/>
                </a:lnTo>
                <a:close/>
              </a:path>
              <a:path w="6177280" h="1779270">
                <a:moveTo>
                  <a:pt x="1613513" y="923527"/>
                </a:moveTo>
                <a:lnTo>
                  <a:pt x="1594256" y="923527"/>
                </a:lnTo>
                <a:lnTo>
                  <a:pt x="1586450" y="931288"/>
                </a:lnTo>
                <a:lnTo>
                  <a:pt x="1586450" y="950436"/>
                </a:lnTo>
                <a:lnTo>
                  <a:pt x="1594256" y="958198"/>
                </a:lnTo>
                <a:lnTo>
                  <a:pt x="1613513" y="958198"/>
                </a:lnTo>
                <a:lnTo>
                  <a:pt x="1621318" y="950436"/>
                </a:lnTo>
                <a:lnTo>
                  <a:pt x="1621318" y="931288"/>
                </a:lnTo>
                <a:lnTo>
                  <a:pt x="1613513" y="923527"/>
                </a:lnTo>
                <a:close/>
              </a:path>
              <a:path w="6177280" h="1779270">
                <a:moveTo>
                  <a:pt x="1904071" y="917748"/>
                </a:moveTo>
                <a:lnTo>
                  <a:pt x="1884814" y="917748"/>
                </a:lnTo>
                <a:lnTo>
                  <a:pt x="1877009" y="925509"/>
                </a:lnTo>
                <a:lnTo>
                  <a:pt x="1877009" y="944657"/>
                </a:lnTo>
                <a:lnTo>
                  <a:pt x="1884814" y="952419"/>
                </a:lnTo>
                <a:lnTo>
                  <a:pt x="1904071" y="952419"/>
                </a:lnTo>
                <a:lnTo>
                  <a:pt x="1911877" y="944657"/>
                </a:lnTo>
                <a:lnTo>
                  <a:pt x="1911877" y="925509"/>
                </a:lnTo>
                <a:lnTo>
                  <a:pt x="1904071" y="917748"/>
                </a:lnTo>
                <a:close/>
              </a:path>
              <a:path w="6177280" h="1779270">
                <a:moveTo>
                  <a:pt x="2554922" y="911970"/>
                </a:moveTo>
                <a:lnTo>
                  <a:pt x="2535666" y="911970"/>
                </a:lnTo>
                <a:lnTo>
                  <a:pt x="2527861" y="919731"/>
                </a:lnTo>
                <a:lnTo>
                  <a:pt x="2527861" y="938880"/>
                </a:lnTo>
                <a:lnTo>
                  <a:pt x="2535666" y="946641"/>
                </a:lnTo>
                <a:lnTo>
                  <a:pt x="2554922" y="946641"/>
                </a:lnTo>
                <a:lnTo>
                  <a:pt x="2562729" y="938880"/>
                </a:lnTo>
                <a:lnTo>
                  <a:pt x="2562729" y="919731"/>
                </a:lnTo>
                <a:lnTo>
                  <a:pt x="2554922" y="911970"/>
                </a:lnTo>
                <a:close/>
              </a:path>
              <a:path w="6177280" h="1779270">
                <a:moveTo>
                  <a:pt x="1787848" y="911970"/>
                </a:moveTo>
                <a:lnTo>
                  <a:pt x="1768591" y="911970"/>
                </a:lnTo>
                <a:lnTo>
                  <a:pt x="1760786" y="919731"/>
                </a:lnTo>
                <a:lnTo>
                  <a:pt x="1760786" y="938880"/>
                </a:lnTo>
                <a:lnTo>
                  <a:pt x="1768591" y="946641"/>
                </a:lnTo>
                <a:lnTo>
                  <a:pt x="1787848" y="946641"/>
                </a:lnTo>
                <a:lnTo>
                  <a:pt x="1795654" y="938880"/>
                </a:lnTo>
                <a:lnTo>
                  <a:pt x="1795654" y="919731"/>
                </a:lnTo>
                <a:lnTo>
                  <a:pt x="1787848" y="911970"/>
                </a:lnTo>
                <a:close/>
              </a:path>
              <a:path w="6177280" h="1779270">
                <a:moveTo>
                  <a:pt x="3327810" y="906191"/>
                </a:moveTo>
                <a:lnTo>
                  <a:pt x="3308551" y="906191"/>
                </a:lnTo>
                <a:lnTo>
                  <a:pt x="3300747" y="913952"/>
                </a:lnTo>
                <a:lnTo>
                  <a:pt x="3300747" y="933102"/>
                </a:lnTo>
                <a:lnTo>
                  <a:pt x="3308551" y="940862"/>
                </a:lnTo>
                <a:lnTo>
                  <a:pt x="3327810" y="940862"/>
                </a:lnTo>
                <a:lnTo>
                  <a:pt x="3335615" y="933102"/>
                </a:lnTo>
                <a:lnTo>
                  <a:pt x="3335615" y="913952"/>
                </a:lnTo>
                <a:lnTo>
                  <a:pt x="3327810" y="906191"/>
                </a:lnTo>
                <a:close/>
              </a:path>
              <a:path w="6177280" h="1779270">
                <a:moveTo>
                  <a:pt x="2456133" y="906191"/>
                </a:moveTo>
                <a:lnTo>
                  <a:pt x="2436876" y="906191"/>
                </a:lnTo>
                <a:lnTo>
                  <a:pt x="2429071" y="913952"/>
                </a:lnTo>
                <a:lnTo>
                  <a:pt x="2429071" y="933102"/>
                </a:lnTo>
                <a:lnTo>
                  <a:pt x="2436876" y="940862"/>
                </a:lnTo>
                <a:lnTo>
                  <a:pt x="2456133" y="940862"/>
                </a:lnTo>
                <a:lnTo>
                  <a:pt x="2463938" y="933102"/>
                </a:lnTo>
                <a:lnTo>
                  <a:pt x="2463938" y="913952"/>
                </a:lnTo>
                <a:lnTo>
                  <a:pt x="2456133" y="906191"/>
                </a:lnTo>
                <a:close/>
              </a:path>
              <a:path w="6177280" h="1779270">
                <a:moveTo>
                  <a:pt x="869682" y="906191"/>
                </a:moveTo>
                <a:lnTo>
                  <a:pt x="850425" y="906191"/>
                </a:lnTo>
                <a:lnTo>
                  <a:pt x="842619" y="913952"/>
                </a:lnTo>
                <a:lnTo>
                  <a:pt x="842619" y="933102"/>
                </a:lnTo>
                <a:lnTo>
                  <a:pt x="850425" y="940862"/>
                </a:lnTo>
                <a:lnTo>
                  <a:pt x="869682" y="940862"/>
                </a:lnTo>
                <a:lnTo>
                  <a:pt x="877487" y="933102"/>
                </a:lnTo>
                <a:lnTo>
                  <a:pt x="877487" y="913952"/>
                </a:lnTo>
                <a:lnTo>
                  <a:pt x="869682" y="906191"/>
                </a:lnTo>
                <a:close/>
              </a:path>
              <a:path w="6177280" h="1779270">
                <a:moveTo>
                  <a:pt x="3815949" y="900413"/>
                </a:moveTo>
                <a:lnTo>
                  <a:pt x="3796691" y="900413"/>
                </a:lnTo>
                <a:lnTo>
                  <a:pt x="3788887" y="908174"/>
                </a:lnTo>
                <a:lnTo>
                  <a:pt x="3788887" y="927323"/>
                </a:lnTo>
                <a:lnTo>
                  <a:pt x="3796691" y="935084"/>
                </a:lnTo>
                <a:lnTo>
                  <a:pt x="3815949" y="935084"/>
                </a:lnTo>
                <a:lnTo>
                  <a:pt x="3823754" y="927323"/>
                </a:lnTo>
                <a:lnTo>
                  <a:pt x="3823754" y="908174"/>
                </a:lnTo>
                <a:lnTo>
                  <a:pt x="3815949" y="900413"/>
                </a:lnTo>
                <a:close/>
              </a:path>
              <a:path w="6177280" h="1779270">
                <a:moveTo>
                  <a:pt x="1270654" y="900413"/>
                </a:moveTo>
                <a:lnTo>
                  <a:pt x="1251397" y="900413"/>
                </a:lnTo>
                <a:lnTo>
                  <a:pt x="1243591" y="908174"/>
                </a:lnTo>
                <a:lnTo>
                  <a:pt x="1243591" y="927323"/>
                </a:lnTo>
                <a:lnTo>
                  <a:pt x="1251397" y="935084"/>
                </a:lnTo>
                <a:lnTo>
                  <a:pt x="1270654" y="935084"/>
                </a:lnTo>
                <a:lnTo>
                  <a:pt x="1278459" y="927323"/>
                </a:lnTo>
                <a:lnTo>
                  <a:pt x="1278459" y="908174"/>
                </a:lnTo>
                <a:lnTo>
                  <a:pt x="1270654" y="900413"/>
                </a:lnTo>
                <a:close/>
              </a:path>
              <a:path w="6177280" h="1779270">
                <a:moveTo>
                  <a:pt x="590745" y="888855"/>
                </a:moveTo>
                <a:lnTo>
                  <a:pt x="571489" y="888855"/>
                </a:lnTo>
                <a:lnTo>
                  <a:pt x="563684" y="896617"/>
                </a:lnTo>
                <a:lnTo>
                  <a:pt x="563684" y="915765"/>
                </a:lnTo>
                <a:lnTo>
                  <a:pt x="571489" y="923527"/>
                </a:lnTo>
                <a:lnTo>
                  <a:pt x="590745" y="923527"/>
                </a:lnTo>
                <a:lnTo>
                  <a:pt x="598551" y="915765"/>
                </a:lnTo>
                <a:lnTo>
                  <a:pt x="598551" y="896617"/>
                </a:lnTo>
                <a:lnTo>
                  <a:pt x="590745" y="888855"/>
                </a:lnTo>
                <a:close/>
              </a:path>
              <a:path w="6177280" h="1779270">
                <a:moveTo>
                  <a:pt x="2996573" y="883076"/>
                </a:moveTo>
                <a:lnTo>
                  <a:pt x="2977316" y="883076"/>
                </a:lnTo>
                <a:lnTo>
                  <a:pt x="2969511" y="890838"/>
                </a:lnTo>
                <a:lnTo>
                  <a:pt x="2969511" y="909986"/>
                </a:lnTo>
                <a:lnTo>
                  <a:pt x="2977316" y="917748"/>
                </a:lnTo>
                <a:lnTo>
                  <a:pt x="2996573" y="917748"/>
                </a:lnTo>
                <a:lnTo>
                  <a:pt x="3004379" y="909986"/>
                </a:lnTo>
                <a:lnTo>
                  <a:pt x="3004379" y="890838"/>
                </a:lnTo>
                <a:lnTo>
                  <a:pt x="2996573" y="883076"/>
                </a:lnTo>
                <a:close/>
              </a:path>
              <a:path w="6177280" h="1779270">
                <a:moveTo>
                  <a:pt x="2798992" y="883076"/>
                </a:moveTo>
                <a:lnTo>
                  <a:pt x="2779735" y="883076"/>
                </a:lnTo>
                <a:lnTo>
                  <a:pt x="2771931" y="890838"/>
                </a:lnTo>
                <a:lnTo>
                  <a:pt x="2771931" y="909986"/>
                </a:lnTo>
                <a:lnTo>
                  <a:pt x="2779735" y="917748"/>
                </a:lnTo>
                <a:lnTo>
                  <a:pt x="2798992" y="917748"/>
                </a:lnTo>
                <a:lnTo>
                  <a:pt x="2806797" y="909986"/>
                </a:lnTo>
                <a:lnTo>
                  <a:pt x="2806797" y="890838"/>
                </a:lnTo>
                <a:lnTo>
                  <a:pt x="2798992" y="883076"/>
                </a:lnTo>
                <a:close/>
              </a:path>
              <a:path w="6177280" h="1779270">
                <a:moveTo>
                  <a:pt x="2310853" y="883076"/>
                </a:moveTo>
                <a:lnTo>
                  <a:pt x="2291598" y="883076"/>
                </a:lnTo>
                <a:lnTo>
                  <a:pt x="2283792" y="890838"/>
                </a:lnTo>
                <a:lnTo>
                  <a:pt x="2283792" y="909986"/>
                </a:lnTo>
                <a:lnTo>
                  <a:pt x="2291598" y="917748"/>
                </a:lnTo>
                <a:lnTo>
                  <a:pt x="2310853" y="917748"/>
                </a:lnTo>
                <a:lnTo>
                  <a:pt x="2318659" y="909986"/>
                </a:lnTo>
                <a:lnTo>
                  <a:pt x="2318659" y="890838"/>
                </a:lnTo>
                <a:lnTo>
                  <a:pt x="2310853" y="883076"/>
                </a:lnTo>
                <a:close/>
              </a:path>
              <a:path w="6177280" h="1779270">
                <a:moveTo>
                  <a:pt x="2060973" y="883076"/>
                </a:moveTo>
                <a:lnTo>
                  <a:pt x="2041716" y="883076"/>
                </a:lnTo>
                <a:lnTo>
                  <a:pt x="2033911" y="890838"/>
                </a:lnTo>
                <a:lnTo>
                  <a:pt x="2033911" y="909986"/>
                </a:lnTo>
                <a:lnTo>
                  <a:pt x="2041716" y="917748"/>
                </a:lnTo>
                <a:lnTo>
                  <a:pt x="2060973" y="917748"/>
                </a:lnTo>
                <a:lnTo>
                  <a:pt x="2068779" y="909986"/>
                </a:lnTo>
                <a:lnTo>
                  <a:pt x="2068779" y="890838"/>
                </a:lnTo>
                <a:lnTo>
                  <a:pt x="2060973" y="883076"/>
                </a:lnTo>
                <a:close/>
              </a:path>
              <a:path w="6177280" h="1779270">
                <a:moveTo>
                  <a:pt x="3229020" y="871520"/>
                </a:moveTo>
                <a:lnTo>
                  <a:pt x="3209763" y="871520"/>
                </a:lnTo>
                <a:lnTo>
                  <a:pt x="3201958" y="879281"/>
                </a:lnTo>
                <a:lnTo>
                  <a:pt x="3201958" y="898429"/>
                </a:lnTo>
                <a:lnTo>
                  <a:pt x="3209763" y="906191"/>
                </a:lnTo>
                <a:lnTo>
                  <a:pt x="3229020" y="906191"/>
                </a:lnTo>
                <a:lnTo>
                  <a:pt x="3236824" y="898429"/>
                </a:lnTo>
                <a:lnTo>
                  <a:pt x="3236824" y="879281"/>
                </a:lnTo>
                <a:lnTo>
                  <a:pt x="3229020" y="871520"/>
                </a:lnTo>
                <a:close/>
              </a:path>
              <a:path w="6177280" h="1779270">
                <a:moveTo>
                  <a:pt x="1468233" y="865742"/>
                </a:moveTo>
                <a:lnTo>
                  <a:pt x="1448977" y="865742"/>
                </a:lnTo>
                <a:lnTo>
                  <a:pt x="1441171" y="873503"/>
                </a:lnTo>
                <a:lnTo>
                  <a:pt x="1441171" y="892651"/>
                </a:lnTo>
                <a:lnTo>
                  <a:pt x="1448977" y="900413"/>
                </a:lnTo>
                <a:lnTo>
                  <a:pt x="1468233" y="900413"/>
                </a:lnTo>
                <a:lnTo>
                  <a:pt x="1476038" y="892651"/>
                </a:lnTo>
                <a:lnTo>
                  <a:pt x="1476038" y="873503"/>
                </a:lnTo>
                <a:lnTo>
                  <a:pt x="1468233" y="865742"/>
                </a:lnTo>
                <a:close/>
              </a:path>
              <a:path w="6177280" h="1779270">
                <a:moveTo>
                  <a:pt x="2659524" y="859963"/>
                </a:moveTo>
                <a:lnTo>
                  <a:pt x="2640267" y="859963"/>
                </a:lnTo>
                <a:lnTo>
                  <a:pt x="2632463" y="867724"/>
                </a:lnTo>
                <a:lnTo>
                  <a:pt x="2632463" y="886872"/>
                </a:lnTo>
                <a:lnTo>
                  <a:pt x="2640267" y="894634"/>
                </a:lnTo>
                <a:lnTo>
                  <a:pt x="2659524" y="894634"/>
                </a:lnTo>
                <a:lnTo>
                  <a:pt x="2667330" y="886872"/>
                </a:lnTo>
                <a:lnTo>
                  <a:pt x="2667330" y="867724"/>
                </a:lnTo>
                <a:lnTo>
                  <a:pt x="2659524" y="859963"/>
                </a:lnTo>
                <a:close/>
              </a:path>
              <a:path w="6177280" h="1779270">
                <a:moveTo>
                  <a:pt x="358298" y="859963"/>
                </a:moveTo>
                <a:lnTo>
                  <a:pt x="339041" y="859963"/>
                </a:lnTo>
                <a:lnTo>
                  <a:pt x="331236" y="867724"/>
                </a:lnTo>
                <a:lnTo>
                  <a:pt x="331236" y="886872"/>
                </a:lnTo>
                <a:lnTo>
                  <a:pt x="339041" y="894634"/>
                </a:lnTo>
                <a:lnTo>
                  <a:pt x="358298" y="894634"/>
                </a:lnTo>
                <a:lnTo>
                  <a:pt x="366104" y="886872"/>
                </a:lnTo>
                <a:lnTo>
                  <a:pt x="366104" y="867724"/>
                </a:lnTo>
                <a:lnTo>
                  <a:pt x="358298" y="859963"/>
                </a:lnTo>
                <a:close/>
              </a:path>
              <a:path w="6177280" h="1779270">
                <a:moveTo>
                  <a:pt x="1067262" y="854185"/>
                </a:moveTo>
                <a:lnTo>
                  <a:pt x="1048006" y="854185"/>
                </a:lnTo>
                <a:lnTo>
                  <a:pt x="1040199" y="861946"/>
                </a:lnTo>
                <a:lnTo>
                  <a:pt x="1040199" y="881095"/>
                </a:lnTo>
                <a:lnTo>
                  <a:pt x="1048006" y="888856"/>
                </a:lnTo>
                <a:lnTo>
                  <a:pt x="1067262" y="888856"/>
                </a:lnTo>
                <a:lnTo>
                  <a:pt x="1075067" y="881095"/>
                </a:lnTo>
                <a:lnTo>
                  <a:pt x="1075067" y="861946"/>
                </a:lnTo>
                <a:lnTo>
                  <a:pt x="1067262" y="854185"/>
                </a:lnTo>
                <a:close/>
              </a:path>
              <a:path w="6177280" h="1779270">
                <a:moveTo>
                  <a:pt x="3595124" y="848405"/>
                </a:moveTo>
                <a:lnTo>
                  <a:pt x="3575867" y="848405"/>
                </a:lnTo>
                <a:lnTo>
                  <a:pt x="3568062" y="856166"/>
                </a:lnTo>
                <a:lnTo>
                  <a:pt x="3568062" y="875315"/>
                </a:lnTo>
                <a:lnTo>
                  <a:pt x="3575867" y="883076"/>
                </a:lnTo>
                <a:lnTo>
                  <a:pt x="3595124" y="883076"/>
                </a:lnTo>
                <a:lnTo>
                  <a:pt x="3602930" y="875315"/>
                </a:lnTo>
                <a:lnTo>
                  <a:pt x="3602930" y="856166"/>
                </a:lnTo>
                <a:lnTo>
                  <a:pt x="3595124" y="848405"/>
                </a:lnTo>
                <a:close/>
              </a:path>
              <a:path w="6177280" h="1779270">
                <a:moveTo>
                  <a:pt x="1694868" y="848405"/>
                </a:moveTo>
                <a:lnTo>
                  <a:pt x="1675612" y="848405"/>
                </a:lnTo>
                <a:lnTo>
                  <a:pt x="1667807" y="856166"/>
                </a:lnTo>
                <a:lnTo>
                  <a:pt x="1667807" y="875315"/>
                </a:lnTo>
                <a:lnTo>
                  <a:pt x="1675612" y="883076"/>
                </a:lnTo>
                <a:lnTo>
                  <a:pt x="1694868" y="883076"/>
                </a:lnTo>
                <a:lnTo>
                  <a:pt x="1702673" y="875315"/>
                </a:lnTo>
                <a:lnTo>
                  <a:pt x="1702673" y="856166"/>
                </a:lnTo>
                <a:lnTo>
                  <a:pt x="1694868" y="848405"/>
                </a:lnTo>
                <a:close/>
              </a:path>
              <a:path w="6177280" h="1779270">
                <a:moveTo>
                  <a:pt x="741836" y="842627"/>
                </a:moveTo>
                <a:lnTo>
                  <a:pt x="722579" y="842627"/>
                </a:lnTo>
                <a:lnTo>
                  <a:pt x="714773" y="850389"/>
                </a:lnTo>
                <a:lnTo>
                  <a:pt x="714773" y="869537"/>
                </a:lnTo>
                <a:lnTo>
                  <a:pt x="722579" y="877298"/>
                </a:lnTo>
                <a:lnTo>
                  <a:pt x="741836" y="877298"/>
                </a:lnTo>
                <a:lnTo>
                  <a:pt x="749641" y="869537"/>
                </a:lnTo>
                <a:lnTo>
                  <a:pt x="749641" y="850389"/>
                </a:lnTo>
                <a:lnTo>
                  <a:pt x="741836" y="842627"/>
                </a:lnTo>
                <a:close/>
              </a:path>
              <a:path w="6177280" h="1779270">
                <a:moveTo>
                  <a:pt x="5913784" y="836848"/>
                </a:moveTo>
                <a:lnTo>
                  <a:pt x="5894527" y="836848"/>
                </a:lnTo>
                <a:lnTo>
                  <a:pt x="5886723" y="844610"/>
                </a:lnTo>
                <a:lnTo>
                  <a:pt x="5886723" y="863758"/>
                </a:lnTo>
                <a:lnTo>
                  <a:pt x="5894527" y="871520"/>
                </a:lnTo>
                <a:lnTo>
                  <a:pt x="5913784" y="871520"/>
                </a:lnTo>
                <a:lnTo>
                  <a:pt x="5921589" y="863758"/>
                </a:lnTo>
                <a:lnTo>
                  <a:pt x="5921589" y="844610"/>
                </a:lnTo>
                <a:lnTo>
                  <a:pt x="5913784" y="836848"/>
                </a:lnTo>
                <a:close/>
              </a:path>
              <a:path w="6177280" h="1779270">
                <a:moveTo>
                  <a:pt x="468711" y="836848"/>
                </a:moveTo>
                <a:lnTo>
                  <a:pt x="449454" y="836848"/>
                </a:lnTo>
                <a:lnTo>
                  <a:pt x="441648" y="844610"/>
                </a:lnTo>
                <a:lnTo>
                  <a:pt x="441648" y="863758"/>
                </a:lnTo>
                <a:lnTo>
                  <a:pt x="449454" y="871520"/>
                </a:lnTo>
                <a:lnTo>
                  <a:pt x="468711" y="871520"/>
                </a:lnTo>
                <a:lnTo>
                  <a:pt x="476516" y="863758"/>
                </a:lnTo>
                <a:lnTo>
                  <a:pt x="476516" y="844610"/>
                </a:lnTo>
                <a:lnTo>
                  <a:pt x="468711" y="836848"/>
                </a:lnTo>
                <a:close/>
              </a:path>
              <a:path w="6177280" h="1779270">
                <a:moveTo>
                  <a:pt x="3461467" y="831070"/>
                </a:moveTo>
                <a:lnTo>
                  <a:pt x="3442211" y="831070"/>
                </a:lnTo>
                <a:lnTo>
                  <a:pt x="3434406" y="838832"/>
                </a:lnTo>
                <a:lnTo>
                  <a:pt x="3434406" y="857980"/>
                </a:lnTo>
                <a:lnTo>
                  <a:pt x="3442211" y="865742"/>
                </a:lnTo>
                <a:lnTo>
                  <a:pt x="3461467" y="865742"/>
                </a:lnTo>
                <a:lnTo>
                  <a:pt x="3469272" y="857980"/>
                </a:lnTo>
                <a:lnTo>
                  <a:pt x="3469272" y="838832"/>
                </a:lnTo>
                <a:lnTo>
                  <a:pt x="3461467" y="831070"/>
                </a:lnTo>
                <a:close/>
              </a:path>
              <a:path w="6177280" h="1779270">
                <a:moveTo>
                  <a:pt x="2891971" y="831070"/>
                </a:moveTo>
                <a:lnTo>
                  <a:pt x="2872714" y="831070"/>
                </a:lnTo>
                <a:lnTo>
                  <a:pt x="2864910" y="838832"/>
                </a:lnTo>
                <a:lnTo>
                  <a:pt x="2864910" y="857980"/>
                </a:lnTo>
                <a:lnTo>
                  <a:pt x="2872714" y="865742"/>
                </a:lnTo>
                <a:lnTo>
                  <a:pt x="2891971" y="865742"/>
                </a:lnTo>
                <a:lnTo>
                  <a:pt x="2899777" y="857980"/>
                </a:lnTo>
                <a:lnTo>
                  <a:pt x="2899777" y="838832"/>
                </a:lnTo>
                <a:lnTo>
                  <a:pt x="2891971" y="831070"/>
                </a:lnTo>
                <a:close/>
              </a:path>
              <a:path w="6177280" h="1779270">
                <a:moveTo>
                  <a:pt x="1956372" y="831070"/>
                </a:moveTo>
                <a:lnTo>
                  <a:pt x="1937115" y="831070"/>
                </a:lnTo>
                <a:lnTo>
                  <a:pt x="1929310" y="838832"/>
                </a:lnTo>
                <a:lnTo>
                  <a:pt x="1929310" y="857980"/>
                </a:lnTo>
                <a:lnTo>
                  <a:pt x="1937115" y="865742"/>
                </a:lnTo>
                <a:lnTo>
                  <a:pt x="1956372" y="865742"/>
                </a:lnTo>
                <a:lnTo>
                  <a:pt x="1964178" y="857980"/>
                </a:lnTo>
                <a:lnTo>
                  <a:pt x="1964178" y="838832"/>
                </a:lnTo>
                <a:lnTo>
                  <a:pt x="1956372" y="831070"/>
                </a:lnTo>
                <a:close/>
              </a:path>
              <a:path w="6177280" h="1779270">
                <a:moveTo>
                  <a:pt x="3740404" y="825291"/>
                </a:moveTo>
                <a:lnTo>
                  <a:pt x="3721145" y="825291"/>
                </a:lnTo>
                <a:lnTo>
                  <a:pt x="3713340" y="833053"/>
                </a:lnTo>
                <a:lnTo>
                  <a:pt x="3713340" y="852201"/>
                </a:lnTo>
                <a:lnTo>
                  <a:pt x="3721145" y="859963"/>
                </a:lnTo>
                <a:lnTo>
                  <a:pt x="3740404" y="859963"/>
                </a:lnTo>
                <a:lnTo>
                  <a:pt x="3748209" y="852201"/>
                </a:lnTo>
                <a:lnTo>
                  <a:pt x="3748209" y="833053"/>
                </a:lnTo>
                <a:lnTo>
                  <a:pt x="3740404" y="825291"/>
                </a:lnTo>
                <a:close/>
              </a:path>
              <a:path w="6177280" h="1779270">
                <a:moveTo>
                  <a:pt x="1352008" y="825291"/>
                </a:moveTo>
                <a:lnTo>
                  <a:pt x="1332753" y="825291"/>
                </a:lnTo>
                <a:lnTo>
                  <a:pt x="1324947" y="833053"/>
                </a:lnTo>
                <a:lnTo>
                  <a:pt x="1324947" y="852201"/>
                </a:lnTo>
                <a:lnTo>
                  <a:pt x="1332753" y="859963"/>
                </a:lnTo>
                <a:lnTo>
                  <a:pt x="1352008" y="859963"/>
                </a:lnTo>
                <a:lnTo>
                  <a:pt x="1359814" y="852201"/>
                </a:lnTo>
                <a:lnTo>
                  <a:pt x="1359814" y="833053"/>
                </a:lnTo>
                <a:lnTo>
                  <a:pt x="1352008" y="825291"/>
                </a:lnTo>
                <a:close/>
              </a:path>
              <a:path w="6177280" h="1779270">
                <a:moveTo>
                  <a:pt x="951038" y="819513"/>
                </a:moveTo>
                <a:lnTo>
                  <a:pt x="931782" y="819513"/>
                </a:lnTo>
                <a:lnTo>
                  <a:pt x="923977" y="827274"/>
                </a:lnTo>
                <a:lnTo>
                  <a:pt x="923977" y="846423"/>
                </a:lnTo>
                <a:lnTo>
                  <a:pt x="931782" y="854185"/>
                </a:lnTo>
                <a:lnTo>
                  <a:pt x="951038" y="854185"/>
                </a:lnTo>
                <a:lnTo>
                  <a:pt x="958843" y="846423"/>
                </a:lnTo>
                <a:lnTo>
                  <a:pt x="958843" y="827274"/>
                </a:lnTo>
                <a:lnTo>
                  <a:pt x="951038" y="819513"/>
                </a:lnTo>
                <a:close/>
              </a:path>
              <a:path w="6177280" h="1779270">
                <a:moveTo>
                  <a:pt x="230451" y="819513"/>
                </a:moveTo>
                <a:lnTo>
                  <a:pt x="211195" y="819513"/>
                </a:lnTo>
                <a:lnTo>
                  <a:pt x="203390" y="827274"/>
                </a:lnTo>
                <a:lnTo>
                  <a:pt x="203390" y="846423"/>
                </a:lnTo>
                <a:lnTo>
                  <a:pt x="211195" y="854185"/>
                </a:lnTo>
                <a:lnTo>
                  <a:pt x="230451" y="854185"/>
                </a:lnTo>
                <a:lnTo>
                  <a:pt x="238257" y="846423"/>
                </a:lnTo>
                <a:lnTo>
                  <a:pt x="238257" y="827274"/>
                </a:lnTo>
                <a:lnTo>
                  <a:pt x="230451" y="819513"/>
                </a:lnTo>
                <a:close/>
              </a:path>
              <a:path w="6177280" h="1779270">
                <a:moveTo>
                  <a:pt x="3101173" y="813735"/>
                </a:moveTo>
                <a:lnTo>
                  <a:pt x="3081916" y="813735"/>
                </a:lnTo>
                <a:lnTo>
                  <a:pt x="3074111" y="821496"/>
                </a:lnTo>
                <a:lnTo>
                  <a:pt x="3074111" y="840644"/>
                </a:lnTo>
                <a:lnTo>
                  <a:pt x="3081916" y="848406"/>
                </a:lnTo>
                <a:lnTo>
                  <a:pt x="3101173" y="848406"/>
                </a:lnTo>
                <a:lnTo>
                  <a:pt x="3108979" y="840644"/>
                </a:lnTo>
                <a:lnTo>
                  <a:pt x="3108979" y="821496"/>
                </a:lnTo>
                <a:lnTo>
                  <a:pt x="3101173" y="813735"/>
                </a:lnTo>
                <a:close/>
              </a:path>
              <a:path w="6177280" h="1779270">
                <a:moveTo>
                  <a:pt x="6024196" y="807956"/>
                </a:moveTo>
                <a:lnTo>
                  <a:pt x="6004938" y="807956"/>
                </a:lnTo>
                <a:lnTo>
                  <a:pt x="5997134" y="815717"/>
                </a:lnTo>
                <a:lnTo>
                  <a:pt x="5997134" y="834866"/>
                </a:lnTo>
                <a:lnTo>
                  <a:pt x="6004938" y="842627"/>
                </a:lnTo>
                <a:lnTo>
                  <a:pt x="6024196" y="842627"/>
                </a:lnTo>
                <a:lnTo>
                  <a:pt x="6032002" y="834866"/>
                </a:lnTo>
                <a:lnTo>
                  <a:pt x="6032002" y="815717"/>
                </a:lnTo>
                <a:lnTo>
                  <a:pt x="6024196" y="807956"/>
                </a:lnTo>
                <a:close/>
              </a:path>
              <a:path w="6177280" h="1779270">
                <a:moveTo>
                  <a:pt x="5791749" y="802177"/>
                </a:moveTo>
                <a:lnTo>
                  <a:pt x="5772492" y="802177"/>
                </a:lnTo>
                <a:lnTo>
                  <a:pt x="5764687" y="809938"/>
                </a:lnTo>
                <a:lnTo>
                  <a:pt x="5764687" y="829087"/>
                </a:lnTo>
                <a:lnTo>
                  <a:pt x="5772492" y="836848"/>
                </a:lnTo>
                <a:lnTo>
                  <a:pt x="5791749" y="836848"/>
                </a:lnTo>
                <a:lnTo>
                  <a:pt x="5799555" y="829087"/>
                </a:lnTo>
                <a:lnTo>
                  <a:pt x="5799555" y="809938"/>
                </a:lnTo>
                <a:lnTo>
                  <a:pt x="5791749" y="802177"/>
                </a:lnTo>
                <a:close/>
              </a:path>
              <a:path w="6177280" h="1779270">
                <a:moveTo>
                  <a:pt x="2136519" y="802177"/>
                </a:moveTo>
                <a:lnTo>
                  <a:pt x="2117262" y="802177"/>
                </a:lnTo>
                <a:lnTo>
                  <a:pt x="2109457" y="809938"/>
                </a:lnTo>
                <a:lnTo>
                  <a:pt x="2109457" y="829087"/>
                </a:lnTo>
                <a:lnTo>
                  <a:pt x="2117262" y="836848"/>
                </a:lnTo>
                <a:lnTo>
                  <a:pt x="2136519" y="836848"/>
                </a:lnTo>
                <a:lnTo>
                  <a:pt x="2144323" y="829087"/>
                </a:lnTo>
                <a:lnTo>
                  <a:pt x="2144323" y="809938"/>
                </a:lnTo>
                <a:lnTo>
                  <a:pt x="2136519" y="802177"/>
                </a:lnTo>
                <a:close/>
              </a:path>
              <a:path w="6177280" h="1779270">
                <a:moveTo>
                  <a:pt x="1578645" y="802177"/>
                </a:moveTo>
                <a:lnTo>
                  <a:pt x="1559389" y="802177"/>
                </a:lnTo>
                <a:lnTo>
                  <a:pt x="1551584" y="809938"/>
                </a:lnTo>
                <a:lnTo>
                  <a:pt x="1551584" y="829087"/>
                </a:lnTo>
                <a:lnTo>
                  <a:pt x="1559389" y="836848"/>
                </a:lnTo>
                <a:lnTo>
                  <a:pt x="1578645" y="836848"/>
                </a:lnTo>
                <a:lnTo>
                  <a:pt x="1586450" y="829087"/>
                </a:lnTo>
                <a:lnTo>
                  <a:pt x="1586450" y="809938"/>
                </a:lnTo>
                <a:lnTo>
                  <a:pt x="1578645" y="802177"/>
                </a:lnTo>
                <a:close/>
              </a:path>
              <a:path w="6177280" h="1779270">
                <a:moveTo>
                  <a:pt x="1171863" y="802177"/>
                </a:moveTo>
                <a:lnTo>
                  <a:pt x="1152606" y="802177"/>
                </a:lnTo>
                <a:lnTo>
                  <a:pt x="1144800" y="809938"/>
                </a:lnTo>
                <a:lnTo>
                  <a:pt x="1144800" y="829087"/>
                </a:lnTo>
                <a:lnTo>
                  <a:pt x="1152606" y="836848"/>
                </a:lnTo>
                <a:lnTo>
                  <a:pt x="1171863" y="836848"/>
                </a:lnTo>
                <a:lnTo>
                  <a:pt x="1179668" y="829087"/>
                </a:lnTo>
                <a:lnTo>
                  <a:pt x="1179668" y="809938"/>
                </a:lnTo>
                <a:lnTo>
                  <a:pt x="1171863" y="802177"/>
                </a:lnTo>
                <a:close/>
              </a:path>
              <a:path w="6177280" h="1779270">
                <a:moveTo>
                  <a:pt x="2398021" y="796399"/>
                </a:moveTo>
                <a:lnTo>
                  <a:pt x="2378764" y="796399"/>
                </a:lnTo>
                <a:lnTo>
                  <a:pt x="2370960" y="804161"/>
                </a:lnTo>
                <a:lnTo>
                  <a:pt x="2370960" y="823309"/>
                </a:lnTo>
                <a:lnTo>
                  <a:pt x="2378764" y="831070"/>
                </a:lnTo>
                <a:lnTo>
                  <a:pt x="2398021" y="831070"/>
                </a:lnTo>
                <a:lnTo>
                  <a:pt x="2405827" y="823309"/>
                </a:lnTo>
                <a:lnTo>
                  <a:pt x="2405827" y="804161"/>
                </a:lnTo>
                <a:lnTo>
                  <a:pt x="2398021" y="796399"/>
                </a:lnTo>
                <a:close/>
              </a:path>
              <a:path w="6177280" h="1779270">
                <a:moveTo>
                  <a:pt x="3345243" y="790620"/>
                </a:moveTo>
                <a:lnTo>
                  <a:pt x="3325987" y="790620"/>
                </a:lnTo>
                <a:lnTo>
                  <a:pt x="3318182" y="798381"/>
                </a:lnTo>
                <a:lnTo>
                  <a:pt x="3318182" y="817530"/>
                </a:lnTo>
                <a:lnTo>
                  <a:pt x="3325987" y="825291"/>
                </a:lnTo>
                <a:lnTo>
                  <a:pt x="3345243" y="825291"/>
                </a:lnTo>
                <a:lnTo>
                  <a:pt x="3353048" y="817530"/>
                </a:lnTo>
                <a:lnTo>
                  <a:pt x="3353048" y="798381"/>
                </a:lnTo>
                <a:lnTo>
                  <a:pt x="3345243" y="790620"/>
                </a:lnTo>
                <a:close/>
              </a:path>
              <a:path w="6177280" h="1779270">
                <a:moveTo>
                  <a:pt x="1822714" y="790620"/>
                </a:moveTo>
                <a:lnTo>
                  <a:pt x="1803458" y="790620"/>
                </a:lnTo>
                <a:lnTo>
                  <a:pt x="1795652" y="798381"/>
                </a:lnTo>
                <a:lnTo>
                  <a:pt x="1795652" y="817530"/>
                </a:lnTo>
                <a:lnTo>
                  <a:pt x="1803458" y="825291"/>
                </a:lnTo>
                <a:lnTo>
                  <a:pt x="1822714" y="825291"/>
                </a:lnTo>
                <a:lnTo>
                  <a:pt x="1830520" y="817530"/>
                </a:lnTo>
                <a:lnTo>
                  <a:pt x="1830520" y="798381"/>
                </a:lnTo>
                <a:lnTo>
                  <a:pt x="1822714" y="790620"/>
                </a:lnTo>
                <a:close/>
              </a:path>
              <a:path w="6177280" h="1779270">
                <a:moveTo>
                  <a:pt x="2740880" y="784842"/>
                </a:moveTo>
                <a:lnTo>
                  <a:pt x="2721623" y="784842"/>
                </a:lnTo>
                <a:lnTo>
                  <a:pt x="2713819" y="792604"/>
                </a:lnTo>
                <a:lnTo>
                  <a:pt x="2713819" y="811752"/>
                </a:lnTo>
                <a:lnTo>
                  <a:pt x="2721623" y="819513"/>
                </a:lnTo>
                <a:lnTo>
                  <a:pt x="2740880" y="819513"/>
                </a:lnTo>
                <a:lnTo>
                  <a:pt x="2748686" y="811752"/>
                </a:lnTo>
                <a:lnTo>
                  <a:pt x="2748686" y="792604"/>
                </a:lnTo>
                <a:lnTo>
                  <a:pt x="2740880" y="784842"/>
                </a:lnTo>
                <a:close/>
              </a:path>
              <a:path w="6177280" h="1779270">
                <a:moveTo>
                  <a:pt x="2520057" y="784842"/>
                </a:moveTo>
                <a:lnTo>
                  <a:pt x="2500800" y="784842"/>
                </a:lnTo>
                <a:lnTo>
                  <a:pt x="2492993" y="792604"/>
                </a:lnTo>
                <a:lnTo>
                  <a:pt x="2492993" y="811752"/>
                </a:lnTo>
                <a:lnTo>
                  <a:pt x="2500800" y="819513"/>
                </a:lnTo>
                <a:lnTo>
                  <a:pt x="2520057" y="819513"/>
                </a:lnTo>
                <a:lnTo>
                  <a:pt x="2527862" y="811752"/>
                </a:lnTo>
                <a:lnTo>
                  <a:pt x="2527862" y="792604"/>
                </a:lnTo>
                <a:lnTo>
                  <a:pt x="2520057" y="784842"/>
                </a:lnTo>
                <a:close/>
              </a:path>
              <a:path w="6177280" h="1779270">
                <a:moveTo>
                  <a:pt x="2241119" y="784842"/>
                </a:moveTo>
                <a:lnTo>
                  <a:pt x="2221863" y="784842"/>
                </a:lnTo>
                <a:lnTo>
                  <a:pt x="2214058" y="792604"/>
                </a:lnTo>
                <a:lnTo>
                  <a:pt x="2214058" y="811752"/>
                </a:lnTo>
                <a:lnTo>
                  <a:pt x="2221863" y="819513"/>
                </a:lnTo>
                <a:lnTo>
                  <a:pt x="2241119" y="819513"/>
                </a:lnTo>
                <a:lnTo>
                  <a:pt x="2248924" y="811752"/>
                </a:lnTo>
                <a:lnTo>
                  <a:pt x="2248924" y="792604"/>
                </a:lnTo>
                <a:lnTo>
                  <a:pt x="2241119" y="784842"/>
                </a:lnTo>
                <a:close/>
              </a:path>
              <a:path w="6177280" h="1779270">
                <a:moveTo>
                  <a:pt x="596557" y="784842"/>
                </a:moveTo>
                <a:lnTo>
                  <a:pt x="577300" y="784842"/>
                </a:lnTo>
                <a:lnTo>
                  <a:pt x="569494" y="792604"/>
                </a:lnTo>
                <a:lnTo>
                  <a:pt x="569494" y="811752"/>
                </a:lnTo>
                <a:lnTo>
                  <a:pt x="577300" y="819513"/>
                </a:lnTo>
                <a:lnTo>
                  <a:pt x="596557" y="819513"/>
                </a:lnTo>
                <a:lnTo>
                  <a:pt x="604362" y="811752"/>
                </a:lnTo>
                <a:lnTo>
                  <a:pt x="604362" y="792604"/>
                </a:lnTo>
                <a:lnTo>
                  <a:pt x="596557" y="784842"/>
                </a:lnTo>
                <a:close/>
              </a:path>
              <a:path w="6177280" h="1779270">
                <a:moveTo>
                  <a:pt x="3194152" y="761728"/>
                </a:moveTo>
                <a:lnTo>
                  <a:pt x="3174895" y="761728"/>
                </a:lnTo>
                <a:lnTo>
                  <a:pt x="3167090" y="769487"/>
                </a:lnTo>
                <a:lnTo>
                  <a:pt x="3167090" y="788636"/>
                </a:lnTo>
                <a:lnTo>
                  <a:pt x="3174895" y="796399"/>
                </a:lnTo>
                <a:lnTo>
                  <a:pt x="3194152" y="796399"/>
                </a:lnTo>
                <a:lnTo>
                  <a:pt x="3201958" y="788636"/>
                </a:lnTo>
                <a:lnTo>
                  <a:pt x="3201958" y="769487"/>
                </a:lnTo>
                <a:lnTo>
                  <a:pt x="3194152" y="761728"/>
                </a:lnTo>
                <a:close/>
              </a:path>
              <a:path w="6177280" h="1779270">
                <a:moveTo>
                  <a:pt x="840626" y="761728"/>
                </a:moveTo>
                <a:lnTo>
                  <a:pt x="821369" y="761728"/>
                </a:lnTo>
                <a:lnTo>
                  <a:pt x="813564" y="769487"/>
                </a:lnTo>
                <a:lnTo>
                  <a:pt x="813564" y="788636"/>
                </a:lnTo>
                <a:lnTo>
                  <a:pt x="821369" y="796399"/>
                </a:lnTo>
                <a:lnTo>
                  <a:pt x="840626" y="796399"/>
                </a:lnTo>
                <a:lnTo>
                  <a:pt x="848432" y="788636"/>
                </a:lnTo>
                <a:lnTo>
                  <a:pt x="848432" y="769487"/>
                </a:lnTo>
                <a:lnTo>
                  <a:pt x="840626" y="761728"/>
                </a:lnTo>
                <a:close/>
              </a:path>
              <a:path w="6177280" h="1779270">
                <a:moveTo>
                  <a:pt x="1264841" y="755949"/>
                </a:moveTo>
                <a:lnTo>
                  <a:pt x="1245585" y="755949"/>
                </a:lnTo>
                <a:lnTo>
                  <a:pt x="1237780" y="763710"/>
                </a:lnTo>
                <a:lnTo>
                  <a:pt x="1237780" y="782859"/>
                </a:lnTo>
                <a:lnTo>
                  <a:pt x="1245585" y="790620"/>
                </a:lnTo>
                <a:lnTo>
                  <a:pt x="1264841" y="790620"/>
                </a:lnTo>
                <a:lnTo>
                  <a:pt x="1272646" y="782859"/>
                </a:lnTo>
                <a:lnTo>
                  <a:pt x="1272646" y="763710"/>
                </a:lnTo>
                <a:lnTo>
                  <a:pt x="1264841" y="755949"/>
                </a:lnTo>
                <a:close/>
              </a:path>
              <a:path w="6177280" h="1779270">
                <a:moveTo>
                  <a:pt x="323430" y="755949"/>
                </a:moveTo>
                <a:lnTo>
                  <a:pt x="304175" y="755949"/>
                </a:lnTo>
                <a:lnTo>
                  <a:pt x="296368" y="763710"/>
                </a:lnTo>
                <a:lnTo>
                  <a:pt x="296368" y="782859"/>
                </a:lnTo>
                <a:lnTo>
                  <a:pt x="304175" y="790620"/>
                </a:lnTo>
                <a:lnTo>
                  <a:pt x="323430" y="790620"/>
                </a:lnTo>
                <a:lnTo>
                  <a:pt x="331236" y="782859"/>
                </a:lnTo>
                <a:lnTo>
                  <a:pt x="331236" y="763710"/>
                </a:lnTo>
                <a:lnTo>
                  <a:pt x="323430" y="755949"/>
                </a:lnTo>
                <a:close/>
              </a:path>
              <a:path w="6177280" h="1779270">
                <a:moveTo>
                  <a:pt x="3641614" y="750171"/>
                </a:moveTo>
                <a:lnTo>
                  <a:pt x="3622356" y="750171"/>
                </a:lnTo>
                <a:lnTo>
                  <a:pt x="3614552" y="757932"/>
                </a:lnTo>
                <a:lnTo>
                  <a:pt x="3614552" y="777081"/>
                </a:lnTo>
                <a:lnTo>
                  <a:pt x="3622356" y="784842"/>
                </a:lnTo>
                <a:lnTo>
                  <a:pt x="3641614" y="784842"/>
                </a:lnTo>
                <a:lnTo>
                  <a:pt x="3649419" y="777081"/>
                </a:lnTo>
                <a:lnTo>
                  <a:pt x="3649419" y="757932"/>
                </a:lnTo>
                <a:lnTo>
                  <a:pt x="3641614" y="750171"/>
                </a:lnTo>
                <a:close/>
              </a:path>
              <a:path w="6177280" h="1779270">
                <a:moveTo>
                  <a:pt x="1456611" y="750171"/>
                </a:moveTo>
                <a:lnTo>
                  <a:pt x="1437354" y="750171"/>
                </a:lnTo>
                <a:lnTo>
                  <a:pt x="1429548" y="757932"/>
                </a:lnTo>
                <a:lnTo>
                  <a:pt x="1429548" y="777081"/>
                </a:lnTo>
                <a:lnTo>
                  <a:pt x="1437354" y="784842"/>
                </a:lnTo>
                <a:lnTo>
                  <a:pt x="1456611" y="784842"/>
                </a:lnTo>
                <a:lnTo>
                  <a:pt x="1464416" y="777081"/>
                </a:lnTo>
                <a:lnTo>
                  <a:pt x="1464416" y="757932"/>
                </a:lnTo>
                <a:lnTo>
                  <a:pt x="1456611" y="750171"/>
                </a:lnTo>
                <a:close/>
              </a:path>
              <a:path w="6177280" h="1779270">
                <a:moveTo>
                  <a:pt x="3513768" y="738614"/>
                </a:moveTo>
                <a:lnTo>
                  <a:pt x="3494511" y="738614"/>
                </a:lnTo>
                <a:lnTo>
                  <a:pt x="3486706" y="746376"/>
                </a:lnTo>
                <a:lnTo>
                  <a:pt x="3486706" y="765524"/>
                </a:lnTo>
                <a:lnTo>
                  <a:pt x="3494511" y="773285"/>
                </a:lnTo>
                <a:lnTo>
                  <a:pt x="3513768" y="773285"/>
                </a:lnTo>
                <a:lnTo>
                  <a:pt x="3521574" y="765524"/>
                </a:lnTo>
                <a:lnTo>
                  <a:pt x="3521574" y="746376"/>
                </a:lnTo>
                <a:lnTo>
                  <a:pt x="3513768" y="738614"/>
                </a:lnTo>
                <a:close/>
              </a:path>
              <a:path w="6177280" h="1779270">
                <a:moveTo>
                  <a:pt x="3019817" y="738614"/>
                </a:moveTo>
                <a:lnTo>
                  <a:pt x="3000561" y="738614"/>
                </a:lnTo>
                <a:lnTo>
                  <a:pt x="2992754" y="746376"/>
                </a:lnTo>
                <a:lnTo>
                  <a:pt x="2992754" y="765524"/>
                </a:lnTo>
                <a:lnTo>
                  <a:pt x="3000561" y="773285"/>
                </a:lnTo>
                <a:lnTo>
                  <a:pt x="3019817" y="773285"/>
                </a:lnTo>
                <a:lnTo>
                  <a:pt x="3027622" y="765524"/>
                </a:lnTo>
                <a:lnTo>
                  <a:pt x="3027622" y="746376"/>
                </a:lnTo>
                <a:lnTo>
                  <a:pt x="3019817" y="738614"/>
                </a:lnTo>
                <a:close/>
              </a:path>
              <a:path w="6177280" h="1779270">
                <a:moveTo>
                  <a:pt x="701158" y="738614"/>
                </a:moveTo>
                <a:lnTo>
                  <a:pt x="681901" y="738614"/>
                </a:lnTo>
                <a:lnTo>
                  <a:pt x="674095" y="746376"/>
                </a:lnTo>
                <a:lnTo>
                  <a:pt x="674095" y="765524"/>
                </a:lnTo>
                <a:lnTo>
                  <a:pt x="681901" y="773285"/>
                </a:lnTo>
                <a:lnTo>
                  <a:pt x="701158" y="773285"/>
                </a:lnTo>
                <a:lnTo>
                  <a:pt x="708963" y="765524"/>
                </a:lnTo>
                <a:lnTo>
                  <a:pt x="708963" y="746376"/>
                </a:lnTo>
                <a:lnTo>
                  <a:pt x="701158" y="738614"/>
                </a:lnTo>
                <a:close/>
              </a:path>
              <a:path w="6177280" h="1779270">
                <a:moveTo>
                  <a:pt x="2897783" y="732835"/>
                </a:moveTo>
                <a:lnTo>
                  <a:pt x="2878524" y="732835"/>
                </a:lnTo>
                <a:lnTo>
                  <a:pt x="2870719" y="740596"/>
                </a:lnTo>
                <a:lnTo>
                  <a:pt x="2870719" y="759745"/>
                </a:lnTo>
                <a:lnTo>
                  <a:pt x="2878524" y="767506"/>
                </a:lnTo>
                <a:lnTo>
                  <a:pt x="2897783" y="767506"/>
                </a:lnTo>
                <a:lnTo>
                  <a:pt x="2905588" y="759745"/>
                </a:lnTo>
                <a:lnTo>
                  <a:pt x="2905588" y="740596"/>
                </a:lnTo>
                <a:lnTo>
                  <a:pt x="2897783" y="732835"/>
                </a:lnTo>
                <a:close/>
              </a:path>
              <a:path w="6177280" h="1779270">
                <a:moveTo>
                  <a:pt x="1689058" y="732835"/>
                </a:moveTo>
                <a:lnTo>
                  <a:pt x="1669801" y="732835"/>
                </a:lnTo>
                <a:lnTo>
                  <a:pt x="1661995" y="740596"/>
                </a:lnTo>
                <a:lnTo>
                  <a:pt x="1661995" y="759745"/>
                </a:lnTo>
                <a:lnTo>
                  <a:pt x="1669801" y="767506"/>
                </a:lnTo>
                <a:lnTo>
                  <a:pt x="1689058" y="767506"/>
                </a:lnTo>
                <a:lnTo>
                  <a:pt x="1696863" y="759745"/>
                </a:lnTo>
                <a:lnTo>
                  <a:pt x="1696863" y="740596"/>
                </a:lnTo>
                <a:lnTo>
                  <a:pt x="1689058" y="732835"/>
                </a:lnTo>
                <a:close/>
              </a:path>
              <a:path w="6177280" h="1779270">
                <a:moveTo>
                  <a:pt x="5681337" y="727057"/>
                </a:moveTo>
                <a:lnTo>
                  <a:pt x="5662079" y="727057"/>
                </a:lnTo>
                <a:lnTo>
                  <a:pt x="5654274" y="734819"/>
                </a:lnTo>
                <a:lnTo>
                  <a:pt x="5654274" y="753967"/>
                </a:lnTo>
                <a:lnTo>
                  <a:pt x="5662079" y="761728"/>
                </a:lnTo>
                <a:lnTo>
                  <a:pt x="5681337" y="761728"/>
                </a:lnTo>
                <a:lnTo>
                  <a:pt x="5689142" y="753967"/>
                </a:lnTo>
                <a:lnTo>
                  <a:pt x="5689142" y="734819"/>
                </a:lnTo>
                <a:lnTo>
                  <a:pt x="5681337" y="727057"/>
                </a:lnTo>
                <a:close/>
              </a:path>
              <a:path w="6177280" h="1779270">
                <a:moveTo>
                  <a:pt x="2607224" y="727057"/>
                </a:moveTo>
                <a:lnTo>
                  <a:pt x="2587966" y="727057"/>
                </a:lnTo>
                <a:lnTo>
                  <a:pt x="2580161" y="734819"/>
                </a:lnTo>
                <a:lnTo>
                  <a:pt x="2580161" y="753967"/>
                </a:lnTo>
                <a:lnTo>
                  <a:pt x="2587966" y="761728"/>
                </a:lnTo>
                <a:lnTo>
                  <a:pt x="2607224" y="761728"/>
                </a:lnTo>
                <a:lnTo>
                  <a:pt x="2615030" y="753967"/>
                </a:lnTo>
                <a:lnTo>
                  <a:pt x="2615030" y="734819"/>
                </a:lnTo>
                <a:lnTo>
                  <a:pt x="2607224" y="727057"/>
                </a:lnTo>
                <a:close/>
              </a:path>
              <a:path w="6177280" h="1779270">
                <a:moveTo>
                  <a:pt x="1044017" y="727057"/>
                </a:moveTo>
                <a:lnTo>
                  <a:pt x="1024760" y="727057"/>
                </a:lnTo>
                <a:lnTo>
                  <a:pt x="1016955" y="734819"/>
                </a:lnTo>
                <a:lnTo>
                  <a:pt x="1016955" y="753967"/>
                </a:lnTo>
                <a:lnTo>
                  <a:pt x="1024760" y="761728"/>
                </a:lnTo>
                <a:lnTo>
                  <a:pt x="1044017" y="761728"/>
                </a:lnTo>
                <a:lnTo>
                  <a:pt x="1051822" y="753967"/>
                </a:lnTo>
                <a:lnTo>
                  <a:pt x="1051822" y="734819"/>
                </a:lnTo>
                <a:lnTo>
                  <a:pt x="1044017" y="727057"/>
                </a:lnTo>
                <a:close/>
              </a:path>
              <a:path w="6177280" h="1779270">
                <a:moveTo>
                  <a:pt x="3815949" y="721277"/>
                </a:moveTo>
                <a:lnTo>
                  <a:pt x="3796691" y="721277"/>
                </a:lnTo>
                <a:lnTo>
                  <a:pt x="3788887" y="729039"/>
                </a:lnTo>
                <a:lnTo>
                  <a:pt x="3788887" y="748187"/>
                </a:lnTo>
                <a:lnTo>
                  <a:pt x="3796691" y="755949"/>
                </a:lnTo>
                <a:lnTo>
                  <a:pt x="3815949" y="755949"/>
                </a:lnTo>
                <a:lnTo>
                  <a:pt x="3823754" y="748187"/>
                </a:lnTo>
                <a:lnTo>
                  <a:pt x="3823754" y="729039"/>
                </a:lnTo>
                <a:lnTo>
                  <a:pt x="3815949" y="721277"/>
                </a:lnTo>
                <a:close/>
              </a:path>
              <a:path w="6177280" h="1779270">
                <a:moveTo>
                  <a:pt x="2055162" y="721277"/>
                </a:moveTo>
                <a:lnTo>
                  <a:pt x="2035906" y="721277"/>
                </a:lnTo>
                <a:lnTo>
                  <a:pt x="2028101" y="729039"/>
                </a:lnTo>
                <a:lnTo>
                  <a:pt x="2028101" y="748187"/>
                </a:lnTo>
                <a:lnTo>
                  <a:pt x="2035906" y="755949"/>
                </a:lnTo>
                <a:lnTo>
                  <a:pt x="2055162" y="755949"/>
                </a:lnTo>
                <a:lnTo>
                  <a:pt x="2062967" y="748187"/>
                </a:lnTo>
                <a:lnTo>
                  <a:pt x="2062967" y="729039"/>
                </a:lnTo>
                <a:lnTo>
                  <a:pt x="2055162" y="721277"/>
                </a:lnTo>
                <a:close/>
              </a:path>
              <a:path w="6177280" h="1779270">
                <a:moveTo>
                  <a:pt x="1950561" y="721277"/>
                </a:moveTo>
                <a:lnTo>
                  <a:pt x="1931304" y="721277"/>
                </a:lnTo>
                <a:lnTo>
                  <a:pt x="1923498" y="729039"/>
                </a:lnTo>
                <a:lnTo>
                  <a:pt x="1923498" y="748187"/>
                </a:lnTo>
                <a:lnTo>
                  <a:pt x="1931304" y="755949"/>
                </a:lnTo>
                <a:lnTo>
                  <a:pt x="1950561" y="755949"/>
                </a:lnTo>
                <a:lnTo>
                  <a:pt x="1958366" y="748187"/>
                </a:lnTo>
                <a:lnTo>
                  <a:pt x="1958366" y="729039"/>
                </a:lnTo>
                <a:lnTo>
                  <a:pt x="1950561" y="721277"/>
                </a:lnTo>
                <a:close/>
              </a:path>
              <a:path w="6177280" h="1779270">
                <a:moveTo>
                  <a:pt x="5925407" y="709721"/>
                </a:moveTo>
                <a:lnTo>
                  <a:pt x="5906150" y="709721"/>
                </a:lnTo>
                <a:lnTo>
                  <a:pt x="5898344" y="717482"/>
                </a:lnTo>
                <a:lnTo>
                  <a:pt x="5898344" y="736630"/>
                </a:lnTo>
                <a:lnTo>
                  <a:pt x="5906150" y="744392"/>
                </a:lnTo>
                <a:lnTo>
                  <a:pt x="5925407" y="744392"/>
                </a:lnTo>
                <a:lnTo>
                  <a:pt x="5933211" y="736630"/>
                </a:lnTo>
                <a:lnTo>
                  <a:pt x="5933211" y="717482"/>
                </a:lnTo>
                <a:lnTo>
                  <a:pt x="5925407" y="709721"/>
                </a:lnTo>
                <a:close/>
              </a:path>
              <a:path w="6177280" h="1779270">
                <a:moveTo>
                  <a:pt x="2328287" y="709721"/>
                </a:moveTo>
                <a:lnTo>
                  <a:pt x="2309031" y="709721"/>
                </a:lnTo>
                <a:lnTo>
                  <a:pt x="2301226" y="717482"/>
                </a:lnTo>
                <a:lnTo>
                  <a:pt x="2301226" y="736630"/>
                </a:lnTo>
                <a:lnTo>
                  <a:pt x="2309031" y="744392"/>
                </a:lnTo>
                <a:lnTo>
                  <a:pt x="2328287" y="744392"/>
                </a:lnTo>
                <a:lnTo>
                  <a:pt x="2336092" y="736630"/>
                </a:lnTo>
                <a:lnTo>
                  <a:pt x="2336092" y="717482"/>
                </a:lnTo>
                <a:lnTo>
                  <a:pt x="2328287" y="709721"/>
                </a:lnTo>
                <a:close/>
              </a:path>
              <a:path w="6177280" h="1779270">
                <a:moveTo>
                  <a:pt x="515200" y="703943"/>
                </a:moveTo>
                <a:lnTo>
                  <a:pt x="495943" y="703943"/>
                </a:lnTo>
                <a:lnTo>
                  <a:pt x="488138" y="711702"/>
                </a:lnTo>
                <a:lnTo>
                  <a:pt x="488138" y="730851"/>
                </a:lnTo>
                <a:lnTo>
                  <a:pt x="495943" y="738614"/>
                </a:lnTo>
                <a:lnTo>
                  <a:pt x="515200" y="738614"/>
                </a:lnTo>
                <a:lnTo>
                  <a:pt x="523006" y="730851"/>
                </a:lnTo>
                <a:lnTo>
                  <a:pt x="523006" y="711702"/>
                </a:lnTo>
                <a:lnTo>
                  <a:pt x="515200" y="703943"/>
                </a:lnTo>
                <a:close/>
              </a:path>
              <a:path w="6177280" h="1779270">
                <a:moveTo>
                  <a:pt x="410599" y="703943"/>
                </a:moveTo>
                <a:lnTo>
                  <a:pt x="391342" y="703943"/>
                </a:lnTo>
                <a:lnTo>
                  <a:pt x="383537" y="711702"/>
                </a:lnTo>
                <a:lnTo>
                  <a:pt x="383537" y="730851"/>
                </a:lnTo>
                <a:lnTo>
                  <a:pt x="391342" y="738614"/>
                </a:lnTo>
                <a:lnTo>
                  <a:pt x="410599" y="738614"/>
                </a:lnTo>
                <a:lnTo>
                  <a:pt x="418405" y="730851"/>
                </a:lnTo>
                <a:lnTo>
                  <a:pt x="418405" y="711702"/>
                </a:lnTo>
                <a:lnTo>
                  <a:pt x="410599" y="703943"/>
                </a:lnTo>
                <a:close/>
              </a:path>
              <a:path w="6177280" h="1779270">
                <a:moveTo>
                  <a:pt x="6041630" y="698164"/>
                </a:moveTo>
                <a:lnTo>
                  <a:pt x="6022374" y="698164"/>
                </a:lnTo>
                <a:lnTo>
                  <a:pt x="6014568" y="705925"/>
                </a:lnTo>
                <a:lnTo>
                  <a:pt x="6014568" y="725074"/>
                </a:lnTo>
                <a:lnTo>
                  <a:pt x="6022374" y="732835"/>
                </a:lnTo>
                <a:lnTo>
                  <a:pt x="6041630" y="732835"/>
                </a:lnTo>
                <a:lnTo>
                  <a:pt x="6049435" y="725074"/>
                </a:lnTo>
                <a:lnTo>
                  <a:pt x="6049435" y="705925"/>
                </a:lnTo>
                <a:lnTo>
                  <a:pt x="6041630" y="698164"/>
                </a:lnTo>
                <a:close/>
              </a:path>
              <a:path w="6177280" h="1779270">
                <a:moveTo>
                  <a:pt x="939416" y="698164"/>
                </a:moveTo>
                <a:lnTo>
                  <a:pt x="920159" y="698164"/>
                </a:lnTo>
                <a:lnTo>
                  <a:pt x="912354" y="705925"/>
                </a:lnTo>
                <a:lnTo>
                  <a:pt x="912354" y="725074"/>
                </a:lnTo>
                <a:lnTo>
                  <a:pt x="920159" y="732835"/>
                </a:lnTo>
                <a:lnTo>
                  <a:pt x="939416" y="732835"/>
                </a:lnTo>
                <a:lnTo>
                  <a:pt x="947221" y="725074"/>
                </a:lnTo>
                <a:lnTo>
                  <a:pt x="947221" y="705925"/>
                </a:lnTo>
                <a:lnTo>
                  <a:pt x="939416" y="698164"/>
                </a:lnTo>
                <a:close/>
              </a:path>
              <a:path w="6177280" h="1779270">
                <a:moveTo>
                  <a:pt x="3298755" y="692386"/>
                </a:moveTo>
                <a:lnTo>
                  <a:pt x="3279496" y="692386"/>
                </a:lnTo>
                <a:lnTo>
                  <a:pt x="3271692" y="700147"/>
                </a:lnTo>
                <a:lnTo>
                  <a:pt x="3271692" y="719296"/>
                </a:lnTo>
                <a:lnTo>
                  <a:pt x="3279496" y="727057"/>
                </a:lnTo>
                <a:lnTo>
                  <a:pt x="3298755" y="727057"/>
                </a:lnTo>
                <a:lnTo>
                  <a:pt x="3306559" y="719296"/>
                </a:lnTo>
                <a:lnTo>
                  <a:pt x="3306559" y="700147"/>
                </a:lnTo>
                <a:lnTo>
                  <a:pt x="3298755" y="692386"/>
                </a:lnTo>
                <a:close/>
              </a:path>
              <a:path w="6177280" h="1779270">
                <a:moveTo>
                  <a:pt x="5814993" y="686607"/>
                </a:moveTo>
                <a:lnTo>
                  <a:pt x="5795737" y="686607"/>
                </a:lnTo>
                <a:lnTo>
                  <a:pt x="5787932" y="694368"/>
                </a:lnTo>
                <a:lnTo>
                  <a:pt x="5787932" y="713517"/>
                </a:lnTo>
                <a:lnTo>
                  <a:pt x="5795737" y="721278"/>
                </a:lnTo>
                <a:lnTo>
                  <a:pt x="5814993" y="721278"/>
                </a:lnTo>
                <a:lnTo>
                  <a:pt x="5822798" y="713517"/>
                </a:lnTo>
                <a:lnTo>
                  <a:pt x="5822798" y="694368"/>
                </a:lnTo>
                <a:lnTo>
                  <a:pt x="5814993" y="686607"/>
                </a:lnTo>
                <a:close/>
              </a:path>
              <a:path w="6177280" h="1779270">
                <a:moveTo>
                  <a:pt x="1567022" y="686607"/>
                </a:moveTo>
                <a:lnTo>
                  <a:pt x="1547766" y="686607"/>
                </a:lnTo>
                <a:lnTo>
                  <a:pt x="1539961" y="694368"/>
                </a:lnTo>
                <a:lnTo>
                  <a:pt x="1539961" y="713517"/>
                </a:lnTo>
                <a:lnTo>
                  <a:pt x="1547766" y="721278"/>
                </a:lnTo>
                <a:lnTo>
                  <a:pt x="1567022" y="721278"/>
                </a:lnTo>
                <a:lnTo>
                  <a:pt x="1574827" y="713517"/>
                </a:lnTo>
                <a:lnTo>
                  <a:pt x="1574827" y="694368"/>
                </a:lnTo>
                <a:lnTo>
                  <a:pt x="1567022" y="686607"/>
                </a:lnTo>
                <a:close/>
              </a:path>
              <a:path w="6177280" h="1779270">
                <a:moveTo>
                  <a:pt x="3414977" y="680829"/>
                </a:moveTo>
                <a:lnTo>
                  <a:pt x="3395720" y="680829"/>
                </a:lnTo>
                <a:lnTo>
                  <a:pt x="3387916" y="688591"/>
                </a:lnTo>
                <a:lnTo>
                  <a:pt x="3387916" y="707739"/>
                </a:lnTo>
                <a:lnTo>
                  <a:pt x="3395720" y="715500"/>
                </a:lnTo>
                <a:lnTo>
                  <a:pt x="3414977" y="715500"/>
                </a:lnTo>
                <a:lnTo>
                  <a:pt x="3422783" y="707739"/>
                </a:lnTo>
                <a:lnTo>
                  <a:pt x="3422783" y="688591"/>
                </a:lnTo>
                <a:lnTo>
                  <a:pt x="3414977" y="680829"/>
                </a:lnTo>
                <a:close/>
              </a:path>
              <a:path w="6177280" h="1779270">
                <a:moveTo>
                  <a:pt x="2810615" y="675049"/>
                </a:moveTo>
                <a:lnTo>
                  <a:pt x="2791357" y="675049"/>
                </a:lnTo>
                <a:lnTo>
                  <a:pt x="2783551" y="682810"/>
                </a:lnTo>
                <a:lnTo>
                  <a:pt x="2783551" y="701959"/>
                </a:lnTo>
                <a:lnTo>
                  <a:pt x="2791357" y="709721"/>
                </a:lnTo>
                <a:lnTo>
                  <a:pt x="2810615" y="709721"/>
                </a:lnTo>
                <a:lnTo>
                  <a:pt x="2818420" y="701959"/>
                </a:lnTo>
                <a:lnTo>
                  <a:pt x="2818420" y="682810"/>
                </a:lnTo>
                <a:lnTo>
                  <a:pt x="2810615" y="675049"/>
                </a:lnTo>
                <a:close/>
              </a:path>
              <a:path w="6177280" h="1779270">
                <a:moveTo>
                  <a:pt x="2473567" y="675049"/>
                </a:moveTo>
                <a:lnTo>
                  <a:pt x="2454310" y="675049"/>
                </a:lnTo>
                <a:lnTo>
                  <a:pt x="2446505" y="682810"/>
                </a:lnTo>
                <a:lnTo>
                  <a:pt x="2446505" y="701959"/>
                </a:lnTo>
                <a:lnTo>
                  <a:pt x="2454310" y="709721"/>
                </a:lnTo>
                <a:lnTo>
                  <a:pt x="2473567" y="709721"/>
                </a:lnTo>
                <a:lnTo>
                  <a:pt x="2481372" y="701959"/>
                </a:lnTo>
                <a:lnTo>
                  <a:pt x="2481372" y="682810"/>
                </a:lnTo>
                <a:lnTo>
                  <a:pt x="2473567" y="675049"/>
                </a:lnTo>
                <a:close/>
              </a:path>
              <a:path w="6177280" h="1779270">
                <a:moveTo>
                  <a:pt x="2177197" y="675049"/>
                </a:moveTo>
                <a:lnTo>
                  <a:pt x="2157940" y="675049"/>
                </a:lnTo>
                <a:lnTo>
                  <a:pt x="2150135" y="682810"/>
                </a:lnTo>
                <a:lnTo>
                  <a:pt x="2150135" y="701959"/>
                </a:lnTo>
                <a:lnTo>
                  <a:pt x="2157940" y="709721"/>
                </a:lnTo>
                <a:lnTo>
                  <a:pt x="2177197" y="709721"/>
                </a:lnTo>
                <a:lnTo>
                  <a:pt x="2185003" y="701959"/>
                </a:lnTo>
                <a:lnTo>
                  <a:pt x="2185003" y="682810"/>
                </a:lnTo>
                <a:lnTo>
                  <a:pt x="2177197" y="675049"/>
                </a:lnTo>
                <a:close/>
              </a:path>
              <a:path w="6177280" h="1779270">
                <a:moveTo>
                  <a:pt x="1375255" y="675049"/>
                </a:moveTo>
                <a:lnTo>
                  <a:pt x="1355998" y="675049"/>
                </a:lnTo>
                <a:lnTo>
                  <a:pt x="1348192" y="682810"/>
                </a:lnTo>
                <a:lnTo>
                  <a:pt x="1348192" y="701959"/>
                </a:lnTo>
                <a:lnTo>
                  <a:pt x="1355998" y="709721"/>
                </a:lnTo>
                <a:lnTo>
                  <a:pt x="1375255" y="709721"/>
                </a:lnTo>
                <a:lnTo>
                  <a:pt x="1383060" y="701959"/>
                </a:lnTo>
                <a:lnTo>
                  <a:pt x="1383060" y="682810"/>
                </a:lnTo>
                <a:lnTo>
                  <a:pt x="1375255" y="675049"/>
                </a:lnTo>
                <a:close/>
              </a:path>
              <a:path w="6177280" h="1779270">
                <a:moveTo>
                  <a:pt x="1136995" y="675049"/>
                </a:moveTo>
                <a:lnTo>
                  <a:pt x="1117739" y="675049"/>
                </a:lnTo>
                <a:lnTo>
                  <a:pt x="1109934" y="682810"/>
                </a:lnTo>
                <a:lnTo>
                  <a:pt x="1109934" y="701959"/>
                </a:lnTo>
                <a:lnTo>
                  <a:pt x="1117739" y="709721"/>
                </a:lnTo>
                <a:lnTo>
                  <a:pt x="1136995" y="709721"/>
                </a:lnTo>
                <a:lnTo>
                  <a:pt x="1144800" y="701959"/>
                </a:lnTo>
                <a:lnTo>
                  <a:pt x="1144800" y="682810"/>
                </a:lnTo>
                <a:lnTo>
                  <a:pt x="1136995" y="675049"/>
                </a:lnTo>
                <a:close/>
              </a:path>
              <a:path w="6177280" h="1779270">
                <a:moveTo>
                  <a:pt x="172340" y="675049"/>
                </a:moveTo>
                <a:lnTo>
                  <a:pt x="153084" y="675049"/>
                </a:lnTo>
                <a:lnTo>
                  <a:pt x="145279" y="682810"/>
                </a:lnTo>
                <a:lnTo>
                  <a:pt x="145279" y="701959"/>
                </a:lnTo>
                <a:lnTo>
                  <a:pt x="153084" y="709721"/>
                </a:lnTo>
                <a:lnTo>
                  <a:pt x="172340" y="709721"/>
                </a:lnTo>
                <a:lnTo>
                  <a:pt x="180145" y="701959"/>
                </a:lnTo>
                <a:lnTo>
                  <a:pt x="180145" y="682810"/>
                </a:lnTo>
                <a:lnTo>
                  <a:pt x="172340" y="675049"/>
                </a:lnTo>
                <a:close/>
              </a:path>
              <a:path w="6177280" h="1779270">
                <a:moveTo>
                  <a:pt x="1857582" y="669270"/>
                </a:moveTo>
                <a:lnTo>
                  <a:pt x="1838325" y="669270"/>
                </a:lnTo>
                <a:lnTo>
                  <a:pt x="1830520" y="677033"/>
                </a:lnTo>
                <a:lnTo>
                  <a:pt x="1830520" y="696180"/>
                </a:lnTo>
                <a:lnTo>
                  <a:pt x="1838325" y="703943"/>
                </a:lnTo>
                <a:lnTo>
                  <a:pt x="1857582" y="703943"/>
                </a:lnTo>
                <a:lnTo>
                  <a:pt x="1865387" y="696180"/>
                </a:lnTo>
                <a:lnTo>
                  <a:pt x="1865387" y="677033"/>
                </a:lnTo>
                <a:lnTo>
                  <a:pt x="1857582" y="669270"/>
                </a:lnTo>
                <a:close/>
              </a:path>
              <a:path w="6177280" h="1779270">
                <a:moveTo>
                  <a:pt x="3717159" y="663492"/>
                </a:moveTo>
                <a:lnTo>
                  <a:pt x="3697903" y="663492"/>
                </a:lnTo>
                <a:lnTo>
                  <a:pt x="3690098" y="671254"/>
                </a:lnTo>
                <a:lnTo>
                  <a:pt x="3690098" y="690402"/>
                </a:lnTo>
                <a:lnTo>
                  <a:pt x="3697903" y="698164"/>
                </a:lnTo>
                <a:lnTo>
                  <a:pt x="3717159" y="698164"/>
                </a:lnTo>
                <a:lnTo>
                  <a:pt x="3724964" y="690402"/>
                </a:lnTo>
                <a:lnTo>
                  <a:pt x="3724964" y="671254"/>
                </a:lnTo>
                <a:lnTo>
                  <a:pt x="3717159" y="663492"/>
                </a:lnTo>
                <a:close/>
              </a:path>
              <a:path w="6177280" h="1779270">
                <a:moveTo>
                  <a:pt x="2706014" y="663492"/>
                </a:moveTo>
                <a:lnTo>
                  <a:pt x="2686757" y="663492"/>
                </a:lnTo>
                <a:lnTo>
                  <a:pt x="2678951" y="671254"/>
                </a:lnTo>
                <a:lnTo>
                  <a:pt x="2678951" y="690402"/>
                </a:lnTo>
                <a:lnTo>
                  <a:pt x="2686757" y="698164"/>
                </a:lnTo>
                <a:lnTo>
                  <a:pt x="2706014" y="698164"/>
                </a:lnTo>
                <a:lnTo>
                  <a:pt x="2713819" y="690402"/>
                </a:lnTo>
                <a:lnTo>
                  <a:pt x="2713819" y="671254"/>
                </a:lnTo>
                <a:lnTo>
                  <a:pt x="2706014" y="663492"/>
                </a:lnTo>
                <a:close/>
              </a:path>
              <a:path w="6177280" h="1779270">
                <a:moveTo>
                  <a:pt x="5559301" y="651936"/>
                </a:moveTo>
                <a:lnTo>
                  <a:pt x="5540044" y="651936"/>
                </a:lnTo>
                <a:lnTo>
                  <a:pt x="5532240" y="659697"/>
                </a:lnTo>
                <a:lnTo>
                  <a:pt x="5532240" y="678845"/>
                </a:lnTo>
                <a:lnTo>
                  <a:pt x="5540044" y="686607"/>
                </a:lnTo>
                <a:lnTo>
                  <a:pt x="5559301" y="686607"/>
                </a:lnTo>
                <a:lnTo>
                  <a:pt x="5567107" y="678845"/>
                </a:lnTo>
                <a:lnTo>
                  <a:pt x="5567107" y="659697"/>
                </a:lnTo>
                <a:lnTo>
                  <a:pt x="5559301" y="651936"/>
                </a:lnTo>
                <a:close/>
              </a:path>
              <a:path w="6177280" h="1779270">
                <a:moveTo>
                  <a:pt x="765081" y="651936"/>
                </a:moveTo>
                <a:lnTo>
                  <a:pt x="745825" y="651936"/>
                </a:lnTo>
                <a:lnTo>
                  <a:pt x="738019" y="659697"/>
                </a:lnTo>
                <a:lnTo>
                  <a:pt x="738019" y="678845"/>
                </a:lnTo>
                <a:lnTo>
                  <a:pt x="745825" y="686607"/>
                </a:lnTo>
                <a:lnTo>
                  <a:pt x="765081" y="686607"/>
                </a:lnTo>
                <a:lnTo>
                  <a:pt x="772886" y="678845"/>
                </a:lnTo>
                <a:lnTo>
                  <a:pt x="772886" y="659697"/>
                </a:lnTo>
                <a:lnTo>
                  <a:pt x="765081" y="651936"/>
                </a:lnTo>
                <a:close/>
              </a:path>
              <a:path w="6177280" h="1779270">
                <a:moveTo>
                  <a:pt x="276941" y="651936"/>
                </a:moveTo>
                <a:lnTo>
                  <a:pt x="257685" y="651936"/>
                </a:lnTo>
                <a:lnTo>
                  <a:pt x="249880" y="659697"/>
                </a:lnTo>
                <a:lnTo>
                  <a:pt x="249880" y="678845"/>
                </a:lnTo>
                <a:lnTo>
                  <a:pt x="257685" y="686607"/>
                </a:lnTo>
                <a:lnTo>
                  <a:pt x="276941" y="686607"/>
                </a:lnTo>
                <a:lnTo>
                  <a:pt x="284746" y="678845"/>
                </a:lnTo>
                <a:lnTo>
                  <a:pt x="284746" y="659697"/>
                </a:lnTo>
                <a:lnTo>
                  <a:pt x="276941" y="651936"/>
                </a:lnTo>
                <a:close/>
              </a:path>
              <a:path w="6177280" h="1779270">
                <a:moveTo>
                  <a:pt x="1735547" y="646158"/>
                </a:moveTo>
                <a:lnTo>
                  <a:pt x="1716290" y="646158"/>
                </a:lnTo>
                <a:lnTo>
                  <a:pt x="1708485" y="653917"/>
                </a:lnTo>
                <a:lnTo>
                  <a:pt x="1708485" y="673066"/>
                </a:lnTo>
                <a:lnTo>
                  <a:pt x="1716290" y="680829"/>
                </a:lnTo>
                <a:lnTo>
                  <a:pt x="1735547" y="680829"/>
                </a:lnTo>
                <a:lnTo>
                  <a:pt x="1743353" y="673066"/>
                </a:lnTo>
                <a:lnTo>
                  <a:pt x="1743353" y="653917"/>
                </a:lnTo>
                <a:lnTo>
                  <a:pt x="1735547" y="646158"/>
                </a:lnTo>
                <a:close/>
              </a:path>
              <a:path w="6177280" h="1779270">
                <a:moveTo>
                  <a:pt x="3600935" y="640379"/>
                </a:moveTo>
                <a:lnTo>
                  <a:pt x="3581679" y="640379"/>
                </a:lnTo>
                <a:lnTo>
                  <a:pt x="3573873" y="648140"/>
                </a:lnTo>
                <a:lnTo>
                  <a:pt x="3573873" y="667289"/>
                </a:lnTo>
                <a:lnTo>
                  <a:pt x="3581679" y="675050"/>
                </a:lnTo>
                <a:lnTo>
                  <a:pt x="3600935" y="675050"/>
                </a:lnTo>
                <a:lnTo>
                  <a:pt x="3608740" y="667289"/>
                </a:lnTo>
                <a:lnTo>
                  <a:pt x="3608740" y="648140"/>
                </a:lnTo>
                <a:lnTo>
                  <a:pt x="3600935" y="640379"/>
                </a:lnTo>
                <a:close/>
              </a:path>
              <a:path w="6177280" h="1779270">
                <a:moveTo>
                  <a:pt x="3176719" y="640379"/>
                </a:moveTo>
                <a:lnTo>
                  <a:pt x="3157462" y="640379"/>
                </a:lnTo>
                <a:lnTo>
                  <a:pt x="3149658" y="648140"/>
                </a:lnTo>
                <a:lnTo>
                  <a:pt x="3149658" y="667289"/>
                </a:lnTo>
                <a:lnTo>
                  <a:pt x="3157462" y="675050"/>
                </a:lnTo>
                <a:lnTo>
                  <a:pt x="3176719" y="675050"/>
                </a:lnTo>
                <a:lnTo>
                  <a:pt x="3184525" y="667289"/>
                </a:lnTo>
                <a:lnTo>
                  <a:pt x="3184525" y="648140"/>
                </a:lnTo>
                <a:lnTo>
                  <a:pt x="3176719" y="640379"/>
                </a:lnTo>
                <a:close/>
              </a:path>
              <a:path w="6177280" h="1779270">
                <a:moveTo>
                  <a:pt x="1259031" y="640379"/>
                </a:moveTo>
                <a:lnTo>
                  <a:pt x="1239773" y="640379"/>
                </a:lnTo>
                <a:lnTo>
                  <a:pt x="1231968" y="648140"/>
                </a:lnTo>
                <a:lnTo>
                  <a:pt x="1231968" y="667289"/>
                </a:lnTo>
                <a:lnTo>
                  <a:pt x="1239773" y="675050"/>
                </a:lnTo>
                <a:lnTo>
                  <a:pt x="1259031" y="675050"/>
                </a:lnTo>
                <a:lnTo>
                  <a:pt x="1266836" y="667289"/>
                </a:lnTo>
                <a:lnTo>
                  <a:pt x="1266836" y="648140"/>
                </a:lnTo>
                <a:lnTo>
                  <a:pt x="1259031" y="640379"/>
                </a:lnTo>
                <a:close/>
              </a:path>
              <a:path w="6177280" h="1779270">
                <a:moveTo>
                  <a:pt x="625613" y="640379"/>
                </a:moveTo>
                <a:lnTo>
                  <a:pt x="606356" y="640379"/>
                </a:lnTo>
                <a:lnTo>
                  <a:pt x="598551" y="648140"/>
                </a:lnTo>
                <a:lnTo>
                  <a:pt x="598551" y="667289"/>
                </a:lnTo>
                <a:lnTo>
                  <a:pt x="606356" y="675050"/>
                </a:lnTo>
                <a:lnTo>
                  <a:pt x="625613" y="675050"/>
                </a:lnTo>
                <a:lnTo>
                  <a:pt x="633418" y="667289"/>
                </a:lnTo>
                <a:lnTo>
                  <a:pt x="633418" y="648140"/>
                </a:lnTo>
                <a:lnTo>
                  <a:pt x="625613" y="640379"/>
                </a:lnTo>
                <a:close/>
              </a:path>
              <a:path w="6177280" h="1779270">
                <a:moveTo>
                  <a:pt x="3077930" y="634599"/>
                </a:moveTo>
                <a:lnTo>
                  <a:pt x="3058673" y="634599"/>
                </a:lnTo>
                <a:lnTo>
                  <a:pt x="3050867" y="642362"/>
                </a:lnTo>
                <a:lnTo>
                  <a:pt x="3050867" y="661509"/>
                </a:lnTo>
                <a:lnTo>
                  <a:pt x="3058673" y="669270"/>
                </a:lnTo>
                <a:lnTo>
                  <a:pt x="3077930" y="669270"/>
                </a:lnTo>
                <a:lnTo>
                  <a:pt x="3085735" y="661509"/>
                </a:lnTo>
                <a:lnTo>
                  <a:pt x="3085735" y="642362"/>
                </a:lnTo>
                <a:lnTo>
                  <a:pt x="3077930" y="634599"/>
                </a:lnTo>
                <a:close/>
              </a:path>
              <a:path w="6177280" h="1779270">
                <a:moveTo>
                  <a:pt x="6117174" y="623042"/>
                </a:moveTo>
                <a:lnTo>
                  <a:pt x="6097917" y="623042"/>
                </a:lnTo>
                <a:lnTo>
                  <a:pt x="6090113" y="630805"/>
                </a:lnTo>
                <a:lnTo>
                  <a:pt x="6090113" y="649952"/>
                </a:lnTo>
                <a:lnTo>
                  <a:pt x="6097918" y="657715"/>
                </a:lnTo>
                <a:lnTo>
                  <a:pt x="6117175" y="657715"/>
                </a:lnTo>
                <a:lnTo>
                  <a:pt x="6124980" y="649952"/>
                </a:lnTo>
                <a:lnTo>
                  <a:pt x="6124980" y="630805"/>
                </a:lnTo>
                <a:lnTo>
                  <a:pt x="6117174" y="623042"/>
                </a:lnTo>
                <a:close/>
              </a:path>
              <a:path w="6177280" h="1779270">
                <a:moveTo>
                  <a:pt x="2950084" y="623042"/>
                </a:moveTo>
                <a:lnTo>
                  <a:pt x="2930825" y="623042"/>
                </a:lnTo>
                <a:lnTo>
                  <a:pt x="2923021" y="630805"/>
                </a:lnTo>
                <a:lnTo>
                  <a:pt x="2923021" y="649952"/>
                </a:lnTo>
                <a:lnTo>
                  <a:pt x="2930825" y="657715"/>
                </a:lnTo>
                <a:lnTo>
                  <a:pt x="2950084" y="657715"/>
                </a:lnTo>
                <a:lnTo>
                  <a:pt x="2957889" y="649952"/>
                </a:lnTo>
                <a:lnTo>
                  <a:pt x="2957889" y="630805"/>
                </a:lnTo>
                <a:lnTo>
                  <a:pt x="2950084" y="623042"/>
                </a:lnTo>
                <a:close/>
              </a:path>
              <a:path w="6177280" h="1779270">
                <a:moveTo>
                  <a:pt x="3903116" y="617264"/>
                </a:moveTo>
                <a:lnTo>
                  <a:pt x="3883859" y="617264"/>
                </a:lnTo>
                <a:lnTo>
                  <a:pt x="3876055" y="625025"/>
                </a:lnTo>
                <a:lnTo>
                  <a:pt x="3876055" y="644174"/>
                </a:lnTo>
                <a:lnTo>
                  <a:pt x="3883859" y="651936"/>
                </a:lnTo>
                <a:lnTo>
                  <a:pt x="3903116" y="651936"/>
                </a:lnTo>
                <a:lnTo>
                  <a:pt x="3910921" y="644174"/>
                </a:lnTo>
                <a:lnTo>
                  <a:pt x="3910921" y="625025"/>
                </a:lnTo>
                <a:lnTo>
                  <a:pt x="3903116" y="617264"/>
                </a:lnTo>
                <a:close/>
              </a:path>
              <a:path w="6177280" h="1779270">
                <a:moveTo>
                  <a:pt x="5762693" y="605707"/>
                </a:moveTo>
                <a:lnTo>
                  <a:pt x="5743436" y="605707"/>
                </a:lnTo>
                <a:lnTo>
                  <a:pt x="5735631" y="613469"/>
                </a:lnTo>
                <a:lnTo>
                  <a:pt x="5735631" y="632617"/>
                </a:lnTo>
                <a:lnTo>
                  <a:pt x="5743436" y="640379"/>
                </a:lnTo>
                <a:lnTo>
                  <a:pt x="5762693" y="640379"/>
                </a:lnTo>
                <a:lnTo>
                  <a:pt x="5770499" y="632617"/>
                </a:lnTo>
                <a:lnTo>
                  <a:pt x="5770499" y="613469"/>
                </a:lnTo>
                <a:lnTo>
                  <a:pt x="5762693" y="605707"/>
                </a:lnTo>
                <a:close/>
              </a:path>
              <a:path w="6177280" h="1779270">
                <a:moveTo>
                  <a:pt x="2595601" y="605707"/>
                </a:moveTo>
                <a:lnTo>
                  <a:pt x="2576343" y="605707"/>
                </a:lnTo>
                <a:lnTo>
                  <a:pt x="2568539" y="613469"/>
                </a:lnTo>
                <a:lnTo>
                  <a:pt x="2568539" y="632617"/>
                </a:lnTo>
                <a:lnTo>
                  <a:pt x="2576343" y="640379"/>
                </a:lnTo>
                <a:lnTo>
                  <a:pt x="2595601" y="640379"/>
                </a:lnTo>
                <a:lnTo>
                  <a:pt x="2603407" y="632617"/>
                </a:lnTo>
                <a:lnTo>
                  <a:pt x="2603407" y="613469"/>
                </a:lnTo>
                <a:lnTo>
                  <a:pt x="2595601" y="605707"/>
                </a:lnTo>
                <a:close/>
              </a:path>
              <a:path w="6177280" h="1779270">
                <a:moveTo>
                  <a:pt x="2264364" y="605707"/>
                </a:moveTo>
                <a:lnTo>
                  <a:pt x="2245108" y="605707"/>
                </a:lnTo>
                <a:lnTo>
                  <a:pt x="2237303" y="613469"/>
                </a:lnTo>
                <a:lnTo>
                  <a:pt x="2237303" y="632617"/>
                </a:lnTo>
                <a:lnTo>
                  <a:pt x="2245108" y="640379"/>
                </a:lnTo>
                <a:lnTo>
                  <a:pt x="2264364" y="640379"/>
                </a:lnTo>
                <a:lnTo>
                  <a:pt x="2272170" y="632617"/>
                </a:lnTo>
                <a:lnTo>
                  <a:pt x="2272170" y="613469"/>
                </a:lnTo>
                <a:lnTo>
                  <a:pt x="2264364" y="605707"/>
                </a:lnTo>
                <a:close/>
              </a:path>
              <a:path w="6177280" h="1779270">
                <a:moveTo>
                  <a:pt x="1474044" y="605707"/>
                </a:moveTo>
                <a:lnTo>
                  <a:pt x="1454787" y="605707"/>
                </a:lnTo>
                <a:lnTo>
                  <a:pt x="1446982" y="613469"/>
                </a:lnTo>
                <a:lnTo>
                  <a:pt x="1446982" y="632617"/>
                </a:lnTo>
                <a:lnTo>
                  <a:pt x="1454787" y="640379"/>
                </a:lnTo>
                <a:lnTo>
                  <a:pt x="1474044" y="640379"/>
                </a:lnTo>
                <a:lnTo>
                  <a:pt x="1481849" y="632617"/>
                </a:lnTo>
                <a:lnTo>
                  <a:pt x="1481849" y="613469"/>
                </a:lnTo>
                <a:lnTo>
                  <a:pt x="1474044" y="605707"/>
                </a:lnTo>
                <a:close/>
              </a:path>
              <a:path w="6177280" h="1779270">
                <a:moveTo>
                  <a:pt x="881303" y="605707"/>
                </a:moveTo>
                <a:lnTo>
                  <a:pt x="862048" y="605707"/>
                </a:lnTo>
                <a:lnTo>
                  <a:pt x="854242" y="613469"/>
                </a:lnTo>
                <a:lnTo>
                  <a:pt x="854242" y="632617"/>
                </a:lnTo>
                <a:lnTo>
                  <a:pt x="862048" y="640379"/>
                </a:lnTo>
                <a:lnTo>
                  <a:pt x="881303" y="640379"/>
                </a:lnTo>
                <a:lnTo>
                  <a:pt x="889109" y="632617"/>
                </a:lnTo>
                <a:lnTo>
                  <a:pt x="889109" y="613469"/>
                </a:lnTo>
                <a:lnTo>
                  <a:pt x="881303" y="605707"/>
                </a:lnTo>
                <a:close/>
              </a:path>
              <a:path w="6177280" h="1779270">
                <a:moveTo>
                  <a:pt x="5646470" y="594150"/>
                </a:moveTo>
                <a:lnTo>
                  <a:pt x="5627213" y="594150"/>
                </a:lnTo>
                <a:lnTo>
                  <a:pt x="5619408" y="601911"/>
                </a:lnTo>
                <a:lnTo>
                  <a:pt x="5619408" y="621060"/>
                </a:lnTo>
                <a:lnTo>
                  <a:pt x="5627213" y="628821"/>
                </a:lnTo>
                <a:lnTo>
                  <a:pt x="5646470" y="628821"/>
                </a:lnTo>
                <a:lnTo>
                  <a:pt x="5654276" y="621060"/>
                </a:lnTo>
                <a:lnTo>
                  <a:pt x="5654276" y="601911"/>
                </a:lnTo>
                <a:lnTo>
                  <a:pt x="5646470" y="594150"/>
                </a:lnTo>
                <a:close/>
              </a:path>
              <a:path w="6177280" h="1779270">
                <a:moveTo>
                  <a:pt x="2398021" y="594150"/>
                </a:moveTo>
                <a:lnTo>
                  <a:pt x="2378764" y="594150"/>
                </a:lnTo>
                <a:lnTo>
                  <a:pt x="2370960" y="601911"/>
                </a:lnTo>
                <a:lnTo>
                  <a:pt x="2370960" y="621060"/>
                </a:lnTo>
                <a:lnTo>
                  <a:pt x="2378764" y="628821"/>
                </a:lnTo>
                <a:lnTo>
                  <a:pt x="2398021" y="628821"/>
                </a:lnTo>
                <a:lnTo>
                  <a:pt x="2405827" y="621060"/>
                </a:lnTo>
                <a:lnTo>
                  <a:pt x="2405827" y="601911"/>
                </a:lnTo>
                <a:lnTo>
                  <a:pt x="2398021" y="594150"/>
                </a:lnTo>
                <a:close/>
              </a:path>
              <a:path w="6177280" h="1779270">
                <a:moveTo>
                  <a:pt x="5919595" y="588371"/>
                </a:moveTo>
                <a:lnTo>
                  <a:pt x="5900338" y="588371"/>
                </a:lnTo>
                <a:lnTo>
                  <a:pt x="5892533" y="596132"/>
                </a:lnTo>
                <a:lnTo>
                  <a:pt x="5892533" y="615281"/>
                </a:lnTo>
                <a:lnTo>
                  <a:pt x="5900338" y="623042"/>
                </a:lnTo>
                <a:lnTo>
                  <a:pt x="5919595" y="623042"/>
                </a:lnTo>
                <a:lnTo>
                  <a:pt x="5927401" y="615281"/>
                </a:lnTo>
                <a:lnTo>
                  <a:pt x="5927401" y="596132"/>
                </a:lnTo>
                <a:lnTo>
                  <a:pt x="5919595" y="588371"/>
                </a:lnTo>
                <a:close/>
              </a:path>
              <a:path w="6177280" h="1779270">
                <a:moveTo>
                  <a:pt x="3490522" y="588371"/>
                </a:moveTo>
                <a:lnTo>
                  <a:pt x="3471266" y="588371"/>
                </a:lnTo>
                <a:lnTo>
                  <a:pt x="3463461" y="596132"/>
                </a:lnTo>
                <a:lnTo>
                  <a:pt x="3463461" y="615281"/>
                </a:lnTo>
                <a:lnTo>
                  <a:pt x="3471266" y="623042"/>
                </a:lnTo>
                <a:lnTo>
                  <a:pt x="3490522" y="623042"/>
                </a:lnTo>
                <a:lnTo>
                  <a:pt x="3498328" y="615281"/>
                </a:lnTo>
                <a:lnTo>
                  <a:pt x="3498328" y="596132"/>
                </a:lnTo>
                <a:lnTo>
                  <a:pt x="3490522" y="588371"/>
                </a:lnTo>
                <a:close/>
              </a:path>
              <a:path w="6177280" h="1779270">
                <a:moveTo>
                  <a:pt x="2090030" y="588371"/>
                </a:moveTo>
                <a:lnTo>
                  <a:pt x="2070773" y="588371"/>
                </a:lnTo>
                <a:lnTo>
                  <a:pt x="2062967" y="596132"/>
                </a:lnTo>
                <a:lnTo>
                  <a:pt x="2062967" y="615281"/>
                </a:lnTo>
                <a:lnTo>
                  <a:pt x="2070773" y="623042"/>
                </a:lnTo>
                <a:lnTo>
                  <a:pt x="2090030" y="623042"/>
                </a:lnTo>
                <a:lnTo>
                  <a:pt x="2097835" y="615281"/>
                </a:lnTo>
                <a:lnTo>
                  <a:pt x="2097835" y="596132"/>
                </a:lnTo>
                <a:lnTo>
                  <a:pt x="2090030" y="588371"/>
                </a:lnTo>
                <a:close/>
              </a:path>
              <a:path w="6177280" h="1779270">
                <a:moveTo>
                  <a:pt x="1979616" y="582593"/>
                </a:moveTo>
                <a:lnTo>
                  <a:pt x="1960360" y="582593"/>
                </a:lnTo>
                <a:lnTo>
                  <a:pt x="1952555" y="590355"/>
                </a:lnTo>
                <a:lnTo>
                  <a:pt x="1952555" y="609503"/>
                </a:lnTo>
                <a:lnTo>
                  <a:pt x="1960360" y="617264"/>
                </a:lnTo>
                <a:lnTo>
                  <a:pt x="1979616" y="617264"/>
                </a:lnTo>
                <a:lnTo>
                  <a:pt x="1987422" y="609503"/>
                </a:lnTo>
                <a:lnTo>
                  <a:pt x="1987422" y="590355"/>
                </a:lnTo>
                <a:lnTo>
                  <a:pt x="1979616" y="582593"/>
                </a:lnTo>
                <a:close/>
              </a:path>
              <a:path w="6177280" h="1779270">
                <a:moveTo>
                  <a:pt x="1607701" y="582593"/>
                </a:moveTo>
                <a:lnTo>
                  <a:pt x="1588444" y="582593"/>
                </a:lnTo>
                <a:lnTo>
                  <a:pt x="1580639" y="590355"/>
                </a:lnTo>
                <a:lnTo>
                  <a:pt x="1580639" y="609503"/>
                </a:lnTo>
                <a:lnTo>
                  <a:pt x="1588444" y="617264"/>
                </a:lnTo>
                <a:lnTo>
                  <a:pt x="1607701" y="617264"/>
                </a:lnTo>
                <a:lnTo>
                  <a:pt x="1615506" y="609503"/>
                </a:lnTo>
                <a:lnTo>
                  <a:pt x="1615506" y="590355"/>
                </a:lnTo>
                <a:lnTo>
                  <a:pt x="1607701" y="582593"/>
                </a:lnTo>
                <a:close/>
              </a:path>
              <a:path w="6177280" h="1779270">
                <a:moveTo>
                  <a:pt x="1003339" y="582593"/>
                </a:moveTo>
                <a:lnTo>
                  <a:pt x="984082" y="582593"/>
                </a:lnTo>
                <a:lnTo>
                  <a:pt x="976276" y="590355"/>
                </a:lnTo>
                <a:lnTo>
                  <a:pt x="976276" y="609503"/>
                </a:lnTo>
                <a:lnTo>
                  <a:pt x="984082" y="617264"/>
                </a:lnTo>
                <a:lnTo>
                  <a:pt x="1003339" y="617264"/>
                </a:lnTo>
                <a:lnTo>
                  <a:pt x="1011144" y="609503"/>
                </a:lnTo>
                <a:lnTo>
                  <a:pt x="1011144" y="590355"/>
                </a:lnTo>
                <a:lnTo>
                  <a:pt x="1003339" y="582593"/>
                </a:lnTo>
                <a:close/>
              </a:path>
              <a:path w="6177280" h="1779270">
                <a:moveTo>
                  <a:pt x="497767" y="582593"/>
                </a:moveTo>
                <a:lnTo>
                  <a:pt x="478510" y="582593"/>
                </a:lnTo>
                <a:lnTo>
                  <a:pt x="470705" y="590355"/>
                </a:lnTo>
                <a:lnTo>
                  <a:pt x="470705" y="609503"/>
                </a:lnTo>
                <a:lnTo>
                  <a:pt x="478510" y="617264"/>
                </a:lnTo>
                <a:lnTo>
                  <a:pt x="497767" y="617264"/>
                </a:lnTo>
                <a:lnTo>
                  <a:pt x="505573" y="609503"/>
                </a:lnTo>
                <a:lnTo>
                  <a:pt x="505573" y="590355"/>
                </a:lnTo>
                <a:lnTo>
                  <a:pt x="497767" y="582593"/>
                </a:lnTo>
                <a:close/>
              </a:path>
              <a:path w="6177280" h="1779270">
                <a:moveTo>
                  <a:pt x="375732" y="582593"/>
                </a:moveTo>
                <a:lnTo>
                  <a:pt x="356476" y="582593"/>
                </a:lnTo>
                <a:lnTo>
                  <a:pt x="348670" y="590355"/>
                </a:lnTo>
                <a:lnTo>
                  <a:pt x="348670" y="609503"/>
                </a:lnTo>
                <a:lnTo>
                  <a:pt x="356476" y="617264"/>
                </a:lnTo>
                <a:lnTo>
                  <a:pt x="375732" y="617264"/>
                </a:lnTo>
                <a:lnTo>
                  <a:pt x="383537" y="609503"/>
                </a:lnTo>
                <a:lnTo>
                  <a:pt x="383537" y="590355"/>
                </a:lnTo>
                <a:lnTo>
                  <a:pt x="375732" y="582593"/>
                </a:lnTo>
                <a:close/>
              </a:path>
              <a:path w="6177280" h="1779270">
                <a:moveTo>
                  <a:pt x="3258075" y="576814"/>
                </a:moveTo>
                <a:lnTo>
                  <a:pt x="3238820" y="576814"/>
                </a:lnTo>
                <a:lnTo>
                  <a:pt x="3231014" y="584577"/>
                </a:lnTo>
                <a:lnTo>
                  <a:pt x="3231014" y="603724"/>
                </a:lnTo>
                <a:lnTo>
                  <a:pt x="3238820" y="611485"/>
                </a:lnTo>
                <a:lnTo>
                  <a:pt x="3258075" y="611485"/>
                </a:lnTo>
                <a:lnTo>
                  <a:pt x="3265881" y="603724"/>
                </a:lnTo>
                <a:lnTo>
                  <a:pt x="3265881" y="584577"/>
                </a:lnTo>
                <a:lnTo>
                  <a:pt x="3258075" y="576814"/>
                </a:lnTo>
                <a:close/>
              </a:path>
              <a:path w="6177280" h="1779270">
                <a:moveTo>
                  <a:pt x="3769460" y="571036"/>
                </a:moveTo>
                <a:lnTo>
                  <a:pt x="3750202" y="571036"/>
                </a:lnTo>
                <a:lnTo>
                  <a:pt x="3742396" y="578798"/>
                </a:lnTo>
                <a:lnTo>
                  <a:pt x="3742396" y="597946"/>
                </a:lnTo>
                <a:lnTo>
                  <a:pt x="3750202" y="605707"/>
                </a:lnTo>
                <a:lnTo>
                  <a:pt x="3769460" y="605707"/>
                </a:lnTo>
                <a:lnTo>
                  <a:pt x="3777265" y="597946"/>
                </a:lnTo>
                <a:lnTo>
                  <a:pt x="3777265" y="578798"/>
                </a:lnTo>
                <a:lnTo>
                  <a:pt x="3769460" y="571036"/>
                </a:lnTo>
                <a:close/>
              </a:path>
              <a:path w="6177280" h="1779270">
                <a:moveTo>
                  <a:pt x="5448890" y="565257"/>
                </a:moveTo>
                <a:lnTo>
                  <a:pt x="5429632" y="565257"/>
                </a:lnTo>
                <a:lnTo>
                  <a:pt x="5421828" y="573020"/>
                </a:lnTo>
                <a:lnTo>
                  <a:pt x="5421828" y="592167"/>
                </a:lnTo>
                <a:lnTo>
                  <a:pt x="5429632" y="599930"/>
                </a:lnTo>
                <a:lnTo>
                  <a:pt x="5448890" y="599930"/>
                </a:lnTo>
                <a:lnTo>
                  <a:pt x="5456695" y="592167"/>
                </a:lnTo>
                <a:lnTo>
                  <a:pt x="5456695" y="573020"/>
                </a:lnTo>
                <a:lnTo>
                  <a:pt x="5448890" y="565257"/>
                </a:lnTo>
                <a:close/>
              </a:path>
              <a:path w="6177280" h="1779270">
                <a:moveTo>
                  <a:pt x="4030962" y="565257"/>
                </a:moveTo>
                <a:lnTo>
                  <a:pt x="4011705" y="565257"/>
                </a:lnTo>
                <a:lnTo>
                  <a:pt x="4003899" y="573020"/>
                </a:lnTo>
                <a:lnTo>
                  <a:pt x="4003899" y="592167"/>
                </a:lnTo>
                <a:lnTo>
                  <a:pt x="4011705" y="599930"/>
                </a:lnTo>
                <a:lnTo>
                  <a:pt x="4030962" y="599930"/>
                </a:lnTo>
                <a:lnTo>
                  <a:pt x="4038768" y="592167"/>
                </a:lnTo>
                <a:lnTo>
                  <a:pt x="4038768" y="573020"/>
                </a:lnTo>
                <a:lnTo>
                  <a:pt x="4030962" y="565257"/>
                </a:lnTo>
                <a:close/>
              </a:path>
              <a:path w="6177280" h="1779270">
                <a:moveTo>
                  <a:pt x="1834338" y="565257"/>
                </a:moveTo>
                <a:lnTo>
                  <a:pt x="1815081" y="565257"/>
                </a:lnTo>
                <a:lnTo>
                  <a:pt x="1807276" y="573020"/>
                </a:lnTo>
                <a:lnTo>
                  <a:pt x="1807276" y="592167"/>
                </a:lnTo>
                <a:lnTo>
                  <a:pt x="1815081" y="599930"/>
                </a:lnTo>
                <a:lnTo>
                  <a:pt x="1834338" y="599930"/>
                </a:lnTo>
                <a:lnTo>
                  <a:pt x="1842142" y="592167"/>
                </a:lnTo>
                <a:lnTo>
                  <a:pt x="1842142" y="573020"/>
                </a:lnTo>
                <a:lnTo>
                  <a:pt x="1834338" y="565257"/>
                </a:lnTo>
                <a:close/>
              </a:path>
              <a:path w="6177280" h="1779270">
                <a:moveTo>
                  <a:pt x="1119562" y="565257"/>
                </a:moveTo>
                <a:lnTo>
                  <a:pt x="1100306" y="565257"/>
                </a:lnTo>
                <a:lnTo>
                  <a:pt x="1092500" y="573020"/>
                </a:lnTo>
                <a:lnTo>
                  <a:pt x="1092500" y="592167"/>
                </a:lnTo>
                <a:lnTo>
                  <a:pt x="1100306" y="599930"/>
                </a:lnTo>
                <a:lnTo>
                  <a:pt x="1119562" y="599930"/>
                </a:lnTo>
                <a:lnTo>
                  <a:pt x="1127367" y="592167"/>
                </a:lnTo>
                <a:lnTo>
                  <a:pt x="1127367" y="573020"/>
                </a:lnTo>
                <a:lnTo>
                  <a:pt x="1119562" y="565257"/>
                </a:lnTo>
                <a:close/>
              </a:path>
              <a:path w="6177280" h="1779270">
                <a:moveTo>
                  <a:pt x="6018385" y="559479"/>
                </a:moveTo>
                <a:lnTo>
                  <a:pt x="5999128" y="559479"/>
                </a:lnTo>
                <a:lnTo>
                  <a:pt x="5991322" y="567240"/>
                </a:lnTo>
                <a:lnTo>
                  <a:pt x="5991322" y="586389"/>
                </a:lnTo>
                <a:lnTo>
                  <a:pt x="5999128" y="594151"/>
                </a:lnTo>
                <a:lnTo>
                  <a:pt x="6018385" y="594151"/>
                </a:lnTo>
                <a:lnTo>
                  <a:pt x="6026190" y="586389"/>
                </a:lnTo>
                <a:lnTo>
                  <a:pt x="6026190" y="567240"/>
                </a:lnTo>
                <a:lnTo>
                  <a:pt x="6018385" y="559479"/>
                </a:lnTo>
                <a:close/>
              </a:path>
              <a:path w="6177280" h="1779270">
                <a:moveTo>
                  <a:pt x="3374299" y="559479"/>
                </a:moveTo>
                <a:lnTo>
                  <a:pt x="3355044" y="559479"/>
                </a:lnTo>
                <a:lnTo>
                  <a:pt x="3347238" y="567240"/>
                </a:lnTo>
                <a:lnTo>
                  <a:pt x="3347238" y="586389"/>
                </a:lnTo>
                <a:lnTo>
                  <a:pt x="3355044" y="594151"/>
                </a:lnTo>
                <a:lnTo>
                  <a:pt x="3374299" y="594151"/>
                </a:lnTo>
                <a:lnTo>
                  <a:pt x="3382105" y="586389"/>
                </a:lnTo>
                <a:lnTo>
                  <a:pt x="3382105" y="567240"/>
                </a:lnTo>
                <a:lnTo>
                  <a:pt x="3374299" y="559479"/>
                </a:lnTo>
                <a:close/>
              </a:path>
              <a:path w="6177280" h="1779270">
                <a:moveTo>
                  <a:pt x="2798992" y="559479"/>
                </a:moveTo>
                <a:lnTo>
                  <a:pt x="2779735" y="559479"/>
                </a:lnTo>
                <a:lnTo>
                  <a:pt x="2771931" y="567240"/>
                </a:lnTo>
                <a:lnTo>
                  <a:pt x="2771931" y="586389"/>
                </a:lnTo>
                <a:lnTo>
                  <a:pt x="2779735" y="594151"/>
                </a:lnTo>
                <a:lnTo>
                  <a:pt x="2798992" y="594151"/>
                </a:lnTo>
                <a:lnTo>
                  <a:pt x="2806797" y="586389"/>
                </a:lnTo>
                <a:lnTo>
                  <a:pt x="2806797" y="567240"/>
                </a:lnTo>
                <a:lnTo>
                  <a:pt x="2798992" y="559479"/>
                </a:lnTo>
                <a:close/>
              </a:path>
              <a:path w="6177280" h="1779270">
                <a:moveTo>
                  <a:pt x="4350576" y="553700"/>
                </a:moveTo>
                <a:lnTo>
                  <a:pt x="4331319" y="553700"/>
                </a:lnTo>
                <a:lnTo>
                  <a:pt x="4323514" y="561463"/>
                </a:lnTo>
                <a:lnTo>
                  <a:pt x="4323514" y="580610"/>
                </a:lnTo>
                <a:lnTo>
                  <a:pt x="4331319" y="588373"/>
                </a:lnTo>
                <a:lnTo>
                  <a:pt x="4350576" y="588373"/>
                </a:lnTo>
                <a:lnTo>
                  <a:pt x="4358382" y="580610"/>
                </a:lnTo>
                <a:lnTo>
                  <a:pt x="4358382" y="561463"/>
                </a:lnTo>
                <a:lnTo>
                  <a:pt x="4350576" y="553700"/>
                </a:lnTo>
                <a:close/>
              </a:path>
              <a:path w="6177280" h="1779270">
                <a:moveTo>
                  <a:pt x="4182052" y="553700"/>
                </a:moveTo>
                <a:lnTo>
                  <a:pt x="4162797" y="553700"/>
                </a:lnTo>
                <a:lnTo>
                  <a:pt x="4154991" y="561463"/>
                </a:lnTo>
                <a:lnTo>
                  <a:pt x="4154991" y="580610"/>
                </a:lnTo>
                <a:lnTo>
                  <a:pt x="4162797" y="588373"/>
                </a:lnTo>
                <a:lnTo>
                  <a:pt x="4182052" y="588373"/>
                </a:lnTo>
                <a:lnTo>
                  <a:pt x="4189858" y="580610"/>
                </a:lnTo>
                <a:lnTo>
                  <a:pt x="4189858" y="561463"/>
                </a:lnTo>
                <a:lnTo>
                  <a:pt x="4182052" y="553700"/>
                </a:lnTo>
                <a:close/>
              </a:path>
              <a:path w="6177280" h="1779270">
                <a:moveTo>
                  <a:pt x="1346198" y="547922"/>
                </a:moveTo>
                <a:lnTo>
                  <a:pt x="1326941" y="547922"/>
                </a:lnTo>
                <a:lnTo>
                  <a:pt x="1319136" y="555683"/>
                </a:lnTo>
                <a:lnTo>
                  <a:pt x="1319136" y="574832"/>
                </a:lnTo>
                <a:lnTo>
                  <a:pt x="1326941" y="582593"/>
                </a:lnTo>
                <a:lnTo>
                  <a:pt x="1346198" y="582593"/>
                </a:lnTo>
                <a:lnTo>
                  <a:pt x="1354004" y="574832"/>
                </a:lnTo>
                <a:lnTo>
                  <a:pt x="1354004" y="555683"/>
                </a:lnTo>
                <a:lnTo>
                  <a:pt x="1346198" y="547922"/>
                </a:lnTo>
                <a:close/>
              </a:path>
              <a:path w="6177280" h="1779270">
                <a:moveTo>
                  <a:pt x="131662" y="542143"/>
                </a:moveTo>
                <a:lnTo>
                  <a:pt x="112406" y="542143"/>
                </a:lnTo>
                <a:lnTo>
                  <a:pt x="104601" y="549904"/>
                </a:lnTo>
                <a:lnTo>
                  <a:pt x="104601" y="569053"/>
                </a:lnTo>
                <a:lnTo>
                  <a:pt x="112406" y="576814"/>
                </a:lnTo>
                <a:lnTo>
                  <a:pt x="131662" y="576814"/>
                </a:lnTo>
                <a:lnTo>
                  <a:pt x="139467" y="569053"/>
                </a:lnTo>
                <a:lnTo>
                  <a:pt x="139467" y="549904"/>
                </a:lnTo>
                <a:lnTo>
                  <a:pt x="131662" y="542143"/>
                </a:lnTo>
                <a:close/>
              </a:path>
              <a:path w="6177280" h="1779270">
                <a:moveTo>
                  <a:pt x="2508434" y="536365"/>
                </a:moveTo>
                <a:lnTo>
                  <a:pt x="2489175" y="536365"/>
                </a:lnTo>
                <a:lnTo>
                  <a:pt x="2481371" y="544126"/>
                </a:lnTo>
                <a:lnTo>
                  <a:pt x="2481371" y="563275"/>
                </a:lnTo>
                <a:lnTo>
                  <a:pt x="2489175" y="571036"/>
                </a:lnTo>
                <a:lnTo>
                  <a:pt x="2508434" y="571036"/>
                </a:lnTo>
                <a:lnTo>
                  <a:pt x="2516239" y="563275"/>
                </a:lnTo>
                <a:lnTo>
                  <a:pt x="2516239" y="544126"/>
                </a:lnTo>
                <a:lnTo>
                  <a:pt x="2508434" y="536365"/>
                </a:lnTo>
                <a:close/>
              </a:path>
              <a:path w="6177280" h="1779270">
                <a:moveTo>
                  <a:pt x="247886" y="536365"/>
                </a:moveTo>
                <a:lnTo>
                  <a:pt x="228630" y="536365"/>
                </a:lnTo>
                <a:lnTo>
                  <a:pt x="220825" y="544126"/>
                </a:lnTo>
                <a:lnTo>
                  <a:pt x="220825" y="563275"/>
                </a:lnTo>
                <a:lnTo>
                  <a:pt x="228630" y="571036"/>
                </a:lnTo>
                <a:lnTo>
                  <a:pt x="247886" y="571036"/>
                </a:lnTo>
                <a:lnTo>
                  <a:pt x="255691" y="563275"/>
                </a:lnTo>
                <a:lnTo>
                  <a:pt x="255691" y="544126"/>
                </a:lnTo>
                <a:lnTo>
                  <a:pt x="247886" y="536365"/>
                </a:lnTo>
                <a:close/>
              </a:path>
              <a:path w="6177280" h="1779270">
                <a:moveTo>
                  <a:pt x="1689058" y="530586"/>
                </a:moveTo>
                <a:lnTo>
                  <a:pt x="1669801" y="530586"/>
                </a:lnTo>
                <a:lnTo>
                  <a:pt x="1661995" y="538347"/>
                </a:lnTo>
                <a:lnTo>
                  <a:pt x="1661995" y="557496"/>
                </a:lnTo>
                <a:lnTo>
                  <a:pt x="1669801" y="565257"/>
                </a:lnTo>
                <a:lnTo>
                  <a:pt x="1689058" y="565257"/>
                </a:lnTo>
                <a:lnTo>
                  <a:pt x="1696863" y="557496"/>
                </a:lnTo>
                <a:lnTo>
                  <a:pt x="1696863" y="538347"/>
                </a:lnTo>
                <a:lnTo>
                  <a:pt x="1689058" y="530586"/>
                </a:lnTo>
                <a:close/>
              </a:path>
              <a:path w="6177280" h="1779270">
                <a:moveTo>
                  <a:pt x="3618368" y="524808"/>
                </a:moveTo>
                <a:lnTo>
                  <a:pt x="3599111" y="524808"/>
                </a:lnTo>
                <a:lnTo>
                  <a:pt x="3591307" y="532570"/>
                </a:lnTo>
                <a:lnTo>
                  <a:pt x="3591307" y="551718"/>
                </a:lnTo>
                <a:lnTo>
                  <a:pt x="3599111" y="559479"/>
                </a:lnTo>
                <a:lnTo>
                  <a:pt x="3618368" y="559479"/>
                </a:lnTo>
                <a:lnTo>
                  <a:pt x="3626173" y="551718"/>
                </a:lnTo>
                <a:lnTo>
                  <a:pt x="3626173" y="532570"/>
                </a:lnTo>
                <a:lnTo>
                  <a:pt x="3618368" y="524808"/>
                </a:lnTo>
                <a:close/>
              </a:path>
              <a:path w="6177280" h="1779270">
                <a:moveTo>
                  <a:pt x="2682769" y="524808"/>
                </a:moveTo>
                <a:lnTo>
                  <a:pt x="2663511" y="524808"/>
                </a:lnTo>
                <a:lnTo>
                  <a:pt x="2655707" y="532570"/>
                </a:lnTo>
                <a:lnTo>
                  <a:pt x="2655707" y="551718"/>
                </a:lnTo>
                <a:lnTo>
                  <a:pt x="2663511" y="559479"/>
                </a:lnTo>
                <a:lnTo>
                  <a:pt x="2682769" y="559479"/>
                </a:lnTo>
                <a:lnTo>
                  <a:pt x="2690573" y="551718"/>
                </a:lnTo>
                <a:lnTo>
                  <a:pt x="2690573" y="532570"/>
                </a:lnTo>
                <a:lnTo>
                  <a:pt x="2682769" y="524808"/>
                </a:lnTo>
                <a:close/>
              </a:path>
              <a:path w="6177280" h="1779270">
                <a:moveTo>
                  <a:pt x="712781" y="524808"/>
                </a:moveTo>
                <a:lnTo>
                  <a:pt x="693524" y="524808"/>
                </a:lnTo>
                <a:lnTo>
                  <a:pt x="685718" y="532570"/>
                </a:lnTo>
                <a:lnTo>
                  <a:pt x="685718" y="551718"/>
                </a:lnTo>
                <a:lnTo>
                  <a:pt x="693524" y="559479"/>
                </a:lnTo>
                <a:lnTo>
                  <a:pt x="712781" y="559479"/>
                </a:lnTo>
                <a:lnTo>
                  <a:pt x="720586" y="551718"/>
                </a:lnTo>
                <a:lnTo>
                  <a:pt x="720586" y="532570"/>
                </a:lnTo>
                <a:lnTo>
                  <a:pt x="712781" y="524808"/>
                </a:lnTo>
                <a:close/>
              </a:path>
              <a:path w="6177280" h="1779270">
                <a:moveTo>
                  <a:pt x="3043062" y="519029"/>
                </a:moveTo>
                <a:lnTo>
                  <a:pt x="3023805" y="519029"/>
                </a:lnTo>
                <a:lnTo>
                  <a:pt x="3015999" y="526792"/>
                </a:lnTo>
                <a:lnTo>
                  <a:pt x="3015999" y="545939"/>
                </a:lnTo>
                <a:lnTo>
                  <a:pt x="3023805" y="553700"/>
                </a:lnTo>
                <a:lnTo>
                  <a:pt x="3043062" y="553700"/>
                </a:lnTo>
                <a:lnTo>
                  <a:pt x="3050867" y="545939"/>
                </a:lnTo>
                <a:lnTo>
                  <a:pt x="3050867" y="526792"/>
                </a:lnTo>
                <a:lnTo>
                  <a:pt x="3043062" y="519029"/>
                </a:lnTo>
                <a:close/>
              </a:path>
              <a:path w="6177280" h="1779270">
                <a:moveTo>
                  <a:pt x="2915216" y="519029"/>
                </a:moveTo>
                <a:lnTo>
                  <a:pt x="2895959" y="519029"/>
                </a:lnTo>
                <a:lnTo>
                  <a:pt x="2888155" y="526792"/>
                </a:lnTo>
                <a:lnTo>
                  <a:pt x="2888155" y="545939"/>
                </a:lnTo>
                <a:lnTo>
                  <a:pt x="2895959" y="553700"/>
                </a:lnTo>
                <a:lnTo>
                  <a:pt x="2915216" y="553700"/>
                </a:lnTo>
                <a:lnTo>
                  <a:pt x="2923021" y="545939"/>
                </a:lnTo>
                <a:lnTo>
                  <a:pt x="2923021" y="526792"/>
                </a:lnTo>
                <a:lnTo>
                  <a:pt x="2915216" y="519029"/>
                </a:lnTo>
                <a:close/>
              </a:path>
              <a:path w="6177280" h="1779270">
                <a:moveTo>
                  <a:pt x="814171" y="519029"/>
                </a:moveTo>
                <a:lnTo>
                  <a:pt x="807753" y="519029"/>
                </a:lnTo>
                <a:lnTo>
                  <a:pt x="796131" y="530586"/>
                </a:lnTo>
                <a:lnTo>
                  <a:pt x="797226" y="534904"/>
                </a:lnTo>
                <a:lnTo>
                  <a:pt x="800987" y="537313"/>
                </a:lnTo>
                <a:lnTo>
                  <a:pt x="808132" y="536359"/>
                </a:lnTo>
                <a:lnTo>
                  <a:pt x="819374" y="530586"/>
                </a:lnTo>
                <a:lnTo>
                  <a:pt x="819374" y="524203"/>
                </a:lnTo>
                <a:lnTo>
                  <a:pt x="814171" y="519029"/>
                </a:lnTo>
                <a:close/>
              </a:path>
              <a:path w="6177280" h="1779270">
                <a:moveTo>
                  <a:pt x="602367" y="519029"/>
                </a:moveTo>
                <a:lnTo>
                  <a:pt x="583111" y="519029"/>
                </a:lnTo>
                <a:lnTo>
                  <a:pt x="575306" y="526792"/>
                </a:lnTo>
                <a:lnTo>
                  <a:pt x="575306" y="545939"/>
                </a:lnTo>
                <a:lnTo>
                  <a:pt x="583111" y="553700"/>
                </a:lnTo>
                <a:lnTo>
                  <a:pt x="602367" y="553700"/>
                </a:lnTo>
                <a:lnTo>
                  <a:pt x="610172" y="545939"/>
                </a:lnTo>
                <a:lnTo>
                  <a:pt x="610172" y="526792"/>
                </a:lnTo>
                <a:lnTo>
                  <a:pt x="602367" y="519029"/>
                </a:lnTo>
                <a:close/>
              </a:path>
              <a:path w="6177280" h="1779270">
                <a:moveTo>
                  <a:pt x="5826616" y="513251"/>
                </a:moveTo>
                <a:lnTo>
                  <a:pt x="5807359" y="513251"/>
                </a:lnTo>
                <a:lnTo>
                  <a:pt x="5799555" y="521013"/>
                </a:lnTo>
                <a:lnTo>
                  <a:pt x="5799555" y="540161"/>
                </a:lnTo>
                <a:lnTo>
                  <a:pt x="5807359" y="547922"/>
                </a:lnTo>
                <a:lnTo>
                  <a:pt x="5826616" y="547922"/>
                </a:lnTo>
                <a:lnTo>
                  <a:pt x="5834421" y="540161"/>
                </a:lnTo>
                <a:lnTo>
                  <a:pt x="5834421" y="521013"/>
                </a:lnTo>
                <a:lnTo>
                  <a:pt x="5826616" y="513251"/>
                </a:lnTo>
                <a:close/>
              </a:path>
              <a:path w="6177280" h="1779270">
                <a:moveTo>
                  <a:pt x="5547680" y="513251"/>
                </a:moveTo>
                <a:lnTo>
                  <a:pt x="5528423" y="513251"/>
                </a:lnTo>
                <a:lnTo>
                  <a:pt x="5520617" y="521013"/>
                </a:lnTo>
                <a:lnTo>
                  <a:pt x="5520617" y="540161"/>
                </a:lnTo>
                <a:lnTo>
                  <a:pt x="5528423" y="547922"/>
                </a:lnTo>
                <a:lnTo>
                  <a:pt x="5547680" y="547922"/>
                </a:lnTo>
                <a:lnTo>
                  <a:pt x="5555485" y="540161"/>
                </a:lnTo>
                <a:lnTo>
                  <a:pt x="5555485" y="521013"/>
                </a:lnTo>
                <a:lnTo>
                  <a:pt x="5547680" y="513251"/>
                </a:lnTo>
                <a:close/>
              </a:path>
              <a:path w="6177280" h="1779270">
                <a:moveTo>
                  <a:pt x="3891494" y="513251"/>
                </a:moveTo>
                <a:lnTo>
                  <a:pt x="3872238" y="513251"/>
                </a:lnTo>
                <a:lnTo>
                  <a:pt x="3864433" y="521013"/>
                </a:lnTo>
                <a:lnTo>
                  <a:pt x="3864433" y="540161"/>
                </a:lnTo>
                <a:lnTo>
                  <a:pt x="3872238" y="547922"/>
                </a:lnTo>
                <a:lnTo>
                  <a:pt x="3891494" y="547922"/>
                </a:lnTo>
                <a:lnTo>
                  <a:pt x="3899300" y="540161"/>
                </a:lnTo>
                <a:lnTo>
                  <a:pt x="3899300" y="521013"/>
                </a:lnTo>
                <a:lnTo>
                  <a:pt x="3891494" y="513251"/>
                </a:lnTo>
                <a:close/>
              </a:path>
              <a:path w="6177280" h="1779270">
                <a:moveTo>
                  <a:pt x="2159763" y="513251"/>
                </a:moveTo>
                <a:lnTo>
                  <a:pt x="2140506" y="513251"/>
                </a:lnTo>
                <a:lnTo>
                  <a:pt x="2132700" y="521013"/>
                </a:lnTo>
                <a:lnTo>
                  <a:pt x="2132700" y="540161"/>
                </a:lnTo>
                <a:lnTo>
                  <a:pt x="2140506" y="547922"/>
                </a:lnTo>
                <a:lnTo>
                  <a:pt x="2159763" y="547922"/>
                </a:lnTo>
                <a:lnTo>
                  <a:pt x="2167568" y="540161"/>
                </a:lnTo>
                <a:lnTo>
                  <a:pt x="2167568" y="521013"/>
                </a:lnTo>
                <a:lnTo>
                  <a:pt x="2159763" y="513251"/>
                </a:lnTo>
                <a:close/>
              </a:path>
              <a:path w="6177280" h="1779270">
                <a:moveTo>
                  <a:pt x="1218352" y="513251"/>
                </a:moveTo>
                <a:lnTo>
                  <a:pt x="1199095" y="513251"/>
                </a:lnTo>
                <a:lnTo>
                  <a:pt x="1191290" y="521013"/>
                </a:lnTo>
                <a:lnTo>
                  <a:pt x="1191290" y="540161"/>
                </a:lnTo>
                <a:lnTo>
                  <a:pt x="1199095" y="547922"/>
                </a:lnTo>
                <a:lnTo>
                  <a:pt x="1218352" y="547922"/>
                </a:lnTo>
                <a:lnTo>
                  <a:pt x="1226158" y="540161"/>
                </a:lnTo>
                <a:lnTo>
                  <a:pt x="1226158" y="521013"/>
                </a:lnTo>
                <a:lnTo>
                  <a:pt x="1218352" y="513251"/>
                </a:lnTo>
                <a:close/>
              </a:path>
              <a:path w="6177280" h="1779270">
                <a:moveTo>
                  <a:pt x="2339910" y="507472"/>
                </a:moveTo>
                <a:lnTo>
                  <a:pt x="2320653" y="507472"/>
                </a:lnTo>
                <a:lnTo>
                  <a:pt x="2312847" y="515233"/>
                </a:lnTo>
                <a:lnTo>
                  <a:pt x="2312847" y="534381"/>
                </a:lnTo>
                <a:lnTo>
                  <a:pt x="2320653" y="542143"/>
                </a:lnTo>
                <a:lnTo>
                  <a:pt x="2339910" y="542143"/>
                </a:lnTo>
                <a:lnTo>
                  <a:pt x="2347715" y="534381"/>
                </a:lnTo>
                <a:lnTo>
                  <a:pt x="2347715" y="515233"/>
                </a:lnTo>
                <a:lnTo>
                  <a:pt x="2339910" y="507472"/>
                </a:lnTo>
                <a:close/>
              </a:path>
              <a:path w="6177280" h="1779270">
                <a:moveTo>
                  <a:pt x="5355911" y="501694"/>
                </a:moveTo>
                <a:lnTo>
                  <a:pt x="5336654" y="501694"/>
                </a:lnTo>
                <a:lnTo>
                  <a:pt x="5328850" y="509454"/>
                </a:lnTo>
                <a:lnTo>
                  <a:pt x="5328850" y="528603"/>
                </a:lnTo>
                <a:lnTo>
                  <a:pt x="5336654" y="536365"/>
                </a:lnTo>
                <a:lnTo>
                  <a:pt x="5355911" y="536365"/>
                </a:lnTo>
                <a:lnTo>
                  <a:pt x="5363716" y="528603"/>
                </a:lnTo>
                <a:lnTo>
                  <a:pt x="5363716" y="509454"/>
                </a:lnTo>
                <a:lnTo>
                  <a:pt x="5355911" y="501694"/>
                </a:lnTo>
                <a:close/>
              </a:path>
              <a:path w="6177280" h="1779270">
                <a:moveTo>
                  <a:pt x="4681814" y="501694"/>
                </a:moveTo>
                <a:lnTo>
                  <a:pt x="4662558" y="501694"/>
                </a:lnTo>
                <a:lnTo>
                  <a:pt x="4654753" y="509454"/>
                </a:lnTo>
                <a:lnTo>
                  <a:pt x="4654753" y="528603"/>
                </a:lnTo>
                <a:lnTo>
                  <a:pt x="4662558" y="536365"/>
                </a:lnTo>
                <a:lnTo>
                  <a:pt x="4681814" y="536365"/>
                </a:lnTo>
                <a:lnTo>
                  <a:pt x="4689619" y="528603"/>
                </a:lnTo>
                <a:lnTo>
                  <a:pt x="4689619" y="509454"/>
                </a:lnTo>
                <a:lnTo>
                  <a:pt x="4681814" y="501694"/>
                </a:lnTo>
                <a:close/>
              </a:path>
              <a:path w="6177280" h="1779270">
                <a:moveTo>
                  <a:pt x="1474044" y="501694"/>
                </a:moveTo>
                <a:lnTo>
                  <a:pt x="1454787" y="501694"/>
                </a:lnTo>
                <a:lnTo>
                  <a:pt x="1446982" y="509454"/>
                </a:lnTo>
                <a:lnTo>
                  <a:pt x="1446982" y="528603"/>
                </a:lnTo>
                <a:lnTo>
                  <a:pt x="1454787" y="536365"/>
                </a:lnTo>
                <a:lnTo>
                  <a:pt x="1474044" y="536365"/>
                </a:lnTo>
                <a:lnTo>
                  <a:pt x="1481849" y="528603"/>
                </a:lnTo>
                <a:lnTo>
                  <a:pt x="1481849" y="509454"/>
                </a:lnTo>
                <a:lnTo>
                  <a:pt x="1474044" y="501694"/>
                </a:lnTo>
                <a:close/>
              </a:path>
              <a:path w="6177280" h="1779270">
                <a:moveTo>
                  <a:pt x="6134608" y="495915"/>
                </a:moveTo>
                <a:lnTo>
                  <a:pt x="6115352" y="495915"/>
                </a:lnTo>
                <a:lnTo>
                  <a:pt x="6107546" y="503676"/>
                </a:lnTo>
                <a:lnTo>
                  <a:pt x="6107546" y="522824"/>
                </a:lnTo>
                <a:lnTo>
                  <a:pt x="6115352" y="530586"/>
                </a:lnTo>
                <a:lnTo>
                  <a:pt x="6134609" y="530586"/>
                </a:lnTo>
                <a:lnTo>
                  <a:pt x="6142413" y="522824"/>
                </a:lnTo>
                <a:lnTo>
                  <a:pt x="6142413" y="503676"/>
                </a:lnTo>
                <a:lnTo>
                  <a:pt x="6134608" y="495915"/>
                </a:lnTo>
                <a:close/>
              </a:path>
              <a:path w="6177280" h="1779270">
                <a:moveTo>
                  <a:pt x="5710392" y="490137"/>
                </a:moveTo>
                <a:lnTo>
                  <a:pt x="5691135" y="490137"/>
                </a:lnTo>
                <a:lnTo>
                  <a:pt x="5683331" y="497898"/>
                </a:lnTo>
                <a:lnTo>
                  <a:pt x="5683331" y="517047"/>
                </a:lnTo>
                <a:lnTo>
                  <a:pt x="5691135" y="524808"/>
                </a:lnTo>
                <a:lnTo>
                  <a:pt x="5710392" y="524808"/>
                </a:lnTo>
                <a:lnTo>
                  <a:pt x="5718197" y="517047"/>
                </a:lnTo>
                <a:lnTo>
                  <a:pt x="5718197" y="497898"/>
                </a:lnTo>
                <a:lnTo>
                  <a:pt x="5710392" y="490137"/>
                </a:lnTo>
                <a:close/>
              </a:path>
              <a:path w="6177280" h="1779270">
                <a:moveTo>
                  <a:pt x="3147663" y="490137"/>
                </a:moveTo>
                <a:lnTo>
                  <a:pt x="3128406" y="490137"/>
                </a:lnTo>
                <a:lnTo>
                  <a:pt x="3120602" y="497898"/>
                </a:lnTo>
                <a:lnTo>
                  <a:pt x="3120602" y="517047"/>
                </a:lnTo>
                <a:lnTo>
                  <a:pt x="3128406" y="524808"/>
                </a:lnTo>
                <a:lnTo>
                  <a:pt x="3147663" y="524808"/>
                </a:lnTo>
                <a:lnTo>
                  <a:pt x="3155468" y="517047"/>
                </a:lnTo>
                <a:lnTo>
                  <a:pt x="3155468" y="497898"/>
                </a:lnTo>
                <a:lnTo>
                  <a:pt x="3147663" y="490137"/>
                </a:lnTo>
                <a:close/>
              </a:path>
              <a:path w="6177280" h="1779270">
                <a:moveTo>
                  <a:pt x="1927316" y="490137"/>
                </a:moveTo>
                <a:lnTo>
                  <a:pt x="1908060" y="490137"/>
                </a:lnTo>
                <a:lnTo>
                  <a:pt x="1900255" y="497898"/>
                </a:lnTo>
                <a:lnTo>
                  <a:pt x="1900255" y="517047"/>
                </a:lnTo>
                <a:lnTo>
                  <a:pt x="1908060" y="524808"/>
                </a:lnTo>
                <a:lnTo>
                  <a:pt x="1927316" y="524808"/>
                </a:lnTo>
                <a:lnTo>
                  <a:pt x="1935121" y="517047"/>
                </a:lnTo>
                <a:lnTo>
                  <a:pt x="1935121" y="497898"/>
                </a:lnTo>
                <a:lnTo>
                  <a:pt x="1927316" y="490137"/>
                </a:lnTo>
                <a:close/>
              </a:path>
              <a:path w="6177280" h="1779270">
                <a:moveTo>
                  <a:pt x="4885206" y="484358"/>
                </a:moveTo>
                <a:lnTo>
                  <a:pt x="4865950" y="484358"/>
                </a:lnTo>
                <a:lnTo>
                  <a:pt x="4858143" y="492119"/>
                </a:lnTo>
                <a:lnTo>
                  <a:pt x="4858143" y="511268"/>
                </a:lnTo>
                <a:lnTo>
                  <a:pt x="4865950" y="519029"/>
                </a:lnTo>
                <a:lnTo>
                  <a:pt x="4885206" y="519029"/>
                </a:lnTo>
                <a:lnTo>
                  <a:pt x="4893011" y="511268"/>
                </a:lnTo>
                <a:lnTo>
                  <a:pt x="4893011" y="492119"/>
                </a:lnTo>
                <a:lnTo>
                  <a:pt x="4885206" y="484358"/>
                </a:lnTo>
                <a:close/>
              </a:path>
              <a:path w="6177280" h="1779270">
                <a:moveTo>
                  <a:pt x="4774793" y="484358"/>
                </a:moveTo>
                <a:lnTo>
                  <a:pt x="4755535" y="484358"/>
                </a:lnTo>
                <a:lnTo>
                  <a:pt x="4747731" y="492119"/>
                </a:lnTo>
                <a:lnTo>
                  <a:pt x="4747731" y="511268"/>
                </a:lnTo>
                <a:lnTo>
                  <a:pt x="4755535" y="519029"/>
                </a:lnTo>
                <a:lnTo>
                  <a:pt x="4774793" y="519029"/>
                </a:lnTo>
                <a:lnTo>
                  <a:pt x="4782599" y="511268"/>
                </a:lnTo>
                <a:lnTo>
                  <a:pt x="4782599" y="492119"/>
                </a:lnTo>
                <a:lnTo>
                  <a:pt x="4774793" y="484358"/>
                </a:lnTo>
                <a:close/>
              </a:path>
              <a:path w="6177280" h="1779270">
                <a:moveTo>
                  <a:pt x="5251310" y="478580"/>
                </a:moveTo>
                <a:lnTo>
                  <a:pt x="5232052" y="478580"/>
                </a:lnTo>
                <a:lnTo>
                  <a:pt x="5224246" y="486341"/>
                </a:lnTo>
                <a:lnTo>
                  <a:pt x="5224246" y="505490"/>
                </a:lnTo>
                <a:lnTo>
                  <a:pt x="5232052" y="513251"/>
                </a:lnTo>
                <a:lnTo>
                  <a:pt x="5251310" y="513251"/>
                </a:lnTo>
                <a:lnTo>
                  <a:pt x="5259115" y="505490"/>
                </a:lnTo>
                <a:lnTo>
                  <a:pt x="5259115" y="486341"/>
                </a:lnTo>
                <a:lnTo>
                  <a:pt x="5251310" y="478580"/>
                </a:lnTo>
                <a:close/>
              </a:path>
              <a:path w="6177280" h="1779270">
                <a:moveTo>
                  <a:pt x="3502145" y="478580"/>
                </a:moveTo>
                <a:lnTo>
                  <a:pt x="3482888" y="478580"/>
                </a:lnTo>
                <a:lnTo>
                  <a:pt x="3475084" y="486341"/>
                </a:lnTo>
                <a:lnTo>
                  <a:pt x="3475084" y="505490"/>
                </a:lnTo>
                <a:lnTo>
                  <a:pt x="3482888" y="513251"/>
                </a:lnTo>
                <a:lnTo>
                  <a:pt x="3502145" y="513251"/>
                </a:lnTo>
                <a:lnTo>
                  <a:pt x="3509951" y="505490"/>
                </a:lnTo>
                <a:lnTo>
                  <a:pt x="3509951" y="486341"/>
                </a:lnTo>
                <a:lnTo>
                  <a:pt x="3502145" y="478580"/>
                </a:lnTo>
                <a:close/>
              </a:path>
              <a:path w="6177280" h="1779270">
                <a:moveTo>
                  <a:pt x="945227" y="478580"/>
                </a:moveTo>
                <a:lnTo>
                  <a:pt x="925970" y="478580"/>
                </a:lnTo>
                <a:lnTo>
                  <a:pt x="918165" y="486341"/>
                </a:lnTo>
                <a:lnTo>
                  <a:pt x="918165" y="505490"/>
                </a:lnTo>
                <a:lnTo>
                  <a:pt x="925970" y="513251"/>
                </a:lnTo>
                <a:lnTo>
                  <a:pt x="945227" y="513251"/>
                </a:lnTo>
                <a:lnTo>
                  <a:pt x="953033" y="505490"/>
                </a:lnTo>
                <a:lnTo>
                  <a:pt x="953033" y="486341"/>
                </a:lnTo>
                <a:lnTo>
                  <a:pt x="945227" y="478580"/>
                </a:lnTo>
                <a:close/>
              </a:path>
              <a:path w="6177280" h="1779270">
                <a:moveTo>
                  <a:pt x="445465" y="478580"/>
                </a:moveTo>
                <a:lnTo>
                  <a:pt x="426209" y="478580"/>
                </a:lnTo>
                <a:lnTo>
                  <a:pt x="418404" y="486341"/>
                </a:lnTo>
                <a:lnTo>
                  <a:pt x="418404" y="505490"/>
                </a:lnTo>
                <a:lnTo>
                  <a:pt x="426209" y="513251"/>
                </a:lnTo>
                <a:lnTo>
                  <a:pt x="445465" y="513251"/>
                </a:lnTo>
                <a:lnTo>
                  <a:pt x="453270" y="505490"/>
                </a:lnTo>
                <a:lnTo>
                  <a:pt x="453270" y="486341"/>
                </a:lnTo>
                <a:lnTo>
                  <a:pt x="445465" y="478580"/>
                </a:lnTo>
                <a:close/>
              </a:path>
              <a:path w="6177280" h="1779270">
                <a:moveTo>
                  <a:pt x="4490046" y="467023"/>
                </a:moveTo>
                <a:lnTo>
                  <a:pt x="4470788" y="467023"/>
                </a:lnTo>
                <a:lnTo>
                  <a:pt x="4462984" y="474785"/>
                </a:lnTo>
                <a:lnTo>
                  <a:pt x="4462984" y="493933"/>
                </a:lnTo>
                <a:lnTo>
                  <a:pt x="4470788" y="501694"/>
                </a:lnTo>
                <a:lnTo>
                  <a:pt x="4490046" y="501694"/>
                </a:lnTo>
                <a:lnTo>
                  <a:pt x="4497852" y="493933"/>
                </a:lnTo>
                <a:lnTo>
                  <a:pt x="4497852" y="474785"/>
                </a:lnTo>
                <a:lnTo>
                  <a:pt x="4490046" y="467023"/>
                </a:lnTo>
                <a:close/>
              </a:path>
              <a:path w="6177280" h="1779270">
                <a:moveTo>
                  <a:pt x="4245975" y="467023"/>
                </a:moveTo>
                <a:lnTo>
                  <a:pt x="4226720" y="467023"/>
                </a:lnTo>
                <a:lnTo>
                  <a:pt x="4218914" y="474785"/>
                </a:lnTo>
                <a:lnTo>
                  <a:pt x="4218914" y="493933"/>
                </a:lnTo>
                <a:lnTo>
                  <a:pt x="4226720" y="501694"/>
                </a:lnTo>
                <a:lnTo>
                  <a:pt x="4245975" y="501694"/>
                </a:lnTo>
                <a:lnTo>
                  <a:pt x="4253781" y="493933"/>
                </a:lnTo>
                <a:lnTo>
                  <a:pt x="4253781" y="474785"/>
                </a:lnTo>
                <a:lnTo>
                  <a:pt x="4245975" y="467023"/>
                </a:lnTo>
                <a:close/>
              </a:path>
              <a:path w="6177280" h="1779270">
                <a:moveTo>
                  <a:pt x="5001428" y="461243"/>
                </a:moveTo>
                <a:lnTo>
                  <a:pt x="4982171" y="461243"/>
                </a:lnTo>
                <a:lnTo>
                  <a:pt x="4974367" y="469005"/>
                </a:lnTo>
                <a:lnTo>
                  <a:pt x="4974367" y="488153"/>
                </a:lnTo>
                <a:lnTo>
                  <a:pt x="4982171" y="495915"/>
                </a:lnTo>
                <a:lnTo>
                  <a:pt x="5001428" y="495915"/>
                </a:lnTo>
                <a:lnTo>
                  <a:pt x="5009234" y="488153"/>
                </a:lnTo>
                <a:lnTo>
                  <a:pt x="5009234" y="469005"/>
                </a:lnTo>
                <a:lnTo>
                  <a:pt x="5001428" y="461243"/>
                </a:lnTo>
                <a:close/>
              </a:path>
              <a:path w="6177280" h="1779270">
                <a:moveTo>
                  <a:pt x="4112319" y="461243"/>
                </a:moveTo>
                <a:lnTo>
                  <a:pt x="4093062" y="461243"/>
                </a:lnTo>
                <a:lnTo>
                  <a:pt x="4085257" y="469005"/>
                </a:lnTo>
                <a:lnTo>
                  <a:pt x="4085257" y="488153"/>
                </a:lnTo>
                <a:lnTo>
                  <a:pt x="4093062" y="495915"/>
                </a:lnTo>
                <a:lnTo>
                  <a:pt x="4112319" y="495915"/>
                </a:lnTo>
                <a:lnTo>
                  <a:pt x="4120125" y="488153"/>
                </a:lnTo>
                <a:lnTo>
                  <a:pt x="4120125" y="469005"/>
                </a:lnTo>
                <a:lnTo>
                  <a:pt x="4112319" y="461243"/>
                </a:lnTo>
                <a:close/>
              </a:path>
              <a:path w="6177280" h="1779270">
                <a:moveTo>
                  <a:pt x="3705536" y="461243"/>
                </a:moveTo>
                <a:lnTo>
                  <a:pt x="3686279" y="461243"/>
                </a:lnTo>
                <a:lnTo>
                  <a:pt x="3678474" y="469005"/>
                </a:lnTo>
                <a:lnTo>
                  <a:pt x="3678474" y="488153"/>
                </a:lnTo>
                <a:lnTo>
                  <a:pt x="3686279" y="495915"/>
                </a:lnTo>
                <a:lnTo>
                  <a:pt x="3705536" y="495915"/>
                </a:lnTo>
                <a:lnTo>
                  <a:pt x="3713341" y="488153"/>
                </a:lnTo>
                <a:lnTo>
                  <a:pt x="3713341" y="469005"/>
                </a:lnTo>
                <a:lnTo>
                  <a:pt x="3705536" y="461243"/>
                </a:lnTo>
                <a:close/>
              </a:path>
              <a:path w="6177280" h="1779270">
                <a:moveTo>
                  <a:pt x="3263887" y="461243"/>
                </a:moveTo>
                <a:lnTo>
                  <a:pt x="3244630" y="461243"/>
                </a:lnTo>
                <a:lnTo>
                  <a:pt x="3236824" y="469005"/>
                </a:lnTo>
                <a:lnTo>
                  <a:pt x="3236824" y="488153"/>
                </a:lnTo>
                <a:lnTo>
                  <a:pt x="3244630" y="495915"/>
                </a:lnTo>
                <a:lnTo>
                  <a:pt x="3263887" y="495915"/>
                </a:lnTo>
                <a:lnTo>
                  <a:pt x="3271692" y="488153"/>
                </a:lnTo>
                <a:lnTo>
                  <a:pt x="3271692" y="469005"/>
                </a:lnTo>
                <a:lnTo>
                  <a:pt x="3263887" y="461243"/>
                </a:lnTo>
                <a:close/>
              </a:path>
              <a:path w="6177280" h="1779270">
                <a:moveTo>
                  <a:pt x="1067262" y="461243"/>
                </a:moveTo>
                <a:lnTo>
                  <a:pt x="1048006" y="461243"/>
                </a:lnTo>
                <a:lnTo>
                  <a:pt x="1040199" y="469005"/>
                </a:lnTo>
                <a:lnTo>
                  <a:pt x="1040199" y="488153"/>
                </a:lnTo>
                <a:lnTo>
                  <a:pt x="1048006" y="495915"/>
                </a:lnTo>
                <a:lnTo>
                  <a:pt x="1067262" y="495915"/>
                </a:lnTo>
                <a:lnTo>
                  <a:pt x="1075067" y="488153"/>
                </a:lnTo>
                <a:lnTo>
                  <a:pt x="1075067" y="469005"/>
                </a:lnTo>
                <a:lnTo>
                  <a:pt x="1067262" y="461243"/>
                </a:lnTo>
                <a:close/>
              </a:path>
              <a:path w="6177280" h="1779270">
                <a:moveTo>
                  <a:pt x="5135086" y="455465"/>
                </a:moveTo>
                <a:lnTo>
                  <a:pt x="5115829" y="455465"/>
                </a:lnTo>
                <a:lnTo>
                  <a:pt x="5108023" y="463227"/>
                </a:lnTo>
                <a:lnTo>
                  <a:pt x="5108023" y="482375"/>
                </a:lnTo>
                <a:lnTo>
                  <a:pt x="5115829" y="490137"/>
                </a:lnTo>
                <a:lnTo>
                  <a:pt x="5135086" y="490137"/>
                </a:lnTo>
                <a:lnTo>
                  <a:pt x="5142891" y="482375"/>
                </a:lnTo>
                <a:lnTo>
                  <a:pt x="5142891" y="463227"/>
                </a:lnTo>
                <a:lnTo>
                  <a:pt x="5135086" y="455465"/>
                </a:lnTo>
                <a:close/>
              </a:path>
              <a:path w="6177280" h="1779270">
                <a:moveTo>
                  <a:pt x="4368011" y="455465"/>
                </a:moveTo>
                <a:lnTo>
                  <a:pt x="4348754" y="455465"/>
                </a:lnTo>
                <a:lnTo>
                  <a:pt x="4340948" y="463227"/>
                </a:lnTo>
                <a:lnTo>
                  <a:pt x="4340948" y="482375"/>
                </a:lnTo>
                <a:lnTo>
                  <a:pt x="4348754" y="490137"/>
                </a:lnTo>
                <a:lnTo>
                  <a:pt x="4368011" y="490137"/>
                </a:lnTo>
                <a:lnTo>
                  <a:pt x="4375816" y="482375"/>
                </a:lnTo>
                <a:lnTo>
                  <a:pt x="4375816" y="463227"/>
                </a:lnTo>
                <a:lnTo>
                  <a:pt x="4368011" y="455465"/>
                </a:lnTo>
                <a:close/>
              </a:path>
              <a:path w="6177280" h="1779270">
                <a:moveTo>
                  <a:pt x="3990284" y="455465"/>
                </a:moveTo>
                <a:lnTo>
                  <a:pt x="3971027" y="455465"/>
                </a:lnTo>
                <a:lnTo>
                  <a:pt x="3963222" y="463227"/>
                </a:lnTo>
                <a:lnTo>
                  <a:pt x="3963222" y="482375"/>
                </a:lnTo>
                <a:lnTo>
                  <a:pt x="3971027" y="490137"/>
                </a:lnTo>
                <a:lnTo>
                  <a:pt x="3990284" y="490137"/>
                </a:lnTo>
                <a:lnTo>
                  <a:pt x="3998089" y="482375"/>
                </a:lnTo>
                <a:lnTo>
                  <a:pt x="3998089" y="463227"/>
                </a:lnTo>
                <a:lnTo>
                  <a:pt x="3990284" y="455465"/>
                </a:lnTo>
                <a:close/>
              </a:path>
              <a:path w="6177280" h="1779270">
                <a:moveTo>
                  <a:pt x="2229497" y="455465"/>
                </a:moveTo>
                <a:lnTo>
                  <a:pt x="2210241" y="455465"/>
                </a:lnTo>
                <a:lnTo>
                  <a:pt x="2202435" y="463227"/>
                </a:lnTo>
                <a:lnTo>
                  <a:pt x="2202435" y="482375"/>
                </a:lnTo>
                <a:lnTo>
                  <a:pt x="2210241" y="490137"/>
                </a:lnTo>
                <a:lnTo>
                  <a:pt x="2229497" y="490137"/>
                </a:lnTo>
                <a:lnTo>
                  <a:pt x="2237303" y="482375"/>
                </a:lnTo>
                <a:lnTo>
                  <a:pt x="2237303" y="463227"/>
                </a:lnTo>
                <a:lnTo>
                  <a:pt x="2229497" y="455465"/>
                </a:lnTo>
                <a:close/>
              </a:path>
              <a:path w="6177280" h="1779270">
                <a:moveTo>
                  <a:pt x="1787848" y="455465"/>
                </a:moveTo>
                <a:lnTo>
                  <a:pt x="1768591" y="455465"/>
                </a:lnTo>
                <a:lnTo>
                  <a:pt x="1760786" y="463227"/>
                </a:lnTo>
                <a:lnTo>
                  <a:pt x="1760786" y="482375"/>
                </a:lnTo>
                <a:lnTo>
                  <a:pt x="1768591" y="490137"/>
                </a:lnTo>
                <a:lnTo>
                  <a:pt x="1787848" y="490137"/>
                </a:lnTo>
                <a:lnTo>
                  <a:pt x="1795654" y="482375"/>
                </a:lnTo>
                <a:lnTo>
                  <a:pt x="1795654" y="463227"/>
                </a:lnTo>
                <a:lnTo>
                  <a:pt x="1787848" y="455465"/>
                </a:lnTo>
                <a:close/>
              </a:path>
              <a:path w="6177280" h="1779270">
                <a:moveTo>
                  <a:pt x="2804803" y="449687"/>
                </a:moveTo>
                <a:lnTo>
                  <a:pt x="2785546" y="449687"/>
                </a:lnTo>
                <a:lnTo>
                  <a:pt x="2777742" y="457448"/>
                </a:lnTo>
                <a:lnTo>
                  <a:pt x="2777742" y="476596"/>
                </a:lnTo>
                <a:lnTo>
                  <a:pt x="2785546" y="484358"/>
                </a:lnTo>
                <a:lnTo>
                  <a:pt x="2804803" y="484358"/>
                </a:lnTo>
                <a:lnTo>
                  <a:pt x="2812609" y="476596"/>
                </a:lnTo>
                <a:lnTo>
                  <a:pt x="2812609" y="457448"/>
                </a:lnTo>
                <a:lnTo>
                  <a:pt x="2804803" y="449687"/>
                </a:lnTo>
                <a:close/>
              </a:path>
              <a:path w="6177280" h="1779270">
                <a:moveTo>
                  <a:pt x="2049350" y="449687"/>
                </a:moveTo>
                <a:lnTo>
                  <a:pt x="2030094" y="449687"/>
                </a:lnTo>
                <a:lnTo>
                  <a:pt x="2022289" y="457448"/>
                </a:lnTo>
                <a:lnTo>
                  <a:pt x="2022289" y="476596"/>
                </a:lnTo>
                <a:lnTo>
                  <a:pt x="2030094" y="484358"/>
                </a:lnTo>
                <a:lnTo>
                  <a:pt x="2049350" y="484358"/>
                </a:lnTo>
                <a:lnTo>
                  <a:pt x="2057157" y="476596"/>
                </a:lnTo>
                <a:lnTo>
                  <a:pt x="2057157" y="457448"/>
                </a:lnTo>
                <a:lnTo>
                  <a:pt x="2049350" y="449687"/>
                </a:lnTo>
                <a:close/>
              </a:path>
              <a:path w="6177280" h="1779270">
                <a:moveTo>
                  <a:pt x="1572835" y="449687"/>
                </a:moveTo>
                <a:lnTo>
                  <a:pt x="1553578" y="449687"/>
                </a:lnTo>
                <a:lnTo>
                  <a:pt x="1545772" y="457448"/>
                </a:lnTo>
                <a:lnTo>
                  <a:pt x="1545772" y="476596"/>
                </a:lnTo>
                <a:lnTo>
                  <a:pt x="1553578" y="484358"/>
                </a:lnTo>
                <a:lnTo>
                  <a:pt x="1572835" y="484358"/>
                </a:lnTo>
                <a:lnTo>
                  <a:pt x="1580640" y="476596"/>
                </a:lnTo>
                <a:lnTo>
                  <a:pt x="1580640" y="457448"/>
                </a:lnTo>
                <a:lnTo>
                  <a:pt x="1572835" y="449687"/>
                </a:lnTo>
                <a:close/>
              </a:path>
              <a:path w="6177280" h="1779270">
                <a:moveTo>
                  <a:pt x="329242" y="449687"/>
                </a:moveTo>
                <a:lnTo>
                  <a:pt x="309986" y="449687"/>
                </a:lnTo>
                <a:lnTo>
                  <a:pt x="302181" y="457448"/>
                </a:lnTo>
                <a:lnTo>
                  <a:pt x="302181" y="476596"/>
                </a:lnTo>
                <a:lnTo>
                  <a:pt x="309986" y="484358"/>
                </a:lnTo>
                <a:lnTo>
                  <a:pt x="329242" y="484358"/>
                </a:lnTo>
                <a:lnTo>
                  <a:pt x="337047" y="476596"/>
                </a:lnTo>
                <a:lnTo>
                  <a:pt x="337047" y="457448"/>
                </a:lnTo>
                <a:lnTo>
                  <a:pt x="329242" y="449687"/>
                </a:lnTo>
                <a:close/>
              </a:path>
              <a:path w="6177280" h="1779270">
                <a:moveTo>
                  <a:pt x="3815949" y="443909"/>
                </a:moveTo>
                <a:lnTo>
                  <a:pt x="3796691" y="443909"/>
                </a:lnTo>
                <a:lnTo>
                  <a:pt x="3788887" y="451669"/>
                </a:lnTo>
                <a:lnTo>
                  <a:pt x="3788887" y="470818"/>
                </a:lnTo>
                <a:lnTo>
                  <a:pt x="3796691" y="478580"/>
                </a:lnTo>
                <a:lnTo>
                  <a:pt x="3815949" y="478580"/>
                </a:lnTo>
                <a:lnTo>
                  <a:pt x="3823754" y="470818"/>
                </a:lnTo>
                <a:lnTo>
                  <a:pt x="3823754" y="451669"/>
                </a:lnTo>
                <a:lnTo>
                  <a:pt x="3815949" y="443909"/>
                </a:lnTo>
                <a:close/>
              </a:path>
              <a:path w="6177280" h="1779270">
                <a:moveTo>
                  <a:pt x="6030006" y="438130"/>
                </a:moveTo>
                <a:lnTo>
                  <a:pt x="6010749" y="438130"/>
                </a:lnTo>
                <a:lnTo>
                  <a:pt x="6002945" y="445891"/>
                </a:lnTo>
                <a:lnTo>
                  <a:pt x="6002945" y="465039"/>
                </a:lnTo>
                <a:lnTo>
                  <a:pt x="6010749" y="472801"/>
                </a:lnTo>
                <a:lnTo>
                  <a:pt x="6030006" y="472801"/>
                </a:lnTo>
                <a:lnTo>
                  <a:pt x="6037812" y="465039"/>
                </a:lnTo>
                <a:lnTo>
                  <a:pt x="6037812" y="445891"/>
                </a:lnTo>
                <a:lnTo>
                  <a:pt x="6030006" y="438130"/>
                </a:lnTo>
                <a:close/>
              </a:path>
              <a:path w="6177280" h="1779270">
                <a:moveTo>
                  <a:pt x="5919595" y="438130"/>
                </a:moveTo>
                <a:lnTo>
                  <a:pt x="5900338" y="438130"/>
                </a:lnTo>
                <a:lnTo>
                  <a:pt x="5892533" y="445891"/>
                </a:lnTo>
                <a:lnTo>
                  <a:pt x="5892533" y="465039"/>
                </a:lnTo>
                <a:lnTo>
                  <a:pt x="5900338" y="472801"/>
                </a:lnTo>
                <a:lnTo>
                  <a:pt x="5919595" y="472801"/>
                </a:lnTo>
                <a:lnTo>
                  <a:pt x="5927401" y="465039"/>
                </a:lnTo>
                <a:lnTo>
                  <a:pt x="5927401" y="445891"/>
                </a:lnTo>
                <a:lnTo>
                  <a:pt x="5919595" y="438130"/>
                </a:lnTo>
                <a:close/>
              </a:path>
              <a:path w="6177280" h="1779270">
                <a:moveTo>
                  <a:pt x="3391733" y="438130"/>
                </a:moveTo>
                <a:lnTo>
                  <a:pt x="3372476" y="438130"/>
                </a:lnTo>
                <a:lnTo>
                  <a:pt x="3364670" y="445891"/>
                </a:lnTo>
                <a:lnTo>
                  <a:pt x="3364670" y="465039"/>
                </a:lnTo>
                <a:lnTo>
                  <a:pt x="3372476" y="472801"/>
                </a:lnTo>
                <a:lnTo>
                  <a:pt x="3391733" y="472801"/>
                </a:lnTo>
                <a:lnTo>
                  <a:pt x="3399538" y="465039"/>
                </a:lnTo>
                <a:lnTo>
                  <a:pt x="3399538" y="445891"/>
                </a:lnTo>
                <a:lnTo>
                  <a:pt x="3391733" y="438130"/>
                </a:lnTo>
                <a:close/>
              </a:path>
              <a:path w="6177280" h="1779270">
                <a:moveTo>
                  <a:pt x="1299709" y="438130"/>
                </a:moveTo>
                <a:lnTo>
                  <a:pt x="1280452" y="438130"/>
                </a:lnTo>
                <a:lnTo>
                  <a:pt x="1272646" y="445891"/>
                </a:lnTo>
                <a:lnTo>
                  <a:pt x="1272646" y="465039"/>
                </a:lnTo>
                <a:lnTo>
                  <a:pt x="1280452" y="472801"/>
                </a:lnTo>
                <a:lnTo>
                  <a:pt x="1299709" y="472801"/>
                </a:lnTo>
                <a:lnTo>
                  <a:pt x="1307514" y="465039"/>
                </a:lnTo>
                <a:lnTo>
                  <a:pt x="1307514" y="445891"/>
                </a:lnTo>
                <a:lnTo>
                  <a:pt x="1299709" y="438130"/>
                </a:lnTo>
                <a:close/>
              </a:path>
              <a:path w="6177280" h="1779270">
                <a:moveTo>
                  <a:pt x="2647903" y="432352"/>
                </a:moveTo>
                <a:lnTo>
                  <a:pt x="2628645" y="432352"/>
                </a:lnTo>
                <a:lnTo>
                  <a:pt x="2620840" y="440113"/>
                </a:lnTo>
                <a:lnTo>
                  <a:pt x="2620840" y="459262"/>
                </a:lnTo>
                <a:lnTo>
                  <a:pt x="2628645" y="467023"/>
                </a:lnTo>
                <a:lnTo>
                  <a:pt x="2647903" y="467023"/>
                </a:lnTo>
                <a:lnTo>
                  <a:pt x="2655708" y="459262"/>
                </a:lnTo>
                <a:lnTo>
                  <a:pt x="2655708" y="440113"/>
                </a:lnTo>
                <a:lnTo>
                  <a:pt x="2647903" y="432352"/>
                </a:lnTo>
                <a:close/>
              </a:path>
              <a:path w="6177280" h="1779270">
                <a:moveTo>
                  <a:pt x="2531678" y="432352"/>
                </a:moveTo>
                <a:lnTo>
                  <a:pt x="2512423" y="432352"/>
                </a:lnTo>
                <a:lnTo>
                  <a:pt x="2504616" y="440113"/>
                </a:lnTo>
                <a:lnTo>
                  <a:pt x="2504616" y="459262"/>
                </a:lnTo>
                <a:lnTo>
                  <a:pt x="2512423" y="467023"/>
                </a:lnTo>
                <a:lnTo>
                  <a:pt x="2531678" y="467023"/>
                </a:lnTo>
                <a:lnTo>
                  <a:pt x="2539484" y="459262"/>
                </a:lnTo>
                <a:lnTo>
                  <a:pt x="2539484" y="440113"/>
                </a:lnTo>
                <a:lnTo>
                  <a:pt x="2531678" y="432352"/>
                </a:lnTo>
                <a:close/>
              </a:path>
              <a:path w="6177280" h="1779270">
                <a:moveTo>
                  <a:pt x="5617414" y="426573"/>
                </a:moveTo>
                <a:lnTo>
                  <a:pt x="5598156" y="426573"/>
                </a:lnTo>
                <a:lnTo>
                  <a:pt x="5590352" y="434334"/>
                </a:lnTo>
                <a:lnTo>
                  <a:pt x="5590352" y="453483"/>
                </a:lnTo>
                <a:lnTo>
                  <a:pt x="5598156" y="461244"/>
                </a:lnTo>
                <a:lnTo>
                  <a:pt x="5617414" y="461244"/>
                </a:lnTo>
                <a:lnTo>
                  <a:pt x="5625219" y="453483"/>
                </a:lnTo>
                <a:lnTo>
                  <a:pt x="5625219" y="434334"/>
                </a:lnTo>
                <a:lnTo>
                  <a:pt x="5617414" y="426573"/>
                </a:lnTo>
                <a:close/>
              </a:path>
              <a:path w="6177280" h="1779270">
                <a:moveTo>
                  <a:pt x="5477946" y="426573"/>
                </a:moveTo>
                <a:lnTo>
                  <a:pt x="5458688" y="426573"/>
                </a:lnTo>
                <a:lnTo>
                  <a:pt x="5450884" y="434334"/>
                </a:lnTo>
                <a:lnTo>
                  <a:pt x="5450884" y="453483"/>
                </a:lnTo>
                <a:lnTo>
                  <a:pt x="5458688" y="461244"/>
                </a:lnTo>
                <a:lnTo>
                  <a:pt x="5477946" y="461244"/>
                </a:lnTo>
                <a:lnTo>
                  <a:pt x="5485752" y="453483"/>
                </a:lnTo>
                <a:lnTo>
                  <a:pt x="5485752" y="434334"/>
                </a:lnTo>
                <a:lnTo>
                  <a:pt x="5477946" y="426573"/>
                </a:lnTo>
                <a:close/>
              </a:path>
              <a:path w="6177280" h="1779270">
                <a:moveTo>
                  <a:pt x="102605" y="420794"/>
                </a:moveTo>
                <a:lnTo>
                  <a:pt x="83350" y="420794"/>
                </a:lnTo>
                <a:lnTo>
                  <a:pt x="75544" y="428556"/>
                </a:lnTo>
                <a:lnTo>
                  <a:pt x="75544" y="447704"/>
                </a:lnTo>
                <a:lnTo>
                  <a:pt x="83350" y="455465"/>
                </a:lnTo>
                <a:lnTo>
                  <a:pt x="102605" y="455465"/>
                </a:lnTo>
                <a:lnTo>
                  <a:pt x="110411" y="447704"/>
                </a:lnTo>
                <a:lnTo>
                  <a:pt x="110411" y="428556"/>
                </a:lnTo>
                <a:lnTo>
                  <a:pt x="102605" y="420794"/>
                </a:lnTo>
                <a:close/>
              </a:path>
              <a:path w="6177280" h="1779270">
                <a:moveTo>
                  <a:pt x="2967517" y="415015"/>
                </a:moveTo>
                <a:lnTo>
                  <a:pt x="2948260" y="415015"/>
                </a:lnTo>
                <a:lnTo>
                  <a:pt x="2940455" y="422776"/>
                </a:lnTo>
                <a:lnTo>
                  <a:pt x="2940455" y="441925"/>
                </a:lnTo>
                <a:lnTo>
                  <a:pt x="2948260" y="449687"/>
                </a:lnTo>
                <a:lnTo>
                  <a:pt x="2967517" y="449687"/>
                </a:lnTo>
                <a:lnTo>
                  <a:pt x="2975322" y="441925"/>
                </a:lnTo>
                <a:lnTo>
                  <a:pt x="2975322" y="422776"/>
                </a:lnTo>
                <a:lnTo>
                  <a:pt x="2967517" y="415015"/>
                </a:lnTo>
                <a:close/>
              </a:path>
              <a:path w="6177280" h="1779270">
                <a:moveTo>
                  <a:pt x="2421266" y="415015"/>
                </a:moveTo>
                <a:lnTo>
                  <a:pt x="2402009" y="415015"/>
                </a:lnTo>
                <a:lnTo>
                  <a:pt x="2394204" y="422776"/>
                </a:lnTo>
                <a:lnTo>
                  <a:pt x="2394204" y="441925"/>
                </a:lnTo>
                <a:lnTo>
                  <a:pt x="2402009" y="449687"/>
                </a:lnTo>
                <a:lnTo>
                  <a:pt x="2421266" y="449687"/>
                </a:lnTo>
                <a:lnTo>
                  <a:pt x="2429071" y="441925"/>
                </a:lnTo>
                <a:lnTo>
                  <a:pt x="2429071" y="422776"/>
                </a:lnTo>
                <a:lnTo>
                  <a:pt x="2421266" y="415015"/>
                </a:lnTo>
                <a:close/>
              </a:path>
              <a:path w="6177280" h="1779270">
                <a:moveTo>
                  <a:pt x="218829" y="415015"/>
                </a:moveTo>
                <a:lnTo>
                  <a:pt x="199574" y="415015"/>
                </a:lnTo>
                <a:lnTo>
                  <a:pt x="191768" y="422776"/>
                </a:lnTo>
                <a:lnTo>
                  <a:pt x="191768" y="441925"/>
                </a:lnTo>
                <a:lnTo>
                  <a:pt x="199574" y="449687"/>
                </a:lnTo>
                <a:lnTo>
                  <a:pt x="218829" y="449687"/>
                </a:lnTo>
                <a:lnTo>
                  <a:pt x="226635" y="441925"/>
                </a:lnTo>
                <a:lnTo>
                  <a:pt x="226635" y="422776"/>
                </a:lnTo>
                <a:lnTo>
                  <a:pt x="218829" y="415015"/>
                </a:lnTo>
                <a:close/>
              </a:path>
              <a:path w="6177280" h="1779270">
                <a:moveTo>
                  <a:pt x="4612079" y="409237"/>
                </a:moveTo>
                <a:lnTo>
                  <a:pt x="4592822" y="409237"/>
                </a:lnTo>
                <a:lnTo>
                  <a:pt x="4585017" y="416999"/>
                </a:lnTo>
                <a:lnTo>
                  <a:pt x="4585017" y="436147"/>
                </a:lnTo>
                <a:lnTo>
                  <a:pt x="4592822" y="443909"/>
                </a:lnTo>
                <a:lnTo>
                  <a:pt x="4612079" y="443909"/>
                </a:lnTo>
                <a:lnTo>
                  <a:pt x="4619885" y="436147"/>
                </a:lnTo>
                <a:lnTo>
                  <a:pt x="4619885" y="416999"/>
                </a:lnTo>
                <a:lnTo>
                  <a:pt x="4612079" y="409237"/>
                </a:lnTo>
                <a:close/>
              </a:path>
              <a:path w="6177280" h="1779270">
                <a:moveTo>
                  <a:pt x="1415933" y="409237"/>
                </a:moveTo>
                <a:lnTo>
                  <a:pt x="1396676" y="409237"/>
                </a:lnTo>
                <a:lnTo>
                  <a:pt x="1388870" y="416999"/>
                </a:lnTo>
                <a:lnTo>
                  <a:pt x="1388870" y="436147"/>
                </a:lnTo>
                <a:lnTo>
                  <a:pt x="1396676" y="443909"/>
                </a:lnTo>
                <a:lnTo>
                  <a:pt x="1415933" y="443909"/>
                </a:lnTo>
                <a:lnTo>
                  <a:pt x="1423738" y="436147"/>
                </a:lnTo>
                <a:lnTo>
                  <a:pt x="1423738" y="416999"/>
                </a:lnTo>
                <a:lnTo>
                  <a:pt x="1415933" y="409237"/>
                </a:lnTo>
                <a:close/>
              </a:path>
              <a:path w="6177280" h="1779270">
                <a:moveTo>
                  <a:pt x="544255" y="409237"/>
                </a:moveTo>
                <a:lnTo>
                  <a:pt x="525000" y="409237"/>
                </a:lnTo>
                <a:lnTo>
                  <a:pt x="517194" y="416999"/>
                </a:lnTo>
                <a:lnTo>
                  <a:pt x="517194" y="436147"/>
                </a:lnTo>
                <a:lnTo>
                  <a:pt x="525000" y="443909"/>
                </a:lnTo>
                <a:lnTo>
                  <a:pt x="544255" y="443909"/>
                </a:lnTo>
                <a:lnTo>
                  <a:pt x="552061" y="436147"/>
                </a:lnTo>
                <a:lnTo>
                  <a:pt x="552061" y="416999"/>
                </a:lnTo>
                <a:lnTo>
                  <a:pt x="544255" y="409237"/>
                </a:lnTo>
                <a:close/>
              </a:path>
              <a:path w="6177280" h="1779270">
                <a:moveTo>
                  <a:pt x="1694868" y="403458"/>
                </a:moveTo>
                <a:lnTo>
                  <a:pt x="1675612" y="403458"/>
                </a:lnTo>
                <a:lnTo>
                  <a:pt x="1667807" y="411220"/>
                </a:lnTo>
                <a:lnTo>
                  <a:pt x="1667807" y="430368"/>
                </a:lnTo>
                <a:lnTo>
                  <a:pt x="1675612" y="438130"/>
                </a:lnTo>
                <a:lnTo>
                  <a:pt x="1694868" y="438130"/>
                </a:lnTo>
                <a:lnTo>
                  <a:pt x="1702673" y="430368"/>
                </a:lnTo>
                <a:lnTo>
                  <a:pt x="1702673" y="411220"/>
                </a:lnTo>
                <a:lnTo>
                  <a:pt x="1694868" y="403458"/>
                </a:lnTo>
                <a:close/>
              </a:path>
              <a:path w="6177280" h="1779270">
                <a:moveTo>
                  <a:pt x="1154429" y="397680"/>
                </a:moveTo>
                <a:lnTo>
                  <a:pt x="1135172" y="397680"/>
                </a:lnTo>
                <a:lnTo>
                  <a:pt x="1127367" y="405442"/>
                </a:lnTo>
                <a:lnTo>
                  <a:pt x="1127367" y="424590"/>
                </a:lnTo>
                <a:lnTo>
                  <a:pt x="1135172" y="432352"/>
                </a:lnTo>
                <a:lnTo>
                  <a:pt x="1154429" y="432352"/>
                </a:lnTo>
                <a:lnTo>
                  <a:pt x="1162235" y="424590"/>
                </a:lnTo>
                <a:lnTo>
                  <a:pt x="1162235" y="405442"/>
                </a:lnTo>
                <a:lnTo>
                  <a:pt x="1154429" y="397680"/>
                </a:lnTo>
                <a:close/>
              </a:path>
              <a:path w="6177280" h="1779270">
                <a:moveTo>
                  <a:pt x="875492" y="397680"/>
                </a:moveTo>
                <a:lnTo>
                  <a:pt x="856236" y="397680"/>
                </a:lnTo>
                <a:lnTo>
                  <a:pt x="848431" y="405442"/>
                </a:lnTo>
                <a:lnTo>
                  <a:pt x="848431" y="424590"/>
                </a:lnTo>
                <a:lnTo>
                  <a:pt x="856236" y="432352"/>
                </a:lnTo>
                <a:lnTo>
                  <a:pt x="875492" y="432352"/>
                </a:lnTo>
                <a:lnTo>
                  <a:pt x="883298" y="424590"/>
                </a:lnTo>
                <a:lnTo>
                  <a:pt x="883298" y="405442"/>
                </a:lnTo>
                <a:lnTo>
                  <a:pt x="875492" y="397680"/>
                </a:lnTo>
                <a:close/>
              </a:path>
              <a:path w="6177280" h="1779270">
                <a:moveTo>
                  <a:pt x="660478" y="397680"/>
                </a:moveTo>
                <a:lnTo>
                  <a:pt x="641222" y="397680"/>
                </a:lnTo>
                <a:lnTo>
                  <a:pt x="633417" y="405442"/>
                </a:lnTo>
                <a:lnTo>
                  <a:pt x="633417" y="424590"/>
                </a:lnTo>
                <a:lnTo>
                  <a:pt x="641222" y="432352"/>
                </a:lnTo>
                <a:lnTo>
                  <a:pt x="660478" y="432352"/>
                </a:lnTo>
                <a:lnTo>
                  <a:pt x="668284" y="424590"/>
                </a:lnTo>
                <a:lnTo>
                  <a:pt x="668284" y="405442"/>
                </a:lnTo>
                <a:lnTo>
                  <a:pt x="660478" y="397680"/>
                </a:lnTo>
                <a:close/>
              </a:path>
              <a:path w="6177280" h="1779270">
                <a:moveTo>
                  <a:pt x="3606746" y="391902"/>
                </a:moveTo>
                <a:lnTo>
                  <a:pt x="3587490" y="391902"/>
                </a:lnTo>
                <a:lnTo>
                  <a:pt x="3579684" y="399663"/>
                </a:lnTo>
                <a:lnTo>
                  <a:pt x="3579684" y="418811"/>
                </a:lnTo>
                <a:lnTo>
                  <a:pt x="3587490" y="426573"/>
                </a:lnTo>
                <a:lnTo>
                  <a:pt x="3606746" y="426573"/>
                </a:lnTo>
                <a:lnTo>
                  <a:pt x="3614552" y="418811"/>
                </a:lnTo>
                <a:lnTo>
                  <a:pt x="3614552" y="399663"/>
                </a:lnTo>
                <a:lnTo>
                  <a:pt x="3606746" y="391902"/>
                </a:lnTo>
                <a:close/>
              </a:path>
              <a:path w="6177280" h="1779270">
                <a:moveTo>
                  <a:pt x="5814993" y="386124"/>
                </a:moveTo>
                <a:lnTo>
                  <a:pt x="5795737" y="386124"/>
                </a:lnTo>
                <a:lnTo>
                  <a:pt x="5787932" y="393884"/>
                </a:lnTo>
                <a:lnTo>
                  <a:pt x="5787932" y="413033"/>
                </a:lnTo>
                <a:lnTo>
                  <a:pt x="5795737" y="420795"/>
                </a:lnTo>
                <a:lnTo>
                  <a:pt x="5814993" y="420795"/>
                </a:lnTo>
                <a:lnTo>
                  <a:pt x="5822798" y="413033"/>
                </a:lnTo>
                <a:lnTo>
                  <a:pt x="5822798" y="393884"/>
                </a:lnTo>
                <a:lnTo>
                  <a:pt x="5814993" y="386124"/>
                </a:lnTo>
                <a:close/>
              </a:path>
              <a:path w="6177280" h="1779270">
                <a:moveTo>
                  <a:pt x="1915694" y="386124"/>
                </a:moveTo>
                <a:lnTo>
                  <a:pt x="1896437" y="386124"/>
                </a:lnTo>
                <a:lnTo>
                  <a:pt x="1888632" y="393884"/>
                </a:lnTo>
                <a:lnTo>
                  <a:pt x="1888632" y="413033"/>
                </a:lnTo>
                <a:lnTo>
                  <a:pt x="1896437" y="420795"/>
                </a:lnTo>
                <a:lnTo>
                  <a:pt x="1915694" y="420795"/>
                </a:lnTo>
                <a:lnTo>
                  <a:pt x="1923500" y="413033"/>
                </a:lnTo>
                <a:lnTo>
                  <a:pt x="1923500" y="393884"/>
                </a:lnTo>
                <a:lnTo>
                  <a:pt x="1915694" y="386124"/>
                </a:lnTo>
                <a:close/>
              </a:path>
              <a:path w="6177280" h="1779270">
                <a:moveTo>
                  <a:pt x="5361722" y="380344"/>
                </a:moveTo>
                <a:lnTo>
                  <a:pt x="5342465" y="380344"/>
                </a:lnTo>
                <a:lnTo>
                  <a:pt x="5334660" y="388105"/>
                </a:lnTo>
                <a:lnTo>
                  <a:pt x="5334660" y="407254"/>
                </a:lnTo>
                <a:lnTo>
                  <a:pt x="5342465" y="415015"/>
                </a:lnTo>
                <a:lnTo>
                  <a:pt x="5361722" y="415015"/>
                </a:lnTo>
                <a:lnTo>
                  <a:pt x="5369528" y="407254"/>
                </a:lnTo>
                <a:lnTo>
                  <a:pt x="5369528" y="388105"/>
                </a:lnTo>
                <a:lnTo>
                  <a:pt x="5361722" y="380344"/>
                </a:lnTo>
                <a:close/>
              </a:path>
              <a:path w="6177280" h="1779270">
                <a:moveTo>
                  <a:pt x="3072118" y="380344"/>
                </a:moveTo>
                <a:lnTo>
                  <a:pt x="3052861" y="380344"/>
                </a:lnTo>
                <a:lnTo>
                  <a:pt x="3045056" y="388105"/>
                </a:lnTo>
                <a:lnTo>
                  <a:pt x="3045056" y="407254"/>
                </a:lnTo>
                <a:lnTo>
                  <a:pt x="3052861" y="415015"/>
                </a:lnTo>
                <a:lnTo>
                  <a:pt x="3072118" y="415015"/>
                </a:lnTo>
                <a:lnTo>
                  <a:pt x="3079923" y="407254"/>
                </a:lnTo>
                <a:lnTo>
                  <a:pt x="3079923" y="388105"/>
                </a:lnTo>
                <a:lnTo>
                  <a:pt x="3072118" y="380344"/>
                </a:lnTo>
                <a:close/>
              </a:path>
              <a:path w="6177280" h="1779270">
                <a:moveTo>
                  <a:pt x="2305043" y="380344"/>
                </a:moveTo>
                <a:lnTo>
                  <a:pt x="2285786" y="380344"/>
                </a:lnTo>
                <a:lnTo>
                  <a:pt x="2277981" y="388105"/>
                </a:lnTo>
                <a:lnTo>
                  <a:pt x="2277981" y="407254"/>
                </a:lnTo>
                <a:lnTo>
                  <a:pt x="2285786" y="415015"/>
                </a:lnTo>
                <a:lnTo>
                  <a:pt x="2305043" y="415015"/>
                </a:lnTo>
                <a:lnTo>
                  <a:pt x="2312849" y="407254"/>
                </a:lnTo>
                <a:lnTo>
                  <a:pt x="2312849" y="388105"/>
                </a:lnTo>
                <a:lnTo>
                  <a:pt x="2305043" y="380344"/>
                </a:lnTo>
                <a:close/>
              </a:path>
              <a:path w="6177280" h="1779270">
                <a:moveTo>
                  <a:pt x="770892" y="380344"/>
                </a:moveTo>
                <a:lnTo>
                  <a:pt x="751635" y="380344"/>
                </a:lnTo>
                <a:lnTo>
                  <a:pt x="743830" y="388105"/>
                </a:lnTo>
                <a:lnTo>
                  <a:pt x="743830" y="407254"/>
                </a:lnTo>
                <a:lnTo>
                  <a:pt x="751635" y="415015"/>
                </a:lnTo>
                <a:lnTo>
                  <a:pt x="770892" y="415015"/>
                </a:lnTo>
                <a:lnTo>
                  <a:pt x="778697" y="407254"/>
                </a:lnTo>
                <a:lnTo>
                  <a:pt x="778697" y="388105"/>
                </a:lnTo>
                <a:lnTo>
                  <a:pt x="770892" y="380344"/>
                </a:lnTo>
                <a:close/>
              </a:path>
              <a:path w="6177280" h="1779270">
                <a:moveTo>
                  <a:pt x="6146231" y="374566"/>
                </a:moveTo>
                <a:lnTo>
                  <a:pt x="6126974" y="374566"/>
                </a:lnTo>
                <a:lnTo>
                  <a:pt x="6119169" y="382327"/>
                </a:lnTo>
                <a:lnTo>
                  <a:pt x="6119169" y="401476"/>
                </a:lnTo>
                <a:lnTo>
                  <a:pt x="6126975" y="409237"/>
                </a:lnTo>
                <a:lnTo>
                  <a:pt x="6146232" y="409237"/>
                </a:lnTo>
                <a:lnTo>
                  <a:pt x="6154036" y="401476"/>
                </a:lnTo>
                <a:lnTo>
                  <a:pt x="6154036" y="382327"/>
                </a:lnTo>
                <a:lnTo>
                  <a:pt x="6146231" y="374566"/>
                </a:lnTo>
                <a:close/>
              </a:path>
              <a:path w="6177280" h="1779270">
                <a:moveTo>
                  <a:pt x="5239687" y="368787"/>
                </a:moveTo>
                <a:lnTo>
                  <a:pt x="5220430" y="368787"/>
                </a:lnTo>
                <a:lnTo>
                  <a:pt x="5212626" y="376549"/>
                </a:lnTo>
                <a:lnTo>
                  <a:pt x="5212626" y="395697"/>
                </a:lnTo>
                <a:lnTo>
                  <a:pt x="5220430" y="403458"/>
                </a:lnTo>
                <a:lnTo>
                  <a:pt x="5239687" y="403458"/>
                </a:lnTo>
                <a:lnTo>
                  <a:pt x="5247492" y="395697"/>
                </a:lnTo>
                <a:lnTo>
                  <a:pt x="5247492" y="376549"/>
                </a:lnTo>
                <a:lnTo>
                  <a:pt x="5239687" y="368787"/>
                </a:lnTo>
                <a:close/>
              </a:path>
              <a:path w="6177280" h="1779270">
                <a:moveTo>
                  <a:pt x="5071163" y="368787"/>
                </a:moveTo>
                <a:lnTo>
                  <a:pt x="5051906" y="368787"/>
                </a:lnTo>
                <a:lnTo>
                  <a:pt x="5044102" y="376549"/>
                </a:lnTo>
                <a:lnTo>
                  <a:pt x="5044102" y="395697"/>
                </a:lnTo>
                <a:lnTo>
                  <a:pt x="5051906" y="403458"/>
                </a:lnTo>
                <a:lnTo>
                  <a:pt x="5071163" y="403458"/>
                </a:lnTo>
                <a:lnTo>
                  <a:pt x="5078968" y="395697"/>
                </a:lnTo>
                <a:lnTo>
                  <a:pt x="5078968" y="376549"/>
                </a:lnTo>
                <a:lnTo>
                  <a:pt x="5071163" y="368787"/>
                </a:lnTo>
                <a:close/>
              </a:path>
              <a:path w="6177280" h="1779270">
                <a:moveTo>
                  <a:pt x="4803849" y="368787"/>
                </a:moveTo>
                <a:lnTo>
                  <a:pt x="4784592" y="368787"/>
                </a:lnTo>
                <a:lnTo>
                  <a:pt x="4776787" y="376549"/>
                </a:lnTo>
                <a:lnTo>
                  <a:pt x="4776787" y="395697"/>
                </a:lnTo>
                <a:lnTo>
                  <a:pt x="4784592" y="403458"/>
                </a:lnTo>
                <a:lnTo>
                  <a:pt x="4803849" y="403458"/>
                </a:lnTo>
                <a:lnTo>
                  <a:pt x="4811655" y="395697"/>
                </a:lnTo>
                <a:lnTo>
                  <a:pt x="4811655" y="376549"/>
                </a:lnTo>
                <a:lnTo>
                  <a:pt x="4803849" y="368787"/>
                </a:lnTo>
                <a:close/>
              </a:path>
              <a:path w="6177280" h="1779270">
                <a:moveTo>
                  <a:pt x="3496334" y="363009"/>
                </a:moveTo>
                <a:lnTo>
                  <a:pt x="3477077" y="363009"/>
                </a:lnTo>
                <a:lnTo>
                  <a:pt x="3469271" y="370771"/>
                </a:lnTo>
                <a:lnTo>
                  <a:pt x="3469271" y="389919"/>
                </a:lnTo>
                <a:lnTo>
                  <a:pt x="3477077" y="397680"/>
                </a:lnTo>
                <a:lnTo>
                  <a:pt x="3496334" y="397680"/>
                </a:lnTo>
                <a:lnTo>
                  <a:pt x="3504139" y="389919"/>
                </a:lnTo>
                <a:lnTo>
                  <a:pt x="3504139" y="370771"/>
                </a:lnTo>
                <a:lnTo>
                  <a:pt x="3496334" y="363009"/>
                </a:lnTo>
                <a:close/>
              </a:path>
              <a:path w="6177280" h="1779270">
                <a:moveTo>
                  <a:pt x="4925884" y="357230"/>
                </a:moveTo>
                <a:lnTo>
                  <a:pt x="4906627" y="357230"/>
                </a:lnTo>
                <a:lnTo>
                  <a:pt x="4898821" y="364991"/>
                </a:lnTo>
                <a:lnTo>
                  <a:pt x="4898821" y="384140"/>
                </a:lnTo>
                <a:lnTo>
                  <a:pt x="4906627" y="391902"/>
                </a:lnTo>
                <a:lnTo>
                  <a:pt x="4925884" y="391902"/>
                </a:lnTo>
                <a:lnTo>
                  <a:pt x="4933689" y="384140"/>
                </a:lnTo>
                <a:lnTo>
                  <a:pt x="4933689" y="364991"/>
                </a:lnTo>
                <a:lnTo>
                  <a:pt x="4925884" y="357230"/>
                </a:lnTo>
                <a:close/>
              </a:path>
              <a:path w="6177280" h="1779270">
                <a:moveTo>
                  <a:pt x="4495857" y="357230"/>
                </a:moveTo>
                <a:lnTo>
                  <a:pt x="4476600" y="357230"/>
                </a:lnTo>
                <a:lnTo>
                  <a:pt x="4468794" y="364991"/>
                </a:lnTo>
                <a:lnTo>
                  <a:pt x="4468794" y="384140"/>
                </a:lnTo>
                <a:lnTo>
                  <a:pt x="4476600" y="391902"/>
                </a:lnTo>
                <a:lnTo>
                  <a:pt x="4495857" y="391902"/>
                </a:lnTo>
                <a:lnTo>
                  <a:pt x="4503662" y="384140"/>
                </a:lnTo>
                <a:lnTo>
                  <a:pt x="4503662" y="364991"/>
                </a:lnTo>
                <a:lnTo>
                  <a:pt x="4495857" y="357230"/>
                </a:lnTo>
                <a:close/>
              </a:path>
              <a:path w="6177280" h="1779270">
                <a:moveTo>
                  <a:pt x="4158809" y="357230"/>
                </a:moveTo>
                <a:lnTo>
                  <a:pt x="4139552" y="357230"/>
                </a:lnTo>
                <a:lnTo>
                  <a:pt x="4131746" y="364991"/>
                </a:lnTo>
                <a:lnTo>
                  <a:pt x="4131746" y="384140"/>
                </a:lnTo>
                <a:lnTo>
                  <a:pt x="4139552" y="391902"/>
                </a:lnTo>
                <a:lnTo>
                  <a:pt x="4158809" y="391902"/>
                </a:lnTo>
                <a:lnTo>
                  <a:pt x="4166613" y="384140"/>
                </a:lnTo>
                <a:lnTo>
                  <a:pt x="4166613" y="364991"/>
                </a:lnTo>
                <a:lnTo>
                  <a:pt x="4158809" y="357230"/>
                </a:lnTo>
                <a:close/>
              </a:path>
              <a:path w="6177280" h="1779270">
                <a:moveTo>
                  <a:pt x="3310376" y="357230"/>
                </a:moveTo>
                <a:lnTo>
                  <a:pt x="3291119" y="357230"/>
                </a:lnTo>
                <a:lnTo>
                  <a:pt x="3283314" y="364991"/>
                </a:lnTo>
                <a:lnTo>
                  <a:pt x="3283314" y="384140"/>
                </a:lnTo>
                <a:lnTo>
                  <a:pt x="3291119" y="391902"/>
                </a:lnTo>
                <a:lnTo>
                  <a:pt x="3310376" y="391902"/>
                </a:lnTo>
                <a:lnTo>
                  <a:pt x="3318182" y="384140"/>
                </a:lnTo>
                <a:lnTo>
                  <a:pt x="3318182" y="364991"/>
                </a:lnTo>
                <a:lnTo>
                  <a:pt x="3310376" y="357230"/>
                </a:lnTo>
                <a:close/>
              </a:path>
              <a:path w="6177280" h="1779270">
                <a:moveTo>
                  <a:pt x="3188341" y="357230"/>
                </a:moveTo>
                <a:lnTo>
                  <a:pt x="3169084" y="357230"/>
                </a:lnTo>
                <a:lnTo>
                  <a:pt x="3161278" y="364991"/>
                </a:lnTo>
                <a:lnTo>
                  <a:pt x="3161278" y="384140"/>
                </a:lnTo>
                <a:lnTo>
                  <a:pt x="3169084" y="391902"/>
                </a:lnTo>
                <a:lnTo>
                  <a:pt x="3188341" y="391902"/>
                </a:lnTo>
                <a:lnTo>
                  <a:pt x="3196146" y="384140"/>
                </a:lnTo>
                <a:lnTo>
                  <a:pt x="3196146" y="364991"/>
                </a:lnTo>
                <a:lnTo>
                  <a:pt x="3188341" y="357230"/>
                </a:lnTo>
                <a:close/>
              </a:path>
              <a:path w="6177280" h="1779270">
                <a:moveTo>
                  <a:pt x="2142329" y="357230"/>
                </a:moveTo>
                <a:lnTo>
                  <a:pt x="2123074" y="357230"/>
                </a:lnTo>
                <a:lnTo>
                  <a:pt x="2115268" y="364991"/>
                </a:lnTo>
                <a:lnTo>
                  <a:pt x="2115268" y="384140"/>
                </a:lnTo>
                <a:lnTo>
                  <a:pt x="2123074" y="391902"/>
                </a:lnTo>
                <a:lnTo>
                  <a:pt x="2142329" y="391902"/>
                </a:lnTo>
                <a:lnTo>
                  <a:pt x="2150135" y="384140"/>
                </a:lnTo>
                <a:lnTo>
                  <a:pt x="2150135" y="364991"/>
                </a:lnTo>
                <a:lnTo>
                  <a:pt x="2142329" y="357230"/>
                </a:lnTo>
                <a:close/>
              </a:path>
              <a:path w="6177280" h="1779270">
                <a:moveTo>
                  <a:pt x="1009149" y="357230"/>
                </a:moveTo>
                <a:lnTo>
                  <a:pt x="989893" y="357230"/>
                </a:lnTo>
                <a:lnTo>
                  <a:pt x="982088" y="364991"/>
                </a:lnTo>
                <a:lnTo>
                  <a:pt x="982088" y="384140"/>
                </a:lnTo>
                <a:lnTo>
                  <a:pt x="989893" y="391902"/>
                </a:lnTo>
                <a:lnTo>
                  <a:pt x="1009149" y="391902"/>
                </a:lnTo>
                <a:lnTo>
                  <a:pt x="1016955" y="384140"/>
                </a:lnTo>
                <a:lnTo>
                  <a:pt x="1016955" y="364991"/>
                </a:lnTo>
                <a:lnTo>
                  <a:pt x="1009149" y="357230"/>
                </a:lnTo>
                <a:close/>
              </a:path>
              <a:path w="6177280" h="1779270">
                <a:moveTo>
                  <a:pt x="428033" y="357230"/>
                </a:moveTo>
                <a:lnTo>
                  <a:pt x="408776" y="357230"/>
                </a:lnTo>
                <a:lnTo>
                  <a:pt x="400970" y="364991"/>
                </a:lnTo>
                <a:lnTo>
                  <a:pt x="400970" y="384140"/>
                </a:lnTo>
                <a:lnTo>
                  <a:pt x="408776" y="391902"/>
                </a:lnTo>
                <a:lnTo>
                  <a:pt x="428033" y="391902"/>
                </a:lnTo>
                <a:lnTo>
                  <a:pt x="435838" y="384140"/>
                </a:lnTo>
                <a:lnTo>
                  <a:pt x="435838" y="364991"/>
                </a:lnTo>
                <a:lnTo>
                  <a:pt x="428033" y="357230"/>
                </a:lnTo>
                <a:close/>
              </a:path>
              <a:path w="6177280" h="1779270">
                <a:moveTo>
                  <a:pt x="3914739" y="351452"/>
                </a:moveTo>
                <a:lnTo>
                  <a:pt x="3895481" y="351452"/>
                </a:lnTo>
                <a:lnTo>
                  <a:pt x="3887675" y="359214"/>
                </a:lnTo>
                <a:lnTo>
                  <a:pt x="3887675" y="378362"/>
                </a:lnTo>
                <a:lnTo>
                  <a:pt x="3895481" y="386124"/>
                </a:lnTo>
                <a:lnTo>
                  <a:pt x="3914739" y="386124"/>
                </a:lnTo>
                <a:lnTo>
                  <a:pt x="3922544" y="378362"/>
                </a:lnTo>
                <a:lnTo>
                  <a:pt x="3922544" y="359214"/>
                </a:lnTo>
                <a:lnTo>
                  <a:pt x="3914739" y="351452"/>
                </a:lnTo>
                <a:close/>
              </a:path>
              <a:path w="6177280" h="1779270">
                <a:moveTo>
                  <a:pt x="2857105" y="351452"/>
                </a:moveTo>
                <a:lnTo>
                  <a:pt x="2837848" y="351452"/>
                </a:lnTo>
                <a:lnTo>
                  <a:pt x="2830043" y="359214"/>
                </a:lnTo>
                <a:lnTo>
                  <a:pt x="2830043" y="378362"/>
                </a:lnTo>
                <a:lnTo>
                  <a:pt x="2837848" y="386124"/>
                </a:lnTo>
                <a:lnTo>
                  <a:pt x="2857105" y="386124"/>
                </a:lnTo>
                <a:lnTo>
                  <a:pt x="2864910" y="378362"/>
                </a:lnTo>
                <a:lnTo>
                  <a:pt x="2864910" y="359214"/>
                </a:lnTo>
                <a:lnTo>
                  <a:pt x="2857105" y="351452"/>
                </a:lnTo>
                <a:close/>
              </a:path>
              <a:path w="6177280" h="1779270">
                <a:moveTo>
                  <a:pt x="2729259" y="351452"/>
                </a:moveTo>
                <a:lnTo>
                  <a:pt x="2710003" y="351452"/>
                </a:lnTo>
                <a:lnTo>
                  <a:pt x="2702198" y="359214"/>
                </a:lnTo>
                <a:lnTo>
                  <a:pt x="2702198" y="378362"/>
                </a:lnTo>
                <a:lnTo>
                  <a:pt x="2710003" y="386124"/>
                </a:lnTo>
                <a:lnTo>
                  <a:pt x="2729259" y="386124"/>
                </a:lnTo>
                <a:lnTo>
                  <a:pt x="2737064" y="378362"/>
                </a:lnTo>
                <a:lnTo>
                  <a:pt x="2737064" y="359214"/>
                </a:lnTo>
                <a:lnTo>
                  <a:pt x="2729259" y="351452"/>
                </a:lnTo>
                <a:close/>
              </a:path>
              <a:path w="6177280" h="1779270">
                <a:moveTo>
                  <a:pt x="5716203" y="339895"/>
                </a:moveTo>
                <a:lnTo>
                  <a:pt x="5696946" y="339895"/>
                </a:lnTo>
                <a:lnTo>
                  <a:pt x="5689141" y="347657"/>
                </a:lnTo>
                <a:lnTo>
                  <a:pt x="5689141" y="366805"/>
                </a:lnTo>
                <a:lnTo>
                  <a:pt x="5696946" y="374567"/>
                </a:lnTo>
                <a:lnTo>
                  <a:pt x="5716203" y="374567"/>
                </a:lnTo>
                <a:lnTo>
                  <a:pt x="5724009" y="366805"/>
                </a:lnTo>
                <a:lnTo>
                  <a:pt x="5724009" y="347657"/>
                </a:lnTo>
                <a:lnTo>
                  <a:pt x="5716203" y="339895"/>
                </a:lnTo>
                <a:close/>
              </a:path>
              <a:path w="6177280" h="1779270">
                <a:moveTo>
                  <a:pt x="4693437" y="339895"/>
                </a:moveTo>
                <a:lnTo>
                  <a:pt x="4674179" y="339895"/>
                </a:lnTo>
                <a:lnTo>
                  <a:pt x="4666374" y="347657"/>
                </a:lnTo>
                <a:lnTo>
                  <a:pt x="4666374" y="366805"/>
                </a:lnTo>
                <a:lnTo>
                  <a:pt x="4674179" y="374567"/>
                </a:lnTo>
                <a:lnTo>
                  <a:pt x="4693437" y="374567"/>
                </a:lnTo>
                <a:lnTo>
                  <a:pt x="4701242" y="366805"/>
                </a:lnTo>
                <a:lnTo>
                  <a:pt x="4701242" y="347657"/>
                </a:lnTo>
                <a:lnTo>
                  <a:pt x="4693437" y="339895"/>
                </a:lnTo>
                <a:close/>
              </a:path>
              <a:path w="6177280" h="1779270">
                <a:moveTo>
                  <a:pt x="4379633" y="339895"/>
                </a:moveTo>
                <a:lnTo>
                  <a:pt x="4360376" y="339895"/>
                </a:lnTo>
                <a:lnTo>
                  <a:pt x="4352570" y="347657"/>
                </a:lnTo>
                <a:lnTo>
                  <a:pt x="4352570" y="366805"/>
                </a:lnTo>
                <a:lnTo>
                  <a:pt x="4360376" y="374567"/>
                </a:lnTo>
                <a:lnTo>
                  <a:pt x="4379633" y="374567"/>
                </a:lnTo>
                <a:lnTo>
                  <a:pt x="4387438" y="366805"/>
                </a:lnTo>
                <a:lnTo>
                  <a:pt x="4387438" y="347657"/>
                </a:lnTo>
                <a:lnTo>
                  <a:pt x="4379633" y="339895"/>
                </a:lnTo>
                <a:close/>
              </a:path>
              <a:path w="6177280" h="1779270">
                <a:moveTo>
                  <a:pt x="4269220" y="339895"/>
                </a:moveTo>
                <a:lnTo>
                  <a:pt x="4249964" y="339895"/>
                </a:lnTo>
                <a:lnTo>
                  <a:pt x="4242159" y="347657"/>
                </a:lnTo>
                <a:lnTo>
                  <a:pt x="4242159" y="366805"/>
                </a:lnTo>
                <a:lnTo>
                  <a:pt x="4249964" y="374567"/>
                </a:lnTo>
                <a:lnTo>
                  <a:pt x="4269220" y="374567"/>
                </a:lnTo>
                <a:lnTo>
                  <a:pt x="4277025" y="366805"/>
                </a:lnTo>
                <a:lnTo>
                  <a:pt x="4277025" y="347657"/>
                </a:lnTo>
                <a:lnTo>
                  <a:pt x="4269220" y="339895"/>
                </a:lnTo>
                <a:close/>
              </a:path>
              <a:path w="6177280" h="1779270">
                <a:moveTo>
                  <a:pt x="4025151" y="339895"/>
                </a:moveTo>
                <a:lnTo>
                  <a:pt x="4005893" y="339895"/>
                </a:lnTo>
                <a:lnTo>
                  <a:pt x="3998089" y="347657"/>
                </a:lnTo>
                <a:lnTo>
                  <a:pt x="3998089" y="366805"/>
                </a:lnTo>
                <a:lnTo>
                  <a:pt x="4005893" y="374567"/>
                </a:lnTo>
                <a:lnTo>
                  <a:pt x="4025151" y="374567"/>
                </a:lnTo>
                <a:lnTo>
                  <a:pt x="4032957" y="366805"/>
                </a:lnTo>
                <a:lnTo>
                  <a:pt x="4032957" y="347657"/>
                </a:lnTo>
                <a:lnTo>
                  <a:pt x="4025151" y="339895"/>
                </a:lnTo>
                <a:close/>
              </a:path>
              <a:path w="6177280" h="1779270">
                <a:moveTo>
                  <a:pt x="3792703" y="334116"/>
                </a:moveTo>
                <a:lnTo>
                  <a:pt x="3773446" y="334116"/>
                </a:lnTo>
                <a:lnTo>
                  <a:pt x="3765642" y="341877"/>
                </a:lnTo>
                <a:lnTo>
                  <a:pt x="3765642" y="361026"/>
                </a:lnTo>
                <a:lnTo>
                  <a:pt x="3773446" y="368787"/>
                </a:lnTo>
                <a:lnTo>
                  <a:pt x="3792703" y="368787"/>
                </a:lnTo>
                <a:lnTo>
                  <a:pt x="3800509" y="361026"/>
                </a:lnTo>
                <a:lnTo>
                  <a:pt x="3800509" y="341877"/>
                </a:lnTo>
                <a:lnTo>
                  <a:pt x="3792703" y="334116"/>
                </a:lnTo>
                <a:close/>
              </a:path>
              <a:path w="6177280" h="1779270">
                <a:moveTo>
                  <a:pt x="2020295" y="334116"/>
                </a:moveTo>
                <a:lnTo>
                  <a:pt x="2001038" y="334116"/>
                </a:lnTo>
                <a:lnTo>
                  <a:pt x="1993233" y="341877"/>
                </a:lnTo>
                <a:lnTo>
                  <a:pt x="1993233" y="361026"/>
                </a:lnTo>
                <a:lnTo>
                  <a:pt x="2001038" y="368787"/>
                </a:lnTo>
                <a:lnTo>
                  <a:pt x="2020295" y="368787"/>
                </a:lnTo>
                <a:lnTo>
                  <a:pt x="2028101" y="361026"/>
                </a:lnTo>
                <a:lnTo>
                  <a:pt x="2028101" y="341877"/>
                </a:lnTo>
                <a:lnTo>
                  <a:pt x="2020295" y="334116"/>
                </a:lnTo>
                <a:close/>
              </a:path>
              <a:path w="6177280" h="1779270">
                <a:moveTo>
                  <a:pt x="1311332" y="334116"/>
                </a:moveTo>
                <a:lnTo>
                  <a:pt x="1292075" y="334116"/>
                </a:lnTo>
                <a:lnTo>
                  <a:pt x="1284269" y="341877"/>
                </a:lnTo>
                <a:lnTo>
                  <a:pt x="1284269" y="361026"/>
                </a:lnTo>
                <a:lnTo>
                  <a:pt x="1292075" y="368787"/>
                </a:lnTo>
                <a:lnTo>
                  <a:pt x="1311332" y="368787"/>
                </a:lnTo>
                <a:lnTo>
                  <a:pt x="1319137" y="361026"/>
                </a:lnTo>
                <a:lnTo>
                  <a:pt x="1319137" y="341877"/>
                </a:lnTo>
                <a:lnTo>
                  <a:pt x="1311332" y="334116"/>
                </a:lnTo>
                <a:close/>
              </a:path>
              <a:path w="6177280" h="1779270">
                <a:moveTo>
                  <a:pt x="1514722" y="328338"/>
                </a:moveTo>
                <a:lnTo>
                  <a:pt x="1495465" y="328338"/>
                </a:lnTo>
                <a:lnTo>
                  <a:pt x="1487660" y="336099"/>
                </a:lnTo>
                <a:lnTo>
                  <a:pt x="1487660" y="355248"/>
                </a:lnTo>
                <a:lnTo>
                  <a:pt x="1495465" y="363009"/>
                </a:lnTo>
                <a:lnTo>
                  <a:pt x="1514722" y="363009"/>
                </a:lnTo>
                <a:lnTo>
                  <a:pt x="1522528" y="355248"/>
                </a:lnTo>
                <a:lnTo>
                  <a:pt x="1522528" y="336099"/>
                </a:lnTo>
                <a:lnTo>
                  <a:pt x="1514722" y="328338"/>
                </a:lnTo>
                <a:close/>
              </a:path>
              <a:path w="6177280" h="1779270">
                <a:moveTo>
                  <a:pt x="305997" y="328338"/>
                </a:moveTo>
                <a:lnTo>
                  <a:pt x="286741" y="328338"/>
                </a:lnTo>
                <a:lnTo>
                  <a:pt x="278936" y="336099"/>
                </a:lnTo>
                <a:lnTo>
                  <a:pt x="278936" y="355248"/>
                </a:lnTo>
                <a:lnTo>
                  <a:pt x="286741" y="363009"/>
                </a:lnTo>
                <a:lnTo>
                  <a:pt x="305997" y="363009"/>
                </a:lnTo>
                <a:lnTo>
                  <a:pt x="313803" y="355248"/>
                </a:lnTo>
                <a:lnTo>
                  <a:pt x="313803" y="336099"/>
                </a:lnTo>
                <a:lnTo>
                  <a:pt x="305997" y="328338"/>
                </a:lnTo>
                <a:close/>
              </a:path>
              <a:path w="6177280" h="1779270">
                <a:moveTo>
                  <a:pt x="6012573" y="322559"/>
                </a:moveTo>
                <a:lnTo>
                  <a:pt x="5993317" y="322559"/>
                </a:lnTo>
                <a:lnTo>
                  <a:pt x="5985512" y="330320"/>
                </a:lnTo>
                <a:lnTo>
                  <a:pt x="5985512" y="349469"/>
                </a:lnTo>
                <a:lnTo>
                  <a:pt x="5993317" y="357230"/>
                </a:lnTo>
                <a:lnTo>
                  <a:pt x="6012573" y="357230"/>
                </a:lnTo>
                <a:lnTo>
                  <a:pt x="6020380" y="349469"/>
                </a:lnTo>
                <a:lnTo>
                  <a:pt x="6020380" y="330320"/>
                </a:lnTo>
                <a:lnTo>
                  <a:pt x="6012573" y="322559"/>
                </a:lnTo>
                <a:close/>
              </a:path>
              <a:path w="6177280" h="1779270">
                <a:moveTo>
                  <a:pt x="1625135" y="322559"/>
                </a:moveTo>
                <a:lnTo>
                  <a:pt x="1605879" y="322559"/>
                </a:lnTo>
                <a:lnTo>
                  <a:pt x="1598074" y="330320"/>
                </a:lnTo>
                <a:lnTo>
                  <a:pt x="1598074" y="349469"/>
                </a:lnTo>
                <a:lnTo>
                  <a:pt x="1605879" y="357230"/>
                </a:lnTo>
                <a:lnTo>
                  <a:pt x="1625135" y="357230"/>
                </a:lnTo>
                <a:lnTo>
                  <a:pt x="1632940" y="349469"/>
                </a:lnTo>
                <a:lnTo>
                  <a:pt x="1632940" y="330320"/>
                </a:lnTo>
                <a:lnTo>
                  <a:pt x="1625135" y="322559"/>
                </a:lnTo>
                <a:close/>
              </a:path>
              <a:path w="6177280" h="1779270">
                <a:moveTo>
                  <a:pt x="5588358" y="316781"/>
                </a:moveTo>
                <a:lnTo>
                  <a:pt x="5569101" y="316781"/>
                </a:lnTo>
                <a:lnTo>
                  <a:pt x="5561295" y="324542"/>
                </a:lnTo>
                <a:lnTo>
                  <a:pt x="5561295" y="343691"/>
                </a:lnTo>
                <a:lnTo>
                  <a:pt x="5569101" y="351452"/>
                </a:lnTo>
                <a:lnTo>
                  <a:pt x="5588358" y="351452"/>
                </a:lnTo>
                <a:lnTo>
                  <a:pt x="5596163" y="343691"/>
                </a:lnTo>
                <a:lnTo>
                  <a:pt x="5596163" y="324542"/>
                </a:lnTo>
                <a:lnTo>
                  <a:pt x="5588358" y="316781"/>
                </a:lnTo>
                <a:close/>
              </a:path>
              <a:path w="6177280" h="1779270">
                <a:moveTo>
                  <a:pt x="3682292" y="316781"/>
                </a:moveTo>
                <a:lnTo>
                  <a:pt x="3663034" y="316781"/>
                </a:lnTo>
                <a:lnTo>
                  <a:pt x="3655230" y="324542"/>
                </a:lnTo>
                <a:lnTo>
                  <a:pt x="3655230" y="343691"/>
                </a:lnTo>
                <a:lnTo>
                  <a:pt x="3663034" y="351452"/>
                </a:lnTo>
                <a:lnTo>
                  <a:pt x="3682292" y="351452"/>
                </a:lnTo>
                <a:lnTo>
                  <a:pt x="3690098" y="343691"/>
                </a:lnTo>
                <a:lnTo>
                  <a:pt x="3690098" y="324542"/>
                </a:lnTo>
                <a:lnTo>
                  <a:pt x="3682292" y="316781"/>
                </a:lnTo>
                <a:close/>
              </a:path>
              <a:path w="6177280" h="1779270">
                <a:moveTo>
                  <a:pt x="2595601" y="316781"/>
                </a:moveTo>
                <a:lnTo>
                  <a:pt x="2576343" y="316781"/>
                </a:lnTo>
                <a:lnTo>
                  <a:pt x="2568539" y="324542"/>
                </a:lnTo>
                <a:lnTo>
                  <a:pt x="2568539" y="343691"/>
                </a:lnTo>
                <a:lnTo>
                  <a:pt x="2576343" y="351452"/>
                </a:lnTo>
                <a:lnTo>
                  <a:pt x="2595601" y="351452"/>
                </a:lnTo>
                <a:lnTo>
                  <a:pt x="2603407" y="343691"/>
                </a:lnTo>
                <a:lnTo>
                  <a:pt x="2603407" y="324542"/>
                </a:lnTo>
                <a:lnTo>
                  <a:pt x="2595601" y="316781"/>
                </a:lnTo>
                <a:close/>
              </a:path>
              <a:path w="6177280" h="1779270">
                <a:moveTo>
                  <a:pt x="1845960" y="316781"/>
                </a:moveTo>
                <a:lnTo>
                  <a:pt x="1826703" y="316781"/>
                </a:lnTo>
                <a:lnTo>
                  <a:pt x="1818897" y="324542"/>
                </a:lnTo>
                <a:lnTo>
                  <a:pt x="1818897" y="343691"/>
                </a:lnTo>
                <a:lnTo>
                  <a:pt x="1826703" y="351452"/>
                </a:lnTo>
                <a:lnTo>
                  <a:pt x="1845960" y="351452"/>
                </a:lnTo>
                <a:lnTo>
                  <a:pt x="1853765" y="343691"/>
                </a:lnTo>
                <a:lnTo>
                  <a:pt x="1853765" y="324542"/>
                </a:lnTo>
                <a:lnTo>
                  <a:pt x="1845960" y="316781"/>
                </a:lnTo>
                <a:close/>
              </a:path>
              <a:path w="6177280" h="1779270">
                <a:moveTo>
                  <a:pt x="73550" y="311002"/>
                </a:moveTo>
                <a:lnTo>
                  <a:pt x="54295" y="311002"/>
                </a:lnTo>
                <a:lnTo>
                  <a:pt x="46489" y="318764"/>
                </a:lnTo>
                <a:lnTo>
                  <a:pt x="46489" y="337912"/>
                </a:lnTo>
                <a:lnTo>
                  <a:pt x="54295" y="345673"/>
                </a:lnTo>
                <a:lnTo>
                  <a:pt x="73550" y="345673"/>
                </a:lnTo>
                <a:lnTo>
                  <a:pt x="81356" y="337912"/>
                </a:lnTo>
                <a:lnTo>
                  <a:pt x="81356" y="318764"/>
                </a:lnTo>
                <a:lnTo>
                  <a:pt x="73550" y="311002"/>
                </a:lnTo>
                <a:close/>
              </a:path>
              <a:path w="6177280" h="1779270">
                <a:moveTo>
                  <a:pt x="5472134" y="305224"/>
                </a:moveTo>
                <a:lnTo>
                  <a:pt x="5452877" y="305224"/>
                </a:lnTo>
                <a:lnTo>
                  <a:pt x="5445071" y="312986"/>
                </a:lnTo>
                <a:lnTo>
                  <a:pt x="5445071" y="332134"/>
                </a:lnTo>
                <a:lnTo>
                  <a:pt x="5452877" y="339895"/>
                </a:lnTo>
                <a:lnTo>
                  <a:pt x="5472134" y="339895"/>
                </a:lnTo>
                <a:lnTo>
                  <a:pt x="5479939" y="332134"/>
                </a:lnTo>
                <a:lnTo>
                  <a:pt x="5479939" y="312986"/>
                </a:lnTo>
                <a:lnTo>
                  <a:pt x="5472134" y="305224"/>
                </a:lnTo>
                <a:close/>
              </a:path>
              <a:path w="6177280" h="1779270">
                <a:moveTo>
                  <a:pt x="2973327" y="299445"/>
                </a:moveTo>
                <a:lnTo>
                  <a:pt x="2954070" y="299445"/>
                </a:lnTo>
                <a:lnTo>
                  <a:pt x="2946266" y="307206"/>
                </a:lnTo>
                <a:lnTo>
                  <a:pt x="2946266" y="326355"/>
                </a:lnTo>
                <a:lnTo>
                  <a:pt x="2954070" y="334117"/>
                </a:lnTo>
                <a:lnTo>
                  <a:pt x="2973327" y="334117"/>
                </a:lnTo>
                <a:lnTo>
                  <a:pt x="2981133" y="326355"/>
                </a:lnTo>
                <a:lnTo>
                  <a:pt x="2981133" y="307206"/>
                </a:lnTo>
                <a:lnTo>
                  <a:pt x="2973327" y="299445"/>
                </a:lnTo>
                <a:close/>
              </a:path>
              <a:path w="6177280" h="1779270">
                <a:moveTo>
                  <a:pt x="2479379" y="299445"/>
                </a:moveTo>
                <a:lnTo>
                  <a:pt x="2460120" y="299445"/>
                </a:lnTo>
                <a:lnTo>
                  <a:pt x="2452316" y="307206"/>
                </a:lnTo>
                <a:lnTo>
                  <a:pt x="2452316" y="326355"/>
                </a:lnTo>
                <a:lnTo>
                  <a:pt x="2460120" y="334117"/>
                </a:lnTo>
                <a:lnTo>
                  <a:pt x="2479379" y="334117"/>
                </a:lnTo>
                <a:lnTo>
                  <a:pt x="2487183" y="326355"/>
                </a:lnTo>
                <a:lnTo>
                  <a:pt x="2487183" y="307206"/>
                </a:lnTo>
                <a:lnTo>
                  <a:pt x="2479379" y="299445"/>
                </a:lnTo>
                <a:close/>
              </a:path>
              <a:path w="6177280" h="1779270">
                <a:moveTo>
                  <a:pt x="5907972" y="293667"/>
                </a:moveTo>
                <a:lnTo>
                  <a:pt x="5888715" y="293667"/>
                </a:lnTo>
                <a:lnTo>
                  <a:pt x="5880911" y="301428"/>
                </a:lnTo>
                <a:lnTo>
                  <a:pt x="5880911" y="320575"/>
                </a:lnTo>
                <a:lnTo>
                  <a:pt x="5888715" y="328338"/>
                </a:lnTo>
                <a:lnTo>
                  <a:pt x="5907972" y="328338"/>
                </a:lnTo>
                <a:lnTo>
                  <a:pt x="5915779" y="320575"/>
                </a:lnTo>
                <a:lnTo>
                  <a:pt x="5915779" y="301428"/>
                </a:lnTo>
                <a:lnTo>
                  <a:pt x="5907972" y="293667"/>
                </a:lnTo>
                <a:close/>
              </a:path>
              <a:path w="6177280" h="1779270">
                <a:moveTo>
                  <a:pt x="1200919" y="293667"/>
                </a:moveTo>
                <a:lnTo>
                  <a:pt x="1181662" y="293667"/>
                </a:lnTo>
                <a:lnTo>
                  <a:pt x="1173857" y="301428"/>
                </a:lnTo>
                <a:lnTo>
                  <a:pt x="1173857" y="320575"/>
                </a:lnTo>
                <a:lnTo>
                  <a:pt x="1181662" y="328338"/>
                </a:lnTo>
                <a:lnTo>
                  <a:pt x="1200919" y="328338"/>
                </a:lnTo>
                <a:lnTo>
                  <a:pt x="1208725" y="320575"/>
                </a:lnTo>
                <a:lnTo>
                  <a:pt x="1208725" y="301428"/>
                </a:lnTo>
                <a:lnTo>
                  <a:pt x="1200919" y="293667"/>
                </a:lnTo>
                <a:close/>
              </a:path>
              <a:path w="6177280" h="1779270">
                <a:moveTo>
                  <a:pt x="178151" y="293667"/>
                </a:moveTo>
                <a:lnTo>
                  <a:pt x="158896" y="293667"/>
                </a:lnTo>
                <a:lnTo>
                  <a:pt x="151090" y="301428"/>
                </a:lnTo>
                <a:lnTo>
                  <a:pt x="151090" y="320575"/>
                </a:lnTo>
                <a:lnTo>
                  <a:pt x="158896" y="328338"/>
                </a:lnTo>
                <a:lnTo>
                  <a:pt x="178151" y="328338"/>
                </a:lnTo>
                <a:lnTo>
                  <a:pt x="185957" y="320575"/>
                </a:lnTo>
                <a:lnTo>
                  <a:pt x="185957" y="301428"/>
                </a:lnTo>
                <a:lnTo>
                  <a:pt x="178151" y="293667"/>
                </a:lnTo>
                <a:close/>
              </a:path>
              <a:path w="6177280" h="1779270">
                <a:moveTo>
                  <a:pt x="3414977" y="287888"/>
                </a:moveTo>
                <a:lnTo>
                  <a:pt x="3395720" y="287888"/>
                </a:lnTo>
                <a:lnTo>
                  <a:pt x="3387916" y="295649"/>
                </a:lnTo>
                <a:lnTo>
                  <a:pt x="3387916" y="314797"/>
                </a:lnTo>
                <a:lnTo>
                  <a:pt x="3395720" y="322559"/>
                </a:lnTo>
                <a:lnTo>
                  <a:pt x="3414977" y="322559"/>
                </a:lnTo>
                <a:lnTo>
                  <a:pt x="3422783" y="314797"/>
                </a:lnTo>
                <a:lnTo>
                  <a:pt x="3422783" y="295649"/>
                </a:lnTo>
                <a:lnTo>
                  <a:pt x="3414977" y="287888"/>
                </a:lnTo>
                <a:close/>
              </a:path>
              <a:path w="6177280" h="1779270">
                <a:moveTo>
                  <a:pt x="5181575" y="282110"/>
                </a:moveTo>
                <a:lnTo>
                  <a:pt x="5162318" y="282110"/>
                </a:lnTo>
                <a:lnTo>
                  <a:pt x="5154514" y="289871"/>
                </a:lnTo>
                <a:lnTo>
                  <a:pt x="5154514" y="309018"/>
                </a:lnTo>
                <a:lnTo>
                  <a:pt x="5162318" y="316781"/>
                </a:lnTo>
                <a:lnTo>
                  <a:pt x="5181575" y="316781"/>
                </a:lnTo>
                <a:lnTo>
                  <a:pt x="5189381" y="309018"/>
                </a:lnTo>
                <a:lnTo>
                  <a:pt x="5189381" y="289871"/>
                </a:lnTo>
                <a:lnTo>
                  <a:pt x="5181575" y="282110"/>
                </a:lnTo>
                <a:close/>
              </a:path>
              <a:path w="6177280" h="1779270">
                <a:moveTo>
                  <a:pt x="2368965" y="282110"/>
                </a:moveTo>
                <a:lnTo>
                  <a:pt x="2349708" y="282110"/>
                </a:lnTo>
                <a:lnTo>
                  <a:pt x="2341904" y="289871"/>
                </a:lnTo>
                <a:lnTo>
                  <a:pt x="2341904" y="309018"/>
                </a:lnTo>
                <a:lnTo>
                  <a:pt x="2349708" y="316781"/>
                </a:lnTo>
                <a:lnTo>
                  <a:pt x="2368965" y="316781"/>
                </a:lnTo>
                <a:lnTo>
                  <a:pt x="2376770" y="309018"/>
                </a:lnTo>
                <a:lnTo>
                  <a:pt x="2376770" y="289871"/>
                </a:lnTo>
                <a:lnTo>
                  <a:pt x="2368965" y="282110"/>
                </a:lnTo>
                <a:close/>
              </a:path>
              <a:path w="6177280" h="1779270">
                <a:moveTo>
                  <a:pt x="2235309" y="282110"/>
                </a:moveTo>
                <a:lnTo>
                  <a:pt x="2216052" y="282110"/>
                </a:lnTo>
                <a:lnTo>
                  <a:pt x="2208246" y="289871"/>
                </a:lnTo>
                <a:lnTo>
                  <a:pt x="2208246" y="309018"/>
                </a:lnTo>
                <a:lnTo>
                  <a:pt x="2216052" y="316781"/>
                </a:lnTo>
                <a:lnTo>
                  <a:pt x="2235309" y="316781"/>
                </a:lnTo>
                <a:lnTo>
                  <a:pt x="2243114" y="309018"/>
                </a:lnTo>
                <a:lnTo>
                  <a:pt x="2243114" y="289871"/>
                </a:lnTo>
                <a:lnTo>
                  <a:pt x="2235309" y="282110"/>
                </a:lnTo>
                <a:close/>
              </a:path>
              <a:path w="6177280" h="1779270">
                <a:moveTo>
                  <a:pt x="1410121" y="282110"/>
                </a:moveTo>
                <a:lnTo>
                  <a:pt x="1390865" y="282110"/>
                </a:lnTo>
                <a:lnTo>
                  <a:pt x="1383060" y="289871"/>
                </a:lnTo>
                <a:lnTo>
                  <a:pt x="1383060" y="309018"/>
                </a:lnTo>
                <a:lnTo>
                  <a:pt x="1390865" y="316781"/>
                </a:lnTo>
                <a:lnTo>
                  <a:pt x="1410121" y="316781"/>
                </a:lnTo>
                <a:lnTo>
                  <a:pt x="1417927" y="309018"/>
                </a:lnTo>
                <a:lnTo>
                  <a:pt x="1417927" y="289871"/>
                </a:lnTo>
                <a:lnTo>
                  <a:pt x="1410121" y="282110"/>
                </a:lnTo>
                <a:close/>
              </a:path>
              <a:path w="6177280" h="1779270">
                <a:moveTo>
                  <a:pt x="881303" y="282110"/>
                </a:moveTo>
                <a:lnTo>
                  <a:pt x="862048" y="282110"/>
                </a:lnTo>
                <a:lnTo>
                  <a:pt x="854242" y="289871"/>
                </a:lnTo>
                <a:lnTo>
                  <a:pt x="854242" y="309018"/>
                </a:lnTo>
                <a:lnTo>
                  <a:pt x="862048" y="316781"/>
                </a:lnTo>
                <a:lnTo>
                  <a:pt x="881303" y="316781"/>
                </a:lnTo>
                <a:lnTo>
                  <a:pt x="889109" y="309018"/>
                </a:lnTo>
                <a:lnTo>
                  <a:pt x="889109" y="289871"/>
                </a:lnTo>
                <a:lnTo>
                  <a:pt x="881303" y="282110"/>
                </a:lnTo>
                <a:close/>
              </a:path>
              <a:path w="6177280" h="1779270">
                <a:moveTo>
                  <a:pt x="544255" y="282110"/>
                </a:moveTo>
                <a:lnTo>
                  <a:pt x="525000" y="282110"/>
                </a:lnTo>
                <a:lnTo>
                  <a:pt x="517194" y="289871"/>
                </a:lnTo>
                <a:lnTo>
                  <a:pt x="517194" y="309018"/>
                </a:lnTo>
                <a:lnTo>
                  <a:pt x="525000" y="316781"/>
                </a:lnTo>
                <a:lnTo>
                  <a:pt x="544255" y="316781"/>
                </a:lnTo>
                <a:lnTo>
                  <a:pt x="552061" y="309018"/>
                </a:lnTo>
                <a:lnTo>
                  <a:pt x="552061" y="289871"/>
                </a:lnTo>
                <a:lnTo>
                  <a:pt x="544255" y="282110"/>
                </a:lnTo>
                <a:close/>
              </a:path>
              <a:path w="6177280" h="1779270">
                <a:moveTo>
                  <a:pt x="6128797" y="276331"/>
                </a:moveTo>
                <a:lnTo>
                  <a:pt x="6109540" y="276331"/>
                </a:lnTo>
                <a:lnTo>
                  <a:pt x="6101736" y="284092"/>
                </a:lnTo>
                <a:lnTo>
                  <a:pt x="6101736" y="303241"/>
                </a:lnTo>
                <a:lnTo>
                  <a:pt x="6109542" y="311002"/>
                </a:lnTo>
                <a:lnTo>
                  <a:pt x="6128799" y="311002"/>
                </a:lnTo>
                <a:lnTo>
                  <a:pt x="6136603" y="303241"/>
                </a:lnTo>
                <a:lnTo>
                  <a:pt x="6136603" y="284092"/>
                </a:lnTo>
                <a:lnTo>
                  <a:pt x="6128797" y="276331"/>
                </a:lnTo>
                <a:close/>
              </a:path>
              <a:path w="6177280" h="1779270">
                <a:moveTo>
                  <a:pt x="5332666" y="276331"/>
                </a:moveTo>
                <a:lnTo>
                  <a:pt x="5313408" y="276331"/>
                </a:lnTo>
                <a:lnTo>
                  <a:pt x="5305604" y="284092"/>
                </a:lnTo>
                <a:lnTo>
                  <a:pt x="5305604" y="303241"/>
                </a:lnTo>
                <a:lnTo>
                  <a:pt x="5313408" y="311002"/>
                </a:lnTo>
                <a:lnTo>
                  <a:pt x="5332666" y="311002"/>
                </a:lnTo>
                <a:lnTo>
                  <a:pt x="5340471" y="303241"/>
                </a:lnTo>
                <a:lnTo>
                  <a:pt x="5340471" y="284092"/>
                </a:lnTo>
                <a:lnTo>
                  <a:pt x="5332666" y="276331"/>
                </a:lnTo>
                <a:close/>
              </a:path>
              <a:path w="6177280" h="1779270">
                <a:moveTo>
                  <a:pt x="1758792" y="276331"/>
                </a:moveTo>
                <a:lnTo>
                  <a:pt x="1739535" y="276331"/>
                </a:lnTo>
                <a:lnTo>
                  <a:pt x="1731730" y="284092"/>
                </a:lnTo>
                <a:lnTo>
                  <a:pt x="1731730" y="303241"/>
                </a:lnTo>
                <a:lnTo>
                  <a:pt x="1739535" y="311002"/>
                </a:lnTo>
                <a:lnTo>
                  <a:pt x="1758792" y="311002"/>
                </a:lnTo>
                <a:lnTo>
                  <a:pt x="1766597" y="303241"/>
                </a:lnTo>
                <a:lnTo>
                  <a:pt x="1766597" y="284092"/>
                </a:lnTo>
                <a:lnTo>
                  <a:pt x="1758792" y="276331"/>
                </a:lnTo>
                <a:close/>
              </a:path>
              <a:path w="6177280" h="1779270">
                <a:moveTo>
                  <a:pt x="660478" y="276331"/>
                </a:moveTo>
                <a:lnTo>
                  <a:pt x="641222" y="276331"/>
                </a:lnTo>
                <a:lnTo>
                  <a:pt x="633417" y="284092"/>
                </a:lnTo>
                <a:lnTo>
                  <a:pt x="633417" y="303241"/>
                </a:lnTo>
                <a:lnTo>
                  <a:pt x="641222" y="311002"/>
                </a:lnTo>
                <a:lnTo>
                  <a:pt x="660478" y="311002"/>
                </a:lnTo>
                <a:lnTo>
                  <a:pt x="668284" y="303241"/>
                </a:lnTo>
                <a:lnTo>
                  <a:pt x="668284" y="284092"/>
                </a:lnTo>
                <a:lnTo>
                  <a:pt x="660478" y="276331"/>
                </a:lnTo>
                <a:close/>
              </a:path>
              <a:path w="6177280" h="1779270">
                <a:moveTo>
                  <a:pt x="4565590" y="264774"/>
                </a:moveTo>
                <a:lnTo>
                  <a:pt x="4546334" y="264774"/>
                </a:lnTo>
                <a:lnTo>
                  <a:pt x="4538529" y="272535"/>
                </a:lnTo>
                <a:lnTo>
                  <a:pt x="4538529" y="291684"/>
                </a:lnTo>
                <a:lnTo>
                  <a:pt x="4546334" y="299445"/>
                </a:lnTo>
                <a:lnTo>
                  <a:pt x="4565590" y="299445"/>
                </a:lnTo>
                <a:lnTo>
                  <a:pt x="4573395" y="291684"/>
                </a:lnTo>
                <a:lnTo>
                  <a:pt x="4573395" y="272535"/>
                </a:lnTo>
                <a:lnTo>
                  <a:pt x="4565590" y="264774"/>
                </a:lnTo>
                <a:close/>
              </a:path>
              <a:path w="6177280" h="1779270">
                <a:moveTo>
                  <a:pt x="4809660" y="258996"/>
                </a:moveTo>
                <a:lnTo>
                  <a:pt x="4790403" y="258996"/>
                </a:lnTo>
                <a:lnTo>
                  <a:pt x="4782599" y="266757"/>
                </a:lnTo>
                <a:lnTo>
                  <a:pt x="4782599" y="285906"/>
                </a:lnTo>
                <a:lnTo>
                  <a:pt x="4790403" y="293667"/>
                </a:lnTo>
                <a:lnTo>
                  <a:pt x="4809660" y="293667"/>
                </a:lnTo>
                <a:lnTo>
                  <a:pt x="4817465" y="285906"/>
                </a:lnTo>
                <a:lnTo>
                  <a:pt x="4817465" y="266757"/>
                </a:lnTo>
                <a:lnTo>
                  <a:pt x="4809660" y="258996"/>
                </a:lnTo>
                <a:close/>
              </a:path>
              <a:path w="6177280" h="1779270">
                <a:moveTo>
                  <a:pt x="3542823" y="258996"/>
                </a:moveTo>
                <a:lnTo>
                  <a:pt x="3523566" y="258996"/>
                </a:lnTo>
                <a:lnTo>
                  <a:pt x="3515761" y="266757"/>
                </a:lnTo>
                <a:lnTo>
                  <a:pt x="3515761" y="285906"/>
                </a:lnTo>
                <a:lnTo>
                  <a:pt x="3523566" y="293667"/>
                </a:lnTo>
                <a:lnTo>
                  <a:pt x="3542823" y="293667"/>
                </a:lnTo>
                <a:lnTo>
                  <a:pt x="3550629" y="285906"/>
                </a:lnTo>
                <a:lnTo>
                  <a:pt x="3550629" y="266757"/>
                </a:lnTo>
                <a:lnTo>
                  <a:pt x="3542823" y="258996"/>
                </a:lnTo>
                <a:close/>
              </a:path>
              <a:path w="6177280" h="1779270">
                <a:moveTo>
                  <a:pt x="1096317" y="258996"/>
                </a:moveTo>
                <a:lnTo>
                  <a:pt x="1077061" y="258996"/>
                </a:lnTo>
                <a:lnTo>
                  <a:pt x="1069256" y="266757"/>
                </a:lnTo>
                <a:lnTo>
                  <a:pt x="1069256" y="285906"/>
                </a:lnTo>
                <a:lnTo>
                  <a:pt x="1077061" y="293667"/>
                </a:lnTo>
                <a:lnTo>
                  <a:pt x="1096317" y="293667"/>
                </a:lnTo>
                <a:lnTo>
                  <a:pt x="1104122" y="285906"/>
                </a:lnTo>
                <a:lnTo>
                  <a:pt x="1104122" y="266757"/>
                </a:lnTo>
                <a:lnTo>
                  <a:pt x="1096317" y="258996"/>
                </a:lnTo>
                <a:close/>
              </a:path>
              <a:path w="6177280" h="1779270">
                <a:moveTo>
                  <a:pt x="4954939" y="253217"/>
                </a:moveTo>
                <a:lnTo>
                  <a:pt x="4935682" y="253217"/>
                </a:lnTo>
                <a:lnTo>
                  <a:pt x="4927878" y="260979"/>
                </a:lnTo>
                <a:lnTo>
                  <a:pt x="4927878" y="280127"/>
                </a:lnTo>
                <a:lnTo>
                  <a:pt x="4935682" y="287888"/>
                </a:lnTo>
                <a:lnTo>
                  <a:pt x="4954939" y="287888"/>
                </a:lnTo>
                <a:lnTo>
                  <a:pt x="4962744" y="280127"/>
                </a:lnTo>
                <a:lnTo>
                  <a:pt x="4962744" y="260979"/>
                </a:lnTo>
                <a:lnTo>
                  <a:pt x="4954939" y="253217"/>
                </a:lnTo>
                <a:close/>
              </a:path>
              <a:path w="6177280" h="1779270">
                <a:moveTo>
                  <a:pt x="4089074" y="253217"/>
                </a:moveTo>
                <a:lnTo>
                  <a:pt x="4069816" y="253217"/>
                </a:lnTo>
                <a:lnTo>
                  <a:pt x="4062011" y="260979"/>
                </a:lnTo>
                <a:lnTo>
                  <a:pt x="4062011" y="280127"/>
                </a:lnTo>
                <a:lnTo>
                  <a:pt x="4069816" y="287888"/>
                </a:lnTo>
                <a:lnTo>
                  <a:pt x="4089074" y="287888"/>
                </a:lnTo>
                <a:lnTo>
                  <a:pt x="4096879" y="280127"/>
                </a:lnTo>
                <a:lnTo>
                  <a:pt x="4096879" y="260979"/>
                </a:lnTo>
                <a:lnTo>
                  <a:pt x="4089074" y="253217"/>
                </a:lnTo>
                <a:close/>
              </a:path>
              <a:path w="6177280" h="1779270">
                <a:moveTo>
                  <a:pt x="3095363" y="253217"/>
                </a:moveTo>
                <a:lnTo>
                  <a:pt x="3076105" y="253217"/>
                </a:lnTo>
                <a:lnTo>
                  <a:pt x="3068300" y="260979"/>
                </a:lnTo>
                <a:lnTo>
                  <a:pt x="3068300" y="280127"/>
                </a:lnTo>
                <a:lnTo>
                  <a:pt x="3076105" y="287888"/>
                </a:lnTo>
                <a:lnTo>
                  <a:pt x="3095363" y="287888"/>
                </a:lnTo>
                <a:lnTo>
                  <a:pt x="3103168" y="280127"/>
                </a:lnTo>
                <a:lnTo>
                  <a:pt x="3103168" y="260979"/>
                </a:lnTo>
                <a:lnTo>
                  <a:pt x="3095363" y="253217"/>
                </a:lnTo>
                <a:close/>
              </a:path>
              <a:path w="6177280" h="1779270">
                <a:moveTo>
                  <a:pt x="5809183" y="247437"/>
                </a:moveTo>
                <a:lnTo>
                  <a:pt x="5789926" y="247437"/>
                </a:lnTo>
                <a:lnTo>
                  <a:pt x="5782120" y="255200"/>
                </a:lnTo>
                <a:lnTo>
                  <a:pt x="5782120" y="274347"/>
                </a:lnTo>
                <a:lnTo>
                  <a:pt x="5789926" y="282110"/>
                </a:lnTo>
                <a:lnTo>
                  <a:pt x="5809183" y="282110"/>
                </a:lnTo>
                <a:lnTo>
                  <a:pt x="5816988" y="274347"/>
                </a:lnTo>
                <a:lnTo>
                  <a:pt x="5816988" y="255200"/>
                </a:lnTo>
                <a:lnTo>
                  <a:pt x="5809183" y="247437"/>
                </a:lnTo>
                <a:close/>
              </a:path>
              <a:path w="6177280" h="1779270">
                <a:moveTo>
                  <a:pt x="5071163" y="247437"/>
                </a:moveTo>
                <a:lnTo>
                  <a:pt x="5051906" y="247437"/>
                </a:lnTo>
                <a:lnTo>
                  <a:pt x="5044102" y="255200"/>
                </a:lnTo>
                <a:lnTo>
                  <a:pt x="5044102" y="274347"/>
                </a:lnTo>
                <a:lnTo>
                  <a:pt x="5051906" y="282110"/>
                </a:lnTo>
                <a:lnTo>
                  <a:pt x="5071163" y="282110"/>
                </a:lnTo>
                <a:lnTo>
                  <a:pt x="5078968" y="274347"/>
                </a:lnTo>
                <a:lnTo>
                  <a:pt x="5078968" y="255200"/>
                </a:lnTo>
                <a:lnTo>
                  <a:pt x="5071163" y="247437"/>
                </a:lnTo>
                <a:close/>
              </a:path>
              <a:path w="6177280" h="1779270">
                <a:moveTo>
                  <a:pt x="4443556" y="247437"/>
                </a:moveTo>
                <a:lnTo>
                  <a:pt x="4424299" y="247437"/>
                </a:lnTo>
                <a:lnTo>
                  <a:pt x="4416493" y="255200"/>
                </a:lnTo>
                <a:lnTo>
                  <a:pt x="4416493" y="274347"/>
                </a:lnTo>
                <a:lnTo>
                  <a:pt x="4424299" y="282110"/>
                </a:lnTo>
                <a:lnTo>
                  <a:pt x="4443556" y="282110"/>
                </a:lnTo>
                <a:lnTo>
                  <a:pt x="4451361" y="274347"/>
                </a:lnTo>
                <a:lnTo>
                  <a:pt x="4451361" y="255200"/>
                </a:lnTo>
                <a:lnTo>
                  <a:pt x="4443556" y="247437"/>
                </a:lnTo>
                <a:close/>
              </a:path>
              <a:path w="6177280" h="1779270">
                <a:moveTo>
                  <a:pt x="2095840" y="247437"/>
                </a:moveTo>
                <a:lnTo>
                  <a:pt x="2076584" y="247437"/>
                </a:lnTo>
                <a:lnTo>
                  <a:pt x="2068779" y="255200"/>
                </a:lnTo>
                <a:lnTo>
                  <a:pt x="2068779" y="274347"/>
                </a:lnTo>
                <a:lnTo>
                  <a:pt x="2076584" y="282110"/>
                </a:lnTo>
                <a:lnTo>
                  <a:pt x="2095840" y="282110"/>
                </a:lnTo>
                <a:lnTo>
                  <a:pt x="2103645" y="274347"/>
                </a:lnTo>
                <a:lnTo>
                  <a:pt x="2103645" y="255200"/>
                </a:lnTo>
                <a:lnTo>
                  <a:pt x="2095840" y="247437"/>
                </a:lnTo>
                <a:close/>
              </a:path>
              <a:path w="6177280" h="1779270">
                <a:moveTo>
                  <a:pt x="765081" y="247437"/>
                </a:moveTo>
                <a:lnTo>
                  <a:pt x="745825" y="247437"/>
                </a:lnTo>
                <a:lnTo>
                  <a:pt x="738019" y="255200"/>
                </a:lnTo>
                <a:lnTo>
                  <a:pt x="738019" y="274347"/>
                </a:lnTo>
                <a:lnTo>
                  <a:pt x="745825" y="282110"/>
                </a:lnTo>
                <a:lnTo>
                  <a:pt x="765081" y="282110"/>
                </a:lnTo>
                <a:lnTo>
                  <a:pt x="772886" y="274347"/>
                </a:lnTo>
                <a:lnTo>
                  <a:pt x="772886" y="255200"/>
                </a:lnTo>
                <a:lnTo>
                  <a:pt x="765081" y="247437"/>
                </a:lnTo>
                <a:close/>
              </a:path>
              <a:path w="6177280" h="1779270">
                <a:moveTo>
                  <a:pt x="416410" y="247437"/>
                </a:moveTo>
                <a:lnTo>
                  <a:pt x="397154" y="247437"/>
                </a:lnTo>
                <a:lnTo>
                  <a:pt x="389348" y="255200"/>
                </a:lnTo>
                <a:lnTo>
                  <a:pt x="389348" y="274347"/>
                </a:lnTo>
                <a:lnTo>
                  <a:pt x="397154" y="282110"/>
                </a:lnTo>
                <a:lnTo>
                  <a:pt x="416410" y="282110"/>
                </a:lnTo>
                <a:lnTo>
                  <a:pt x="424215" y="274347"/>
                </a:lnTo>
                <a:lnTo>
                  <a:pt x="424215" y="255200"/>
                </a:lnTo>
                <a:lnTo>
                  <a:pt x="416410" y="247437"/>
                </a:lnTo>
                <a:close/>
              </a:path>
              <a:path w="6177280" h="1779270">
                <a:moveTo>
                  <a:pt x="5663904" y="235882"/>
                </a:moveTo>
                <a:lnTo>
                  <a:pt x="5644647" y="235882"/>
                </a:lnTo>
                <a:lnTo>
                  <a:pt x="5636841" y="243643"/>
                </a:lnTo>
                <a:lnTo>
                  <a:pt x="5636841" y="262790"/>
                </a:lnTo>
                <a:lnTo>
                  <a:pt x="5644647" y="270553"/>
                </a:lnTo>
                <a:lnTo>
                  <a:pt x="5663904" y="270553"/>
                </a:lnTo>
                <a:lnTo>
                  <a:pt x="5671709" y="262790"/>
                </a:lnTo>
                <a:lnTo>
                  <a:pt x="5671709" y="243643"/>
                </a:lnTo>
                <a:lnTo>
                  <a:pt x="5663904" y="235882"/>
                </a:lnTo>
                <a:close/>
              </a:path>
              <a:path w="6177280" h="1779270">
                <a:moveTo>
                  <a:pt x="3891494" y="235882"/>
                </a:moveTo>
                <a:lnTo>
                  <a:pt x="3872238" y="235882"/>
                </a:lnTo>
                <a:lnTo>
                  <a:pt x="3864433" y="243643"/>
                </a:lnTo>
                <a:lnTo>
                  <a:pt x="3864433" y="262790"/>
                </a:lnTo>
                <a:lnTo>
                  <a:pt x="3872238" y="270553"/>
                </a:lnTo>
                <a:lnTo>
                  <a:pt x="3891494" y="270553"/>
                </a:lnTo>
                <a:lnTo>
                  <a:pt x="3899300" y="262790"/>
                </a:lnTo>
                <a:lnTo>
                  <a:pt x="3899300" y="243643"/>
                </a:lnTo>
                <a:lnTo>
                  <a:pt x="3891494" y="235882"/>
                </a:lnTo>
                <a:close/>
              </a:path>
              <a:path w="6177280" h="1779270">
                <a:moveTo>
                  <a:pt x="2758314" y="235882"/>
                </a:moveTo>
                <a:lnTo>
                  <a:pt x="2739058" y="235882"/>
                </a:lnTo>
                <a:lnTo>
                  <a:pt x="2731253" y="243643"/>
                </a:lnTo>
                <a:lnTo>
                  <a:pt x="2731253" y="262790"/>
                </a:lnTo>
                <a:lnTo>
                  <a:pt x="2739058" y="270553"/>
                </a:lnTo>
                <a:lnTo>
                  <a:pt x="2758314" y="270553"/>
                </a:lnTo>
                <a:lnTo>
                  <a:pt x="2766119" y="262790"/>
                </a:lnTo>
                <a:lnTo>
                  <a:pt x="2766119" y="243643"/>
                </a:lnTo>
                <a:lnTo>
                  <a:pt x="2758314" y="235882"/>
                </a:lnTo>
                <a:close/>
              </a:path>
              <a:path w="6177280" h="1779270">
                <a:moveTo>
                  <a:pt x="1950561" y="235882"/>
                </a:moveTo>
                <a:lnTo>
                  <a:pt x="1931304" y="235882"/>
                </a:lnTo>
                <a:lnTo>
                  <a:pt x="1923498" y="243643"/>
                </a:lnTo>
                <a:lnTo>
                  <a:pt x="1923498" y="262790"/>
                </a:lnTo>
                <a:lnTo>
                  <a:pt x="1931304" y="270553"/>
                </a:lnTo>
                <a:lnTo>
                  <a:pt x="1950561" y="270553"/>
                </a:lnTo>
                <a:lnTo>
                  <a:pt x="1958366" y="262790"/>
                </a:lnTo>
                <a:lnTo>
                  <a:pt x="1958366" y="243643"/>
                </a:lnTo>
                <a:lnTo>
                  <a:pt x="1950561" y="235882"/>
                </a:lnTo>
                <a:close/>
              </a:path>
              <a:path w="6177280" h="1779270">
                <a:moveTo>
                  <a:pt x="985906" y="235882"/>
                </a:moveTo>
                <a:lnTo>
                  <a:pt x="966649" y="235882"/>
                </a:lnTo>
                <a:lnTo>
                  <a:pt x="958843" y="243643"/>
                </a:lnTo>
                <a:lnTo>
                  <a:pt x="958843" y="262790"/>
                </a:lnTo>
                <a:lnTo>
                  <a:pt x="966649" y="270553"/>
                </a:lnTo>
                <a:lnTo>
                  <a:pt x="985906" y="270553"/>
                </a:lnTo>
                <a:lnTo>
                  <a:pt x="993711" y="262790"/>
                </a:lnTo>
                <a:lnTo>
                  <a:pt x="993711" y="243643"/>
                </a:lnTo>
                <a:lnTo>
                  <a:pt x="985906" y="235882"/>
                </a:lnTo>
                <a:close/>
              </a:path>
              <a:path w="6177280" h="1779270">
                <a:moveTo>
                  <a:pt x="4205297" y="230103"/>
                </a:moveTo>
                <a:lnTo>
                  <a:pt x="4186040" y="230103"/>
                </a:lnTo>
                <a:lnTo>
                  <a:pt x="4178235" y="237864"/>
                </a:lnTo>
                <a:lnTo>
                  <a:pt x="4178235" y="257012"/>
                </a:lnTo>
                <a:lnTo>
                  <a:pt x="4186040" y="264774"/>
                </a:lnTo>
                <a:lnTo>
                  <a:pt x="4205297" y="264774"/>
                </a:lnTo>
                <a:lnTo>
                  <a:pt x="4213103" y="257012"/>
                </a:lnTo>
                <a:lnTo>
                  <a:pt x="4213103" y="237864"/>
                </a:lnTo>
                <a:lnTo>
                  <a:pt x="4205297" y="230103"/>
                </a:lnTo>
                <a:close/>
              </a:path>
              <a:path w="6177280" h="1779270">
                <a:moveTo>
                  <a:pt x="3211587" y="230103"/>
                </a:moveTo>
                <a:lnTo>
                  <a:pt x="3192329" y="230103"/>
                </a:lnTo>
                <a:lnTo>
                  <a:pt x="3184525" y="237864"/>
                </a:lnTo>
                <a:lnTo>
                  <a:pt x="3184525" y="257012"/>
                </a:lnTo>
                <a:lnTo>
                  <a:pt x="3192329" y="264774"/>
                </a:lnTo>
                <a:lnTo>
                  <a:pt x="3211587" y="264774"/>
                </a:lnTo>
                <a:lnTo>
                  <a:pt x="3219392" y="257012"/>
                </a:lnTo>
                <a:lnTo>
                  <a:pt x="3219392" y="237864"/>
                </a:lnTo>
                <a:lnTo>
                  <a:pt x="3211587" y="230103"/>
                </a:lnTo>
                <a:close/>
              </a:path>
              <a:path w="6177280" h="1779270">
                <a:moveTo>
                  <a:pt x="3316187" y="224325"/>
                </a:moveTo>
                <a:lnTo>
                  <a:pt x="3296931" y="224325"/>
                </a:lnTo>
                <a:lnTo>
                  <a:pt x="3289126" y="232086"/>
                </a:lnTo>
                <a:lnTo>
                  <a:pt x="3289126" y="251233"/>
                </a:lnTo>
                <a:lnTo>
                  <a:pt x="3296931" y="258996"/>
                </a:lnTo>
                <a:lnTo>
                  <a:pt x="3316187" y="258996"/>
                </a:lnTo>
                <a:lnTo>
                  <a:pt x="3323992" y="251233"/>
                </a:lnTo>
                <a:lnTo>
                  <a:pt x="3323992" y="232086"/>
                </a:lnTo>
                <a:lnTo>
                  <a:pt x="3316187" y="224325"/>
                </a:lnTo>
                <a:close/>
              </a:path>
              <a:path w="6177280" h="1779270">
                <a:moveTo>
                  <a:pt x="4687625" y="218546"/>
                </a:moveTo>
                <a:lnTo>
                  <a:pt x="4668368" y="218546"/>
                </a:lnTo>
                <a:lnTo>
                  <a:pt x="4660563" y="226307"/>
                </a:lnTo>
                <a:lnTo>
                  <a:pt x="4660563" y="245456"/>
                </a:lnTo>
                <a:lnTo>
                  <a:pt x="4668368" y="253217"/>
                </a:lnTo>
                <a:lnTo>
                  <a:pt x="4687625" y="253217"/>
                </a:lnTo>
                <a:lnTo>
                  <a:pt x="4695431" y="245456"/>
                </a:lnTo>
                <a:lnTo>
                  <a:pt x="4695431" y="226307"/>
                </a:lnTo>
                <a:lnTo>
                  <a:pt x="4687625" y="218546"/>
                </a:lnTo>
                <a:close/>
              </a:path>
              <a:path w="6177280" h="1779270">
                <a:moveTo>
                  <a:pt x="2862916" y="218546"/>
                </a:moveTo>
                <a:lnTo>
                  <a:pt x="2843659" y="218546"/>
                </a:lnTo>
                <a:lnTo>
                  <a:pt x="2835854" y="226307"/>
                </a:lnTo>
                <a:lnTo>
                  <a:pt x="2835854" y="245456"/>
                </a:lnTo>
                <a:lnTo>
                  <a:pt x="2843659" y="253217"/>
                </a:lnTo>
                <a:lnTo>
                  <a:pt x="2862916" y="253217"/>
                </a:lnTo>
                <a:lnTo>
                  <a:pt x="2870721" y="245456"/>
                </a:lnTo>
                <a:lnTo>
                  <a:pt x="2870721" y="226307"/>
                </a:lnTo>
                <a:lnTo>
                  <a:pt x="2862916" y="218546"/>
                </a:lnTo>
                <a:close/>
              </a:path>
              <a:path w="6177280" h="1779270">
                <a:moveTo>
                  <a:pt x="2647903" y="218546"/>
                </a:moveTo>
                <a:lnTo>
                  <a:pt x="2628645" y="218546"/>
                </a:lnTo>
                <a:lnTo>
                  <a:pt x="2620840" y="226307"/>
                </a:lnTo>
                <a:lnTo>
                  <a:pt x="2620840" y="245456"/>
                </a:lnTo>
                <a:lnTo>
                  <a:pt x="2628645" y="253217"/>
                </a:lnTo>
                <a:lnTo>
                  <a:pt x="2647903" y="253217"/>
                </a:lnTo>
                <a:lnTo>
                  <a:pt x="2655708" y="245456"/>
                </a:lnTo>
                <a:lnTo>
                  <a:pt x="2655708" y="226307"/>
                </a:lnTo>
                <a:lnTo>
                  <a:pt x="2647903" y="218546"/>
                </a:lnTo>
                <a:close/>
              </a:path>
              <a:path w="6177280" h="1779270">
                <a:moveTo>
                  <a:pt x="271131" y="218546"/>
                </a:moveTo>
                <a:lnTo>
                  <a:pt x="251874" y="218546"/>
                </a:lnTo>
                <a:lnTo>
                  <a:pt x="244068" y="226307"/>
                </a:lnTo>
                <a:lnTo>
                  <a:pt x="244068" y="245456"/>
                </a:lnTo>
                <a:lnTo>
                  <a:pt x="251874" y="253217"/>
                </a:lnTo>
                <a:lnTo>
                  <a:pt x="271131" y="253217"/>
                </a:lnTo>
                <a:lnTo>
                  <a:pt x="278936" y="245456"/>
                </a:lnTo>
                <a:lnTo>
                  <a:pt x="278936" y="226307"/>
                </a:lnTo>
                <a:lnTo>
                  <a:pt x="271131" y="218546"/>
                </a:lnTo>
                <a:close/>
              </a:path>
              <a:path w="6177280" h="1779270">
                <a:moveTo>
                  <a:pt x="3775270" y="212768"/>
                </a:moveTo>
                <a:lnTo>
                  <a:pt x="3756014" y="212768"/>
                </a:lnTo>
                <a:lnTo>
                  <a:pt x="3748209" y="220529"/>
                </a:lnTo>
                <a:lnTo>
                  <a:pt x="3748209" y="239678"/>
                </a:lnTo>
                <a:lnTo>
                  <a:pt x="3756014" y="247439"/>
                </a:lnTo>
                <a:lnTo>
                  <a:pt x="3775270" y="247439"/>
                </a:lnTo>
                <a:lnTo>
                  <a:pt x="3783076" y="239678"/>
                </a:lnTo>
                <a:lnTo>
                  <a:pt x="3783076" y="220529"/>
                </a:lnTo>
                <a:lnTo>
                  <a:pt x="3775270" y="212768"/>
                </a:lnTo>
                <a:close/>
              </a:path>
              <a:path w="6177280" h="1779270">
                <a:moveTo>
                  <a:pt x="1636756" y="212768"/>
                </a:moveTo>
                <a:lnTo>
                  <a:pt x="1617501" y="212768"/>
                </a:lnTo>
                <a:lnTo>
                  <a:pt x="1609695" y="220529"/>
                </a:lnTo>
                <a:lnTo>
                  <a:pt x="1609695" y="239678"/>
                </a:lnTo>
                <a:lnTo>
                  <a:pt x="1617501" y="247439"/>
                </a:lnTo>
                <a:lnTo>
                  <a:pt x="1636756" y="247439"/>
                </a:lnTo>
                <a:lnTo>
                  <a:pt x="1644562" y="239678"/>
                </a:lnTo>
                <a:lnTo>
                  <a:pt x="1644562" y="220529"/>
                </a:lnTo>
                <a:lnTo>
                  <a:pt x="1636756" y="212768"/>
                </a:lnTo>
                <a:close/>
              </a:path>
              <a:path w="6177280" h="1779270">
                <a:moveTo>
                  <a:pt x="4321521" y="206988"/>
                </a:moveTo>
                <a:lnTo>
                  <a:pt x="4302264" y="206988"/>
                </a:lnTo>
                <a:lnTo>
                  <a:pt x="4294459" y="214750"/>
                </a:lnTo>
                <a:lnTo>
                  <a:pt x="4294459" y="233898"/>
                </a:lnTo>
                <a:lnTo>
                  <a:pt x="4302264" y="241659"/>
                </a:lnTo>
                <a:lnTo>
                  <a:pt x="4321521" y="241659"/>
                </a:lnTo>
                <a:lnTo>
                  <a:pt x="4329327" y="233898"/>
                </a:lnTo>
                <a:lnTo>
                  <a:pt x="4329327" y="214750"/>
                </a:lnTo>
                <a:lnTo>
                  <a:pt x="4321521" y="206988"/>
                </a:lnTo>
                <a:close/>
              </a:path>
              <a:path w="6177280" h="1779270">
                <a:moveTo>
                  <a:pt x="3653236" y="206988"/>
                </a:moveTo>
                <a:lnTo>
                  <a:pt x="3633979" y="206988"/>
                </a:lnTo>
                <a:lnTo>
                  <a:pt x="3626173" y="214750"/>
                </a:lnTo>
                <a:lnTo>
                  <a:pt x="3626173" y="233898"/>
                </a:lnTo>
                <a:lnTo>
                  <a:pt x="3633979" y="241659"/>
                </a:lnTo>
                <a:lnTo>
                  <a:pt x="3653236" y="241659"/>
                </a:lnTo>
                <a:lnTo>
                  <a:pt x="3661041" y="233898"/>
                </a:lnTo>
                <a:lnTo>
                  <a:pt x="3661041" y="214750"/>
                </a:lnTo>
                <a:lnTo>
                  <a:pt x="3653236" y="206988"/>
                </a:lnTo>
                <a:close/>
              </a:path>
              <a:path w="6177280" h="1779270">
                <a:moveTo>
                  <a:pt x="6030006" y="201209"/>
                </a:moveTo>
                <a:lnTo>
                  <a:pt x="6010749" y="201209"/>
                </a:lnTo>
                <a:lnTo>
                  <a:pt x="6002945" y="208972"/>
                </a:lnTo>
                <a:lnTo>
                  <a:pt x="6002945" y="228119"/>
                </a:lnTo>
                <a:lnTo>
                  <a:pt x="6010749" y="235882"/>
                </a:lnTo>
                <a:lnTo>
                  <a:pt x="6030006" y="235882"/>
                </a:lnTo>
                <a:lnTo>
                  <a:pt x="6037812" y="228119"/>
                </a:lnTo>
                <a:lnTo>
                  <a:pt x="6037812" y="208972"/>
                </a:lnTo>
                <a:lnTo>
                  <a:pt x="6030006" y="201209"/>
                </a:lnTo>
                <a:close/>
              </a:path>
              <a:path w="6177280" h="1779270">
                <a:moveTo>
                  <a:pt x="1282275" y="201209"/>
                </a:moveTo>
                <a:lnTo>
                  <a:pt x="1263020" y="201209"/>
                </a:lnTo>
                <a:lnTo>
                  <a:pt x="1255213" y="208972"/>
                </a:lnTo>
                <a:lnTo>
                  <a:pt x="1255213" y="228119"/>
                </a:lnTo>
                <a:lnTo>
                  <a:pt x="1263020" y="235882"/>
                </a:lnTo>
                <a:lnTo>
                  <a:pt x="1282275" y="235882"/>
                </a:lnTo>
                <a:lnTo>
                  <a:pt x="1290081" y="228119"/>
                </a:lnTo>
                <a:lnTo>
                  <a:pt x="1290081" y="208972"/>
                </a:lnTo>
                <a:lnTo>
                  <a:pt x="1282275" y="201209"/>
                </a:lnTo>
                <a:close/>
              </a:path>
              <a:path w="6177280" h="1779270">
                <a:moveTo>
                  <a:pt x="5536058" y="195431"/>
                </a:moveTo>
                <a:lnTo>
                  <a:pt x="5516799" y="195431"/>
                </a:lnTo>
                <a:lnTo>
                  <a:pt x="5508995" y="203193"/>
                </a:lnTo>
                <a:lnTo>
                  <a:pt x="5508995" y="222341"/>
                </a:lnTo>
                <a:lnTo>
                  <a:pt x="5516799" y="230103"/>
                </a:lnTo>
                <a:lnTo>
                  <a:pt x="5536058" y="230103"/>
                </a:lnTo>
                <a:lnTo>
                  <a:pt x="5543863" y="222341"/>
                </a:lnTo>
                <a:lnTo>
                  <a:pt x="5543863" y="203193"/>
                </a:lnTo>
                <a:lnTo>
                  <a:pt x="5536058" y="195431"/>
                </a:lnTo>
                <a:close/>
              </a:path>
              <a:path w="6177280" h="1779270">
                <a:moveTo>
                  <a:pt x="1508911" y="195431"/>
                </a:moveTo>
                <a:lnTo>
                  <a:pt x="1489655" y="195431"/>
                </a:lnTo>
                <a:lnTo>
                  <a:pt x="1481849" y="203193"/>
                </a:lnTo>
                <a:lnTo>
                  <a:pt x="1481849" y="222341"/>
                </a:lnTo>
                <a:lnTo>
                  <a:pt x="1489655" y="230103"/>
                </a:lnTo>
                <a:lnTo>
                  <a:pt x="1508911" y="230103"/>
                </a:lnTo>
                <a:lnTo>
                  <a:pt x="1516716" y="222341"/>
                </a:lnTo>
                <a:lnTo>
                  <a:pt x="1516716" y="203193"/>
                </a:lnTo>
                <a:lnTo>
                  <a:pt x="1508911" y="195431"/>
                </a:lnTo>
                <a:close/>
              </a:path>
              <a:path w="6177280" h="1779270">
                <a:moveTo>
                  <a:pt x="5414022" y="189652"/>
                </a:moveTo>
                <a:lnTo>
                  <a:pt x="5394765" y="189652"/>
                </a:lnTo>
                <a:lnTo>
                  <a:pt x="5386961" y="197415"/>
                </a:lnTo>
                <a:lnTo>
                  <a:pt x="5386961" y="216562"/>
                </a:lnTo>
                <a:lnTo>
                  <a:pt x="5394765" y="224325"/>
                </a:lnTo>
                <a:lnTo>
                  <a:pt x="5414022" y="224325"/>
                </a:lnTo>
                <a:lnTo>
                  <a:pt x="5421828" y="216562"/>
                </a:lnTo>
                <a:lnTo>
                  <a:pt x="5421828" y="197415"/>
                </a:lnTo>
                <a:lnTo>
                  <a:pt x="5414022" y="189652"/>
                </a:lnTo>
                <a:close/>
              </a:path>
              <a:path w="6177280" h="1779270">
                <a:moveTo>
                  <a:pt x="3996095" y="189652"/>
                </a:moveTo>
                <a:lnTo>
                  <a:pt x="3976838" y="189652"/>
                </a:lnTo>
                <a:lnTo>
                  <a:pt x="3969033" y="197415"/>
                </a:lnTo>
                <a:lnTo>
                  <a:pt x="3969033" y="216562"/>
                </a:lnTo>
                <a:lnTo>
                  <a:pt x="3976838" y="224325"/>
                </a:lnTo>
                <a:lnTo>
                  <a:pt x="3996095" y="224325"/>
                </a:lnTo>
                <a:lnTo>
                  <a:pt x="4003901" y="216562"/>
                </a:lnTo>
                <a:lnTo>
                  <a:pt x="4003901" y="197415"/>
                </a:lnTo>
                <a:lnTo>
                  <a:pt x="3996095" y="189652"/>
                </a:lnTo>
                <a:close/>
              </a:path>
              <a:path w="6177280" h="1779270">
                <a:moveTo>
                  <a:pt x="2984950" y="189652"/>
                </a:moveTo>
                <a:lnTo>
                  <a:pt x="2965692" y="189652"/>
                </a:lnTo>
                <a:lnTo>
                  <a:pt x="2957887" y="197415"/>
                </a:lnTo>
                <a:lnTo>
                  <a:pt x="2957887" y="216562"/>
                </a:lnTo>
                <a:lnTo>
                  <a:pt x="2965692" y="224325"/>
                </a:lnTo>
                <a:lnTo>
                  <a:pt x="2984950" y="224325"/>
                </a:lnTo>
                <a:lnTo>
                  <a:pt x="2992754" y="216562"/>
                </a:lnTo>
                <a:lnTo>
                  <a:pt x="2992754" y="197415"/>
                </a:lnTo>
                <a:lnTo>
                  <a:pt x="2984950" y="189652"/>
                </a:lnTo>
                <a:close/>
              </a:path>
              <a:path w="6177280" h="1779270">
                <a:moveTo>
                  <a:pt x="5280365" y="183874"/>
                </a:moveTo>
                <a:lnTo>
                  <a:pt x="5261108" y="183874"/>
                </a:lnTo>
                <a:lnTo>
                  <a:pt x="5253302" y="191635"/>
                </a:lnTo>
                <a:lnTo>
                  <a:pt x="5253302" y="210784"/>
                </a:lnTo>
                <a:lnTo>
                  <a:pt x="5261108" y="218546"/>
                </a:lnTo>
                <a:lnTo>
                  <a:pt x="5280365" y="218546"/>
                </a:lnTo>
                <a:lnTo>
                  <a:pt x="5288170" y="210784"/>
                </a:lnTo>
                <a:lnTo>
                  <a:pt x="5288170" y="191635"/>
                </a:lnTo>
                <a:lnTo>
                  <a:pt x="5280365" y="183874"/>
                </a:lnTo>
                <a:close/>
              </a:path>
              <a:path w="6177280" h="1779270">
                <a:moveTo>
                  <a:pt x="2531678" y="183874"/>
                </a:moveTo>
                <a:lnTo>
                  <a:pt x="2512423" y="183874"/>
                </a:lnTo>
                <a:lnTo>
                  <a:pt x="2504616" y="191635"/>
                </a:lnTo>
                <a:lnTo>
                  <a:pt x="2504616" y="210784"/>
                </a:lnTo>
                <a:lnTo>
                  <a:pt x="2512423" y="218546"/>
                </a:lnTo>
                <a:lnTo>
                  <a:pt x="2531678" y="218546"/>
                </a:lnTo>
                <a:lnTo>
                  <a:pt x="2539484" y="210784"/>
                </a:lnTo>
                <a:lnTo>
                  <a:pt x="2539484" y="191635"/>
                </a:lnTo>
                <a:lnTo>
                  <a:pt x="2531678" y="183874"/>
                </a:lnTo>
                <a:close/>
              </a:path>
              <a:path w="6177280" h="1779270">
                <a:moveTo>
                  <a:pt x="38684" y="183874"/>
                </a:moveTo>
                <a:lnTo>
                  <a:pt x="19427" y="183874"/>
                </a:lnTo>
                <a:lnTo>
                  <a:pt x="11621" y="191635"/>
                </a:lnTo>
                <a:lnTo>
                  <a:pt x="11621" y="210784"/>
                </a:lnTo>
                <a:lnTo>
                  <a:pt x="19427" y="218546"/>
                </a:lnTo>
                <a:lnTo>
                  <a:pt x="38684" y="218546"/>
                </a:lnTo>
                <a:lnTo>
                  <a:pt x="46489" y="210784"/>
                </a:lnTo>
                <a:lnTo>
                  <a:pt x="46489" y="191635"/>
                </a:lnTo>
                <a:lnTo>
                  <a:pt x="38684" y="183874"/>
                </a:lnTo>
                <a:close/>
              </a:path>
              <a:path w="6177280" h="1779270">
                <a:moveTo>
                  <a:pt x="6169475" y="178097"/>
                </a:moveTo>
                <a:lnTo>
                  <a:pt x="6150218" y="178097"/>
                </a:lnTo>
                <a:lnTo>
                  <a:pt x="6142414" y="185858"/>
                </a:lnTo>
                <a:lnTo>
                  <a:pt x="6142414" y="205005"/>
                </a:lnTo>
                <a:lnTo>
                  <a:pt x="6150220" y="212768"/>
                </a:lnTo>
                <a:lnTo>
                  <a:pt x="6169475" y="212768"/>
                </a:lnTo>
                <a:lnTo>
                  <a:pt x="6177281" y="205005"/>
                </a:lnTo>
                <a:lnTo>
                  <a:pt x="6177281" y="185858"/>
                </a:lnTo>
                <a:lnTo>
                  <a:pt x="6169475" y="178097"/>
                </a:lnTo>
                <a:close/>
              </a:path>
              <a:path w="6177280" h="1779270">
                <a:moveTo>
                  <a:pt x="2310853" y="172318"/>
                </a:moveTo>
                <a:lnTo>
                  <a:pt x="2291598" y="172318"/>
                </a:lnTo>
                <a:lnTo>
                  <a:pt x="2283792" y="180079"/>
                </a:lnTo>
                <a:lnTo>
                  <a:pt x="2283792" y="199227"/>
                </a:lnTo>
                <a:lnTo>
                  <a:pt x="2291598" y="206989"/>
                </a:lnTo>
                <a:lnTo>
                  <a:pt x="2310853" y="206989"/>
                </a:lnTo>
                <a:lnTo>
                  <a:pt x="2318659" y="199227"/>
                </a:lnTo>
                <a:lnTo>
                  <a:pt x="2318659" y="180079"/>
                </a:lnTo>
                <a:lnTo>
                  <a:pt x="2310853" y="172318"/>
                </a:lnTo>
                <a:close/>
              </a:path>
              <a:path w="6177280" h="1779270">
                <a:moveTo>
                  <a:pt x="2188819" y="172318"/>
                </a:moveTo>
                <a:lnTo>
                  <a:pt x="2169562" y="172318"/>
                </a:lnTo>
                <a:lnTo>
                  <a:pt x="2161757" y="180079"/>
                </a:lnTo>
                <a:lnTo>
                  <a:pt x="2161757" y="199227"/>
                </a:lnTo>
                <a:lnTo>
                  <a:pt x="2169562" y="206989"/>
                </a:lnTo>
                <a:lnTo>
                  <a:pt x="2188819" y="206989"/>
                </a:lnTo>
                <a:lnTo>
                  <a:pt x="2196625" y="199227"/>
                </a:lnTo>
                <a:lnTo>
                  <a:pt x="2196625" y="180079"/>
                </a:lnTo>
                <a:lnTo>
                  <a:pt x="2188819" y="172318"/>
                </a:lnTo>
                <a:close/>
              </a:path>
              <a:path w="6177280" h="1779270">
                <a:moveTo>
                  <a:pt x="613990" y="172318"/>
                </a:moveTo>
                <a:lnTo>
                  <a:pt x="594733" y="172318"/>
                </a:lnTo>
                <a:lnTo>
                  <a:pt x="586927" y="180079"/>
                </a:lnTo>
                <a:lnTo>
                  <a:pt x="586927" y="199227"/>
                </a:lnTo>
                <a:lnTo>
                  <a:pt x="594733" y="206989"/>
                </a:lnTo>
                <a:lnTo>
                  <a:pt x="613990" y="206989"/>
                </a:lnTo>
                <a:lnTo>
                  <a:pt x="621795" y="199227"/>
                </a:lnTo>
                <a:lnTo>
                  <a:pt x="621795" y="180079"/>
                </a:lnTo>
                <a:lnTo>
                  <a:pt x="613990" y="172318"/>
                </a:lnTo>
                <a:close/>
              </a:path>
              <a:path w="6177280" h="1779270">
                <a:moveTo>
                  <a:pt x="5925407" y="160760"/>
                </a:moveTo>
                <a:lnTo>
                  <a:pt x="5906150" y="160760"/>
                </a:lnTo>
                <a:lnTo>
                  <a:pt x="5898344" y="168522"/>
                </a:lnTo>
                <a:lnTo>
                  <a:pt x="5898344" y="187670"/>
                </a:lnTo>
                <a:lnTo>
                  <a:pt x="5906150" y="195431"/>
                </a:lnTo>
                <a:lnTo>
                  <a:pt x="5925407" y="195431"/>
                </a:lnTo>
                <a:lnTo>
                  <a:pt x="5933211" y="187670"/>
                </a:lnTo>
                <a:lnTo>
                  <a:pt x="5933211" y="168522"/>
                </a:lnTo>
                <a:lnTo>
                  <a:pt x="5925407" y="160760"/>
                </a:lnTo>
                <a:close/>
              </a:path>
              <a:path w="6177280" h="1779270">
                <a:moveTo>
                  <a:pt x="5146709" y="160760"/>
                </a:moveTo>
                <a:lnTo>
                  <a:pt x="5127452" y="160760"/>
                </a:lnTo>
                <a:lnTo>
                  <a:pt x="5119646" y="168522"/>
                </a:lnTo>
                <a:lnTo>
                  <a:pt x="5119646" y="187670"/>
                </a:lnTo>
                <a:lnTo>
                  <a:pt x="5127452" y="195431"/>
                </a:lnTo>
                <a:lnTo>
                  <a:pt x="5146709" y="195431"/>
                </a:lnTo>
                <a:lnTo>
                  <a:pt x="5154514" y="187670"/>
                </a:lnTo>
                <a:lnTo>
                  <a:pt x="5154514" y="168522"/>
                </a:lnTo>
                <a:lnTo>
                  <a:pt x="5146709" y="160760"/>
                </a:lnTo>
                <a:close/>
              </a:path>
              <a:path w="6177280" h="1779270">
                <a:moveTo>
                  <a:pt x="3403354" y="160760"/>
                </a:moveTo>
                <a:lnTo>
                  <a:pt x="3384099" y="160760"/>
                </a:lnTo>
                <a:lnTo>
                  <a:pt x="3376293" y="168522"/>
                </a:lnTo>
                <a:lnTo>
                  <a:pt x="3376293" y="187670"/>
                </a:lnTo>
                <a:lnTo>
                  <a:pt x="3384099" y="195431"/>
                </a:lnTo>
                <a:lnTo>
                  <a:pt x="3403354" y="195431"/>
                </a:lnTo>
                <a:lnTo>
                  <a:pt x="3411160" y="187670"/>
                </a:lnTo>
                <a:lnTo>
                  <a:pt x="3411160" y="168522"/>
                </a:lnTo>
                <a:lnTo>
                  <a:pt x="3403354" y="160760"/>
                </a:lnTo>
                <a:close/>
              </a:path>
              <a:path w="6177280" h="1779270">
                <a:moveTo>
                  <a:pt x="1770414" y="160760"/>
                </a:moveTo>
                <a:lnTo>
                  <a:pt x="1751158" y="160760"/>
                </a:lnTo>
                <a:lnTo>
                  <a:pt x="1743353" y="168522"/>
                </a:lnTo>
                <a:lnTo>
                  <a:pt x="1743353" y="187670"/>
                </a:lnTo>
                <a:lnTo>
                  <a:pt x="1751158" y="195431"/>
                </a:lnTo>
                <a:lnTo>
                  <a:pt x="1770414" y="195431"/>
                </a:lnTo>
                <a:lnTo>
                  <a:pt x="1778219" y="187670"/>
                </a:lnTo>
                <a:lnTo>
                  <a:pt x="1778219" y="168522"/>
                </a:lnTo>
                <a:lnTo>
                  <a:pt x="1770414" y="160760"/>
                </a:lnTo>
                <a:close/>
              </a:path>
              <a:path w="6177280" h="1779270">
                <a:moveTo>
                  <a:pt x="1386876" y="160760"/>
                </a:moveTo>
                <a:lnTo>
                  <a:pt x="1367619" y="160760"/>
                </a:lnTo>
                <a:lnTo>
                  <a:pt x="1359814" y="168522"/>
                </a:lnTo>
                <a:lnTo>
                  <a:pt x="1359814" y="187670"/>
                </a:lnTo>
                <a:lnTo>
                  <a:pt x="1367619" y="195431"/>
                </a:lnTo>
                <a:lnTo>
                  <a:pt x="1386876" y="195431"/>
                </a:lnTo>
                <a:lnTo>
                  <a:pt x="1394682" y="187670"/>
                </a:lnTo>
                <a:lnTo>
                  <a:pt x="1394682" y="168522"/>
                </a:lnTo>
                <a:lnTo>
                  <a:pt x="1386876" y="160760"/>
                </a:lnTo>
                <a:close/>
              </a:path>
              <a:path w="6177280" h="1779270">
                <a:moveTo>
                  <a:pt x="4943317" y="154981"/>
                </a:moveTo>
                <a:lnTo>
                  <a:pt x="4924061" y="154981"/>
                </a:lnTo>
                <a:lnTo>
                  <a:pt x="4916256" y="162742"/>
                </a:lnTo>
                <a:lnTo>
                  <a:pt x="4916256" y="181891"/>
                </a:lnTo>
                <a:lnTo>
                  <a:pt x="4924061" y="189652"/>
                </a:lnTo>
                <a:lnTo>
                  <a:pt x="4943317" y="189652"/>
                </a:lnTo>
                <a:lnTo>
                  <a:pt x="4951122" y="181891"/>
                </a:lnTo>
                <a:lnTo>
                  <a:pt x="4951122" y="162742"/>
                </a:lnTo>
                <a:lnTo>
                  <a:pt x="4943317" y="154981"/>
                </a:lnTo>
                <a:close/>
              </a:path>
              <a:path w="6177280" h="1779270">
                <a:moveTo>
                  <a:pt x="1160241" y="154981"/>
                </a:moveTo>
                <a:lnTo>
                  <a:pt x="1140984" y="154981"/>
                </a:lnTo>
                <a:lnTo>
                  <a:pt x="1133179" y="162742"/>
                </a:lnTo>
                <a:lnTo>
                  <a:pt x="1133179" y="181891"/>
                </a:lnTo>
                <a:lnTo>
                  <a:pt x="1140984" y="189652"/>
                </a:lnTo>
                <a:lnTo>
                  <a:pt x="1160241" y="189652"/>
                </a:lnTo>
                <a:lnTo>
                  <a:pt x="1168046" y="181891"/>
                </a:lnTo>
                <a:lnTo>
                  <a:pt x="1168046" y="162742"/>
                </a:lnTo>
                <a:lnTo>
                  <a:pt x="1160241" y="154981"/>
                </a:lnTo>
                <a:close/>
              </a:path>
              <a:path w="6177280" h="1779270">
                <a:moveTo>
                  <a:pt x="486144" y="154981"/>
                </a:moveTo>
                <a:lnTo>
                  <a:pt x="466887" y="154981"/>
                </a:lnTo>
                <a:lnTo>
                  <a:pt x="459082" y="162742"/>
                </a:lnTo>
                <a:lnTo>
                  <a:pt x="459082" y="181891"/>
                </a:lnTo>
                <a:lnTo>
                  <a:pt x="466887" y="189652"/>
                </a:lnTo>
                <a:lnTo>
                  <a:pt x="486144" y="189652"/>
                </a:lnTo>
                <a:lnTo>
                  <a:pt x="493949" y="181891"/>
                </a:lnTo>
                <a:lnTo>
                  <a:pt x="493949" y="162742"/>
                </a:lnTo>
                <a:lnTo>
                  <a:pt x="486144" y="154981"/>
                </a:lnTo>
                <a:close/>
              </a:path>
              <a:path w="6177280" h="1779270">
                <a:moveTo>
                  <a:pt x="137473" y="154981"/>
                </a:moveTo>
                <a:lnTo>
                  <a:pt x="118216" y="154981"/>
                </a:lnTo>
                <a:lnTo>
                  <a:pt x="110411" y="162742"/>
                </a:lnTo>
                <a:lnTo>
                  <a:pt x="110411" y="181891"/>
                </a:lnTo>
                <a:lnTo>
                  <a:pt x="118216" y="189652"/>
                </a:lnTo>
                <a:lnTo>
                  <a:pt x="137473" y="189652"/>
                </a:lnTo>
                <a:lnTo>
                  <a:pt x="145279" y="181891"/>
                </a:lnTo>
                <a:lnTo>
                  <a:pt x="145279" y="162742"/>
                </a:lnTo>
                <a:lnTo>
                  <a:pt x="137473" y="154981"/>
                </a:lnTo>
                <a:close/>
              </a:path>
              <a:path w="6177280" h="1779270">
                <a:moveTo>
                  <a:pt x="4815471" y="149203"/>
                </a:moveTo>
                <a:lnTo>
                  <a:pt x="4796214" y="149203"/>
                </a:lnTo>
                <a:lnTo>
                  <a:pt x="4788409" y="156965"/>
                </a:lnTo>
                <a:lnTo>
                  <a:pt x="4788409" y="176113"/>
                </a:lnTo>
                <a:lnTo>
                  <a:pt x="4796214" y="183874"/>
                </a:lnTo>
                <a:lnTo>
                  <a:pt x="4815471" y="183874"/>
                </a:lnTo>
                <a:lnTo>
                  <a:pt x="4823277" y="176113"/>
                </a:lnTo>
                <a:lnTo>
                  <a:pt x="4823277" y="156965"/>
                </a:lnTo>
                <a:lnTo>
                  <a:pt x="4815471" y="149203"/>
                </a:lnTo>
                <a:close/>
              </a:path>
              <a:path w="6177280" h="1779270">
                <a:moveTo>
                  <a:pt x="3525390" y="149203"/>
                </a:moveTo>
                <a:lnTo>
                  <a:pt x="3506133" y="149203"/>
                </a:lnTo>
                <a:lnTo>
                  <a:pt x="3498328" y="156965"/>
                </a:lnTo>
                <a:lnTo>
                  <a:pt x="3498328" y="176113"/>
                </a:lnTo>
                <a:lnTo>
                  <a:pt x="3506133" y="183874"/>
                </a:lnTo>
                <a:lnTo>
                  <a:pt x="3525390" y="183874"/>
                </a:lnTo>
                <a:lnTo>
                  <a:pt x="3533195" y="176113"/>
                </a:lnTo>
                <a:lnTo>
                  <a:pt x="3533195" y="156965"/>
                </a:lnTo>
                <a:lnTo>
                  <a:pt x="3525390" y="149203"/>
                </a:lnTo>
                <a:close/>
              </a:path>
              <a:path w="6177280" h="1779270">
                <a:moveTo>
                  <a:pt x="2421266" y="149203"/>
                </a:moveTo>
                <a:lnTo>
                  <a:pt x="2402009" y="149203"/>
                </a:lnTo>
                <a:lnTo>
                  <a:pt x="2394204" y="156965"/>
                </a:lnTo>
                <a:lnTo>
                  <a:pt x="2394204" y="176113"/>
                </a:lnTo>
                <a:lnTo>
                  <a:pt x="2402009" y="183874"/>
                </a:lnTo>
                <a:lnTo>
                  <a:pt x="2421266" y="183874"/>
                </a:lnTo>
                <a:lnTo>
                  <a:pt x="2429071" y="176113"/>
                </a:lnTo>
                <a:lnTo>
                  <a:pt x="2429071" y="156965"/>
                </a:lnTo>
                <a:lnTo>
                  <a:pt x="2421266" y="149203"/>
                </a:lnTo>
                <a:close/>
              </a:path>
              <a:path w="6177280" h="1779270">
                <a:moveTo>
                  <a:pt x="1869205" y="149203"/>
                </a:moveTo>
                <a:lnTo>
                  <a:pt x="1849949" y="149203"/>
                </a:lnTo>
                <a:lnTo>
                  <a:pt x="1842142" y="156965"/>
                </a:lnTo>
                <a:lnTo>
                  <a:pt x="1842142" y="176113"/>
                </a:lnTo>
                <a:lnTo>
                  <a:pt x="1849949" y="183874"/>
                </a:lnTo>
                <a:lnTo>
                  <a:pt x="1869205" y="183874"/>
                </a:lnTo>
                <a:lnTo>
                  <a:pt x="1877010" y="176113"/>
                </a:lnTo>
                <a:lnTo>
                  <a:pt x="1877010" y="156965"/>
                </a:lnTo>
                <a:lnTo>
                  <a:pt x="1869205" y="149203"/>
                </a:lnTo>
                <a:close/>
              </a:path>
              <a:path w="6177280" h="1779270">
                <a:moveTo>
                  <a:pt x="898738" y="149203"/>
                </a:moveTo>
                <a:lnTo>
                  <a:pt x="879481" y="149203"/>
                </a:lnTo>
                <a:lnTo>
                  <a:pt x="871675" y="156965"/>
                </a:lnTo>
                <a:lnTo>
                  <a:pt x="871675" y="176113"/>
                </a:lnTo>
                <a:lnTo>
                  <a:pt x="879481" y="183874"/>
                </a:lnTo>
                <a:lnTo>
                  <a:pt x="898738" y="183874"/>
                </a:lnTo>
                <a:lnTo>
                  <a:pt x="906543" y="176113"/>
                </a:lnTo>
                <a:lnTo>
                  <a:pt x="906543" y="156965"/>
                </a:lnTo>
                <a:lnTo>
                  <a:pt x="898738" y="149203"/>
                </a:lnTo>
                <a:close/>
              </a:path>
              <a:path w="6177280" h="1779270">
                <a:moveTo>
                  <a:pt x="5722015" y="143424"/>
                </a:moveTo>
                <a:lnTo>
                  <a:pt x="5702758" y="143424"/>
                </a:lnTo>
                <a:lnTo>
                  <a:pt x="5694953" y="151187"/>
                </a:lnTo>
                <a:lnTo>
                  <a:pt x="5694953" y="170334"/>
                </a:lnTo>
                <a:lnTo>
                  <a:pt x="5702758" y="178097"/>
                </a:lnTo>
                <a:lnTo>
                  <a:pt x="5722015" y="178097"/>
                </a:lnTo>
                <a:lnTo>
                  <a:pt x="5729820" y="170334"/>
                </a:lnTo>
                <a:lnTo>
                  <a:pt x="5729820" y="151187"/>
                </a:lnTo>
                <a:lnTo>
                  <a:pt x="5722015" y="143424"/>
                </a:lnTo>
                <a:close/>
              </a:path>
              <a:path w="6177280" h="1779270">
                <a:moveTo>
                  <a:pt x="4501668" y="143424"/>
                </a:moveTo>
                <a:lnTo>
                  <a:pt x="4482411" y="143424"/>
                </a:lnTo>
                <a:lnTo>
                  <a:pt x="4474606" y="151187"/>
                </a:lnTo>
                <a:lnTo>
                  <a:pt x="4474606" y="170334"/>
                </a:lnTo>
                <a:lnTo>
                  <a:pt x="4482411" y="178097"/>
                </a:lnTo>
                <a:lnTo>
                  <a:pt x="4501668" y="178097"/>
                </a:lnTo>
                <a:lnTo>
                  <a:pt x="4509474" y="170334"/>
                </a:lnTo>
                <a:lnTo>
                  <a:pt x="4509474" y="151187"/>
                </a:lnTo>
                <a:lnTo>
                  <a:pt x="4501668" y="143424"/>
                </a:lnTo>
                <a:close/>
              </a:path>
              <a:path w="6177280" h="1779270">
                <a:moveTo>
                  <a:pt x="2066784" y="143424"/>
                </a:moveTo>
                <a:lnTo>
                  <a:pt x="2047528" y="143424"/>
                </a:lnTo>
                <a:lnTo>
                  <a:pt x="2039722" y="151187"/>
                </a:lnTo>
                <a:lnTo>
                  <a:pt x="2039722" y="170334"/>
                </a:lnTo>
                <a:lnTo>
                  <a:pt x="2047528" y="178097"/>
                </a:lnTo>
                <a:lnTo>
                  <a:pt x="2066784" y="178097"/>
                </a:lnTo>
                <a:lnTo>
                  <a:pt x="2074589" y="170334"/>
                </a:lnTo>
                <a:lnTo>
                  <a:pt x="2074589" y="151187"/>
                </a:lnTo>
                <a:lnTo>
                  <a:pt x="2066784" y="143424"/>
                </a:lnTo>
                <a:close/>
              </a:path>
              <a:path w="6177280" h="1779270">
                <a:moveTo>
                  <a:pt x="782514" y="143424"/>
                </a:moveTo>
                <a:lnTo>
                  <a:pt x="763257" y="143424"/>
                </a:lnTo>
                <a:lnTo>
                  <a:pt x="755451" y="151187"/>
                </a:lnTo>
                <a:lnTo>
                  <a:pt x="755451" y="170334"/>
                </a:lnTo>
                <a:lnTo>
                  <a:pt x="763257" y="178097"/>
                </a:lnTo>
                <a:lnTo>
                  <a:pt x="782514" y="178097"/>
                </a:lnTo>
                <a:lnTo>
                  <a:pt x="790319" y="170334"/>
                </a:lnTo>
                <a:lnTo>
                  <a:pt x="790319" y="151187"/>
                </a:lnTo>
                <a:lnTo>
                  <a:pt x="782514" y="143424"/>
                </a:lnTo>
                <a:close/>
              </a:path>
              <a:path w="6177280" h="1779270">
                <a:moveTo>
                  <a:pt x="364108" y="143424"/>
                </a:moveTo>
                <a:lnTo>
                  <a:pt x="344853" y="143424"/>
                </a:lnTo>
                <a:lnTo>
                  <a:pt x="337047" y="151187"/>
                </a:lnTo>
                <a:lnTo>
                  <a:pt x="337047" y="170334"/>
                </a:lnTo>
                <a:lnTo>
                  <a:pt x="344853" y="178097"/>
                </a:lnTo>
                <a:lnTo>
                  <a:pt x="364108" y="178097"/>
                </a:lnTo>
                <a:lnTo>
                  <a:pt x="371914" y="170334"/>
                </a:lnTo>
                <a:lnTo>
                  <a:pt x="371914" y="151187"/>
                </a:lnTo>
                <a:lnTo>
                  <a:pt x="364108" y="143424"/>
                </a:lnTo>
                <a:close/>
              </a:path>
              <a:path w="6177280" h="1779270">
                <a:moveTo>
                  <a:pt x="4612079" y="137646"/>
                </a:moveTo>
                <a:lnTo>
                  <a:pt x="4592822" y="137646"/>
                </a:lnTo>
                <a:lnTo>
                  <a:pt x="4585017" y="145408"/>
                </a:lnTo>
                <a:lnTo>
                  <a:pt x="4585017" y="164556"/>
                </a:lnTo>
                <a:lnTo>
                  <a:pt x="4592822" y="172318"/>
                </a:lnTo>
                <a:lnTo>
                  <a:pt x="4612079" y="172318"/>
                </a:lnTo>
                <a:lnTo>
                  <a:pt x="4619885" y="164556"/>
                </a:lnTo>
                <a:lnTo>
                  <a:pt x="4619885" y="145408"/>
                </a:lnTo>
                <a:lnTo>
                  <a:pt x="4612079" y="137646"/>
                </a:lnTo>
                <a:close/>
              </a:path>
              <a:path w="6177280" h="1779270">
                <a:moveTo>
                  <a:pt x="3130229" y="137646"/>
                </a:moveTo>
                <a:lnTo>
                  <a:pt x="3110972" y="137646"/>
                </a:lnTo>
                <a:lnTo>
                  <a:pt x="3103167" y="145408"/>
                </a:lnTo>
                <a:lnTo>
                  <a:pt x="3103167" y="164556"/>
                </a:lnTo>
                <a:lnTo>
                  <a:pt x="3110972" y="172318"/>
                </a:lnTo>
                <a:lnTo>
                  <a:pt x="3130229" y="172318"/>
                </a:lnTo>
                <a:lnTo>
                  <a:pt x="3138035" y="164556"/>
                </a:lnTo>
                <a:lnTo>
                  <a:pt x="3138035" y="145408"/>
                </a:lnTo>
                <a:lnTo>
                  <a:pt x="3130229" y="137646"/>
                </a:lnTo>
                <a:close/>
              </a:path>
              <a:path w="6177280" h="1779270">
                <a:moveTo>
                  <a:pt x="4106508" y="126089"/>
                </a:moveTo>
                <a:lnTo>
                  <a:pt x="4087251" y="126089"/>
                </a:lnTo>
                <a:lnTo>
                  <a:pt x="4079447" y="133850"/>
                </a:lnTo>
                <a:lnTo>
                  <a:pt x="4079447" y="152999"/>
                </a:lnTo>
                <a:lnTo>
                  <a:pt x="4087251" y="160761"/>
                </a:lnTo>
                <a:lnTo>
                  <a:pt x="4106508" y="160761"/>
                </a:lnTo>
                <a:lnTo>
                  <a:pt x="4114313" y="152999"/>
                </a:lnTo>
                <a:lnTo>
                  <a:pt x="4114313" y="133850"/>
                </a:lnTo>
                <a:lnTo>
                  <a:pt x="4106508" y="126089"/>
                </a:lnTo>
                <a:close/>
              </a:path>
              <a:path w="6177280" h="1779270">
                <a:moveTo>
                  <a:pt x="1032394" y="126089"/>
                </a:moveTo>
                <a:lnTo>
                  <a:pt x="1013138" y="126089"/>
                </a:lnTo>
                <a:lnTo>
                  <a:pt x="1005333" y="133850"/>
                </a:lnTo>
                <a:lnTo>
                  <a:pt x="1005333" y="152999"/>
                </a:lnTo>
                <a:lnTo>
                  <a:pt x="1013138" y="160761"/>
                </a:lnTo>
                <a:lnTo>
                  <a:pt x="1032394" y="160761"/>
                </a:lnTo>
                <a:lnTo>
                  <a:pt x="1040199" y="152999"/>
                </a:lnTo>
                <a:lnTo>
                  <a:pt x="1040199" y="133850"/>
                </a:lnTo>
                <a:lnTo>
                  <a:pt x="1032394" y="126089"/>
                </a:lnTo>
                <a:close/>
              </a:path>
              <a:path w="6177280" h="1779270">
                <a:moveTo>
                  <a:pt x="4397066" y="114532"/>
                </a:moveTo>
                <a:lnTo>
                  <a:pt x="4377809" y="114532"/>
                </a:lnTo>
                <a:lnTo>
                  <a:pt x="4370005" y="122293"/>
                </a:lnTo>
                <a:lnTo>
                  <a:pt x="4370005" y="141442"/>
                </a:lnTo>
                <a:lnTo>
                  <a:pt x="4377809" y="149203"/>
                </a:lnTo>
                <a:lnTo>
                  <a:pt x="4397066" y="149203"/>
                </a:lnTo>
                <a:lnTo>
                  <a:pt x="4404871" y="141442"/>
                </a:lnTo>
                <a:lnTo>
                  <a:pt x="4404871" y="122293"/>
                </a:lnTo>
                <a:lnTo>
                  <a:pt x="4397066" y="114532"/>
                </a:lnTo>
                <a:close/>
              </a:path>
              <a:path w="6177280" h="1779270">
                <a:moveTo>
                  <a:pt x="4228542" y="114532"/>
                </a:moveTo>
                <a:lnTo>
                  <a:pt x="4209284" y="114532"/>
                </a:lnTo>
                <a:lnTo>
                  <a:pt x="4201480" y="122293"/>
                </a:lnTo>
                <a:lnTo>
                  <a:pt x="4201480" y="141442"/>
                </a:lnTo>
                <a:lnTo>
                  <a:pt x="4209284" y="149203"/>
                </a:lnTo>
                <a:lnTo>
                  <a:pt x="4228542" y="149203"/>
                </a:lnTo>
                <a:lnTo>
                  <a:pt x="4236347" y="141442"/>
                </a:lnTo>
                <a:lnTo>
                  <a:pt x="4236347" y="122293"/>
                </a:lnTo>
                <a:lnTo>
                  <a:pt x="4228542" y="114532"/>
                </a:lnTo>
                <a:close/>
              </a:path>
              <a:path w="6177280" h="1779270">
                <a:moveTo>
                  <a:pt x="5832428" y="108753"/>
                </a:moveTo>
                <a:lnTo>
                  <a:pt x="5813171" y="108753"/>
                </a:lnTo>
                <a:lnTo>
                  <a:pt x="5805365" y="116514"/>
                </a:lnTo>
                <a:lnTo>
                  <a:pt x="5805365" y="135663"/>
                </a:lnTo>
                <a:lnTo>
                  <a:pt x="5813171" y="143424"/>
                </a:lnTo>
                <a:lnTo>
                  <a:pt x="5832428" y="143424"/>
                </a:lnTo>
                <a:lnTo>
                  <a:pt x="5840233" y="135663"/>
                </a:lnTo>
                <a:lnTo>
                  <a:pt x="5840233" y="116514"/>
                </a:lnTo>
                <a:lnTo>
                  <a:pt x="5832428" y="108753"/>
                </a:lnTo>
                <a:close/>
              </a:path>
              <a:path w="6177280" h="1779270">
                <a:moveTo>
                  <a:pt x="5047919" y="108753"/>
                </a:moveTo>
                <a:lnTo>
                  <a:pt x="5028661" y="108753"/>
                </a:lnTo>
                <a:lnTo>
                  <a:pt x="5020856" y="116514"/>
                </a:lnTo>
                <a:lnTo>
                  <a:pt x="5020856" y="135663"/>
                </a:lnTo>
                <a:lnTo>
                  <a:pt x="5028661" y="143424"/>
                </a:lnTo>
                <a:lnTo>
                  <a:pt x="5047919" y="143424"/>
                </a:lnTo>
                <a:lnTo>
                  <a:pt x="5055725" y="135663"/>
                </a:lnTo>
                <a:lnTo>
                  <a:pt x="5055725" y="116514"/>
                </a:lnTo>
                <a:lnTo>
                  <a:pt x="5047919" y="108753"/>
                </a:lnTo>
                <a:close/>
              </a:path>
              <a:path w="6177280" h="1779270">
                <a:moveTo>
                  <a:pt x="2781559" y="108753"/>
                </a:moveTo>
                <a:lnTo>
                  <a:pt x="2762302" y="108753"/>
                </a:lnTo>
                <a:lnTo>
                  <a:pt x="2754496" y="116514"/>
                </a:lnTo>
                <a:lnTo>
                  <a:pt x="2754496" y="135663"/>
                </a:lnTo>
                <a:lnTo>
                  <a:pt x="2762302" y="143424"/>
                </a:lnTo>
                <a:lnTo>
                  <a:pt x="2781559" y="143424"/>
                </a:lnTo>
                <a:lnTo>
                  <a:pt x="2789364" y="135663"/>
                </a:lnTo>
                <a:lnTo>
                  <a:pt x="2789364" y="116514"/>
                </a:lnTo>
                <a:lnTo>
                  <a:pt x="2781559" y="108753"/>
                </a:lnTo>
                <a:close/>
              </a:path>
              <a:path w="6177280" h="1779270">
                <a:moveTo>
                  <a:pt x="2671146" y="108753"/>
                </a:moveTo>
                <a:lnTo>
                  <a:pt x="2651890" y="108753"/>
                </a:lnTo>
                <a:lnTo>
                  <a:pt x="2644085" y="116514"/>
                </a:lnTo>
                <a:lnTo>
                  <a:pt x="2644085" y="135663"/>
                </a:lnTo>
                <a:lnTo>
                  <a:pt x="2651890" y="143424"/>
                </a:lnTo>
                <a:lnTo>
                  <a:pt x="2671146" y="143424"/>
                </a:lnTo>
                <a:lnTo>
                  <a:pt x="2678951" y="135663"/>
                </a:lnTo>
                <a:lnTo>
                  <a:pt x="2678951" y="116514"/>
                </a:lnTo>
                <a:lnTo>
                  <a:pt x="2671146" y="108753"/>
                </a:lnTo>
                <a:close/>
              </a:path>
              <a:path w="6177280" h="1779270">
                <a:moveTo>
                  <a:pt x="5617414" y="102975"/>
                </a:moveTo>
                <a:lnTo>
                  <a:pt x="5598156" y="102975"/>
                </a:lnTo>
                <a:lnTo>
                  <a:pt x="5590352" y="110737"/>
                </a:lnTo>
                <a:lnTo>
                  <a:pt x="5590352" y="129885"/>
                </a:lnTo>
                <a:lnTo>
                  <a:pt x="5598156" y="137646"/>
                </a:lnTo>
                <a:lnTo>
                  <a:pt x="5617414" y="137646"/>
                </a:lnTo>
                <a:lnTo>
                  <a:pt x="5625219" y="129885"/>
                </a:lnTo>
                <a:lnTo>
                  <a:pt x="5625219" y="110737"/>
                </a:lnTo>
                <a:lnTo>
                  <a:pt x="5617414" y="102975"/>
                </a:lnTo>
                <a:close/>
              </a:path>
              <a:path w="6177280" h="1779270">
                <a:moveTo>
                  <a:pt x="3932172" y="102975"/>
                </a:moveTo>
                <a:lnTo>
                  <a:pt x="3912915" y="102975"/>
                </a:lnTo>
                <a:lnTo>
                  <a:pt x="3905111" y="110737"/>
                </a:lnTo>
                <a:lnTo>
                  <a:pt x="3905111" y="129885"/>
                </a:lnTo>
                <a:lnTo>
                  <a:pt x="3912915" y="137646"/>
                </a:lnTo>
                <a:lnTo>
                  <a:pt x="3932172" y="137646"/>
                </a:lnTo>
                <a:lnTo>
                  <a:pt x="3939978" y="129885"/>
                </a:lnTo>
                <a:lnTo>
                  <a:pt x="3939978" y="110737"/>
                </a:lnTo>
                <a:lnTo>
                  <a:pt x="3932172" y="102975"/>
                </a:lnTo>
                <a:close/>
              </a:path>
              <a:path w="6177280" h="1779270">
                <a:moveTo>
                  <a:pt x="3798515" y="102975"/>
                </a:moveTo>
                <a:lnTo>
                  <a:pt x="3779258" y="102975"/>
                </a:lnTo>
                <a:lnTo>
                  <a:pt x="3771451" y="110737"/>
                </a:lnTo>
                <a:lnTo>
                  <a:pt x="3771451" y="129885"/>
                </a:lnTo>
                <a:lnTo>
                  <a:pt x="3779258" y="137646"/>
                </a:lnTo>
                <a:lnTo>
                  <a:pt x="3798515" y="137646"/>
                </a:lnTo>
                <a:lnTo>
                  <a:pt x="3806320" y="129885"/>
                </a:lnTo>
                <a:lnTo>
                  <a:pt x="3806320" y="110737"/>
                </a:lnTo>
                <a:lnTo>
                  <a:pt x="3798515" y="102975"/>
                </a:lnTo>
                <a:close/>
              </a:path>
              <a:path w="6177280" h="1779270">
                <a:moveTo>
                  <a:pt x="3246454" y="102975"/>
                </a:moveTo>
                <a:lnTo>
                  <a:pt x="3227197" y="102975"/>
                </a:lnTo>
                <a:lnTo>
                  <a:pt x="3219391" y="110737"/>
                </a:lnTo>
                <a:lnTo>
                  <a:pt x="3219391" y="129885"/>
                </a:lnTo>
                <a:lnTo>
                  <a:pt x="3227197" y="137646"/>
                </a:lnTo>
                <a:lnTo>
                  <a:pt x="3246454" y="137646"/>
                </a:lnTo>
                <a:lnTo>
                  <a:pt x="3254259" y="129885"/>
                </a:lnTo>
                <a:lnTo>
                  <a:pt x="3254259" y="110737"/>
                </a:lnTo>
                <a:lnTo>
                  <a:pt x="3246454" y="102975"/>
                </a:lnTo>
                <a:close/>
              </a:path>
              <a:path w="6177280" h="1779270">
                <a:moveTo>
                  <a:pt x="1967994" y="102975"/>
                </a:moveTo>
                <a:lnTo>
                  <a:pt x="1948738" y="102975"/>
                </a:lnTo>
                <a:lnTo>
                  <a:pt x="1940933" y="110737"/>
                </a:lnTo>
                <a:lnTo>
                  <a:pt x="1940933" y="129885"/>
                </a:lnTo>
                <a:lnTo>
                  <a:pt x="1948738" y="137646"/>
                </a:lnTo>
                <a:lnTo>
                  <a:pt x="1967994" y="137646"/>
                </a:lnTo>
                <a:lnTo>
                  <a:pt x="1975799" y="129885"/>
                </a:lnTo>
                <a:lnTo>
                  <a:pt x="1975799" y="110737"/>
                </a:lnTo>
                <a:lnTo>
                  <a:pt x="1967994" y="102975"/>
                </a:lnTo>
                <a:close/>
              </a:path>
              <a:path w="6177280" h="1779270">
                <a:moveTo>
                  <a:pt x="242074" y="102975"/>
                </a:moveTo>
                <a:lnTo>
                  <a:pt x="222818" y="102975"/>
                </a:lnTo>
                <a:lnTo>
                  <a:pt x="215013" y="110737"/>
                </a:lnTo>
                <a:lnTo>
                  <a:pt x="215013" y="129885"/>
                </a:lnTo>
                <a:lnTo>
                  <a:pt x="222818" y="137646"/>
                </a:lnTo>
                <a:lnTo>
                  <a:pt x="242074" y="137646"/>
                </a:lnTo>
                <a:lnTo>
                  <a:pt x="249880" y="129885"/>
                </a:lnTo>
                <a:lnTo>
                  <a:pt x="249880" y="110737"/>
                </a:lnTo>
                <a:lnTo>
                  <a:pt x="242074" y="102975"/>
                </a:lnTo>
                <a:close/>
              </a:path>
              <a:path w="6177280" h="1779270">
                <a:moveTo>
                  <a:pt x="3647424" y="97196"/>
                </a:moveTo>
                <a:lnTo>
                  <a:pt x="3628167" y="97196"/>
                </a:lnTo>
                <a:lnTo>
                  <a:pt x="3620363" y="104957"/>
                </a:lnTo>
                <a:lnTo>
                  <a:pt x="3620363" y="124106"/>
                </a:lnTo>
                <a:lnTo>
                  <a:pt x="3628167" y="131867"/>
                </a:lnTo>
                <a:lnTo>
                  <a:pt x="3647424" y="131867"/>
                </a:lnTo>
                <a:lnTo>
                  <a:pt x="3655230" y="124106"/>
                </a:lnTo>
                <a:lnTo>
                  <a:pt x="3655230" y="104957"/>
                </a:lnTo>
                <a:lnTo>
                  <a:pt x="3647424" y="97196"/>
                </a:lnTo>
                <a:close/>
              </a:path>
              <a:path w="6177280" h="1779270">
                <a:moveTo>
                  <a:pt x="1660003" y="97196"/>
                </a:moveTo>
                <a:lnTo>
                  <a:pt x="1640746" y="97196"/>
                </a:lnTo>
                <a:lnTo>
                  <a:pt x="1632940" y="104957"/>
                </a:lnTo>
                <a:lnTo>
                  <a:pt x="1632940" y="124106"/>
                </a:lnTo>
                <a:lnTo>
                  <a:pt x="1640746" y="131867"/>
                </a:lnTo>
                <a:lnTo>
                  <a:pt x="1660003" y="131867"/>
                </a:lnTo>
                <a:lnTo>
                  <a:pt x="1667808" y="124106"/>
                </a:lnTo>
                <a:lnTo>
                  <a:pt x="1667808" y="104957"/>
                </a:lnTo>
                <a:lnTo>
                  <a:pt x="1660003" y="97196"/>
                </a:lnTo>
                <a:close/>
              </a:path>
              <a:path w="6177280" h="1779270">
                <a:moveTo>
                  <a:pt x="1532157" y="97196"/>
                </a:moveTo>
                <a:lnTo>
                  <a:pt x="1512900" y="97196"/>
                </a:lnTo>
                <a:lnTo>
                  <a:pt x="1505094" y="104957"/>
                </a:lnTo>
                <a:lnTo>
                  <a:pt x="1505094" y="124106"/>
                </a:lnTo>
                <a:lnTo>
                  <a:pt x="1512900" y="131867"/>
                </a:lnTo>
                <a:lnTo>
                  <a:pt x="1532157" y="131867"/>
                </a:lnTo>
                <a:lnTo>
                  <a:pt x="1539962" y="124106"/>
                </a:lnTo>
                <a:lnTo>
                  <a:pt x="1539962" y="104957"/>
                </a:lnTo>
                <a:lnTo>
                  <a:pt x="1532157" y="97196"/>
                </a:lnTo>
                <a:close/>
              </a:path>
              <a:path w="6177280" h="1779270">
                <a:moveTo>
                  <a:pt x="5437267" y="85639"/>
                </a:moveTo>
                <a:lnTo>
                  <a:pt x="5418011" y="85639"/>
                </a:lnTo>
                <a:lnTo>
                  <a:pt x="5410206" y="93402"/>
                </a:lnTo>
                <a:lnTo>
                  <a:pt x="5410206" y="112549"/>
                </a:lnTo>
                <a:lnTo>
                  <a:pt x="5418011" y="120312"/>
                </a:lnTo>
                <a:lnTo>
                  <a:pt x="5437267" y="120312"/>
                </a:lnTo>
                <a:lnTo>
                  <a:pt x="5445072" y="112549"/>
                </a:lnTo>
                <a:lnTo>
                  <a:pt x="5445072" y="93402"/>
                </a:lnTo>
                <a:lnTo>
                  <a:pt x="5437267" y="85639"/>
                </a:lnTo>
                <a:close/>
              </a:path>
              <a:path w="6177280" h="1779270">
                <a:moveTo>
                  <a:pt x="5251310" y="85639"/>
                </a:moveTo>
                <a:lnTo>
                  <a:pt x="5232052" y="85639"/>
                </a:lnTo>
                <a:lnTo>
                  <a:pt x="5224246" y="93402"/>
                </a:lnTo>
                <a:lnTo>
                  <a:pt x="5224246" y="112549"/>
                </a:lnTo>
                <a:lnTo>
                  <a:pt x="5232052" y="120312"/>
                </a:lnTo>
                <a:lnTo>
                  <a:pt x="5251310" y="120312"/>
                </a:lnTo>
                <a:lnTo>
                  <a:pt x="5259115" y="112549"/>
                </a:lnTo>
                <a:lnTo>
                  <a:pt x="5259115" y="93402"/>
                </a:lnTo>
                <a:lnTo>
                  <a:pt x="5251310" y="85639"/>
                </a:lnTo>
                <a:close/>
              </a:path>
              <a:path w="6177280" h="1779270">
                <a:moveTo>
                  <a:pt x="2903594" y="85639"/>
                </a:moveTo>
                <a:lnTo>
                  <a:pt x="2884338" y="85639"/>
                </a:lnTo>
                <a:lnTo>
                  <a:pt x="2876532" y="93402"/>
                </a:lnTo>
                <a:lnTo>
                  <a:pt x="2876532" y="112549"/>
                </a:lnTo>
                <a:lnTo>
                  <a:pt x="2884338" y="120312"/>
                </a:lnTo>
                <a:lnTo>
                  <a:pt x="2903594" y="120312"/>
                </a:lnTo>
                <a:lnTo>
                  <a:pt x="2911400" y="112549"/>
                </a:lnTo>
                <a:lnTo>
                  <a:pt x="2911400" y="93402"/>
                </a:lnTo>
                <a:lnTo>
                  <a:pt x="2903594" y="85639"/>
                </a:lnTo>
                <a:close/>
              </a:path>
              <a:path w="6177280" h="1779270">
                <a:moveTo>
                  <a:pt x="6169475" y="79861"/>
                </a:moveTo>
                <a:lnTo>
                  <a:pt x="6150218" y="79861"/>
                </a:lnTo>
                <a:lnTo>
                  <a:pt x="6142414" y="87622"/>
                </a:lnTo>
                <a:lnTo>
                  <a:pt x="6142414" y="106770"/>
                </a:lnTo>
                <a:lnTo>
                  <a:pt x="6150220" y="114532"/>
                </a:lnTo>
                <a:lnTo>
                  <a:pt x="6169475" y="114532"/>
                </a:lnTo>
                <a:lnTo>
                  <a:pt x="6177281" y="106770"/>
                </a:lnTo>
                <a:lnTo>
                  <a:pt x="6177281" y="87622"/>
                </a:lnTo>
                <a:lnTo>
                  <a:pt x="6169475" y="79861"/>
                </a:lnTo>
                <a:close/>
              </a:path>
              <a:path w="6177280" h="1779270">
                <a:moveTo>
                  <a:pt x="6047441" y="79861"/>
                </a:moveTo>
                <a:lnTo>
                  <a:pt x="6028185" y="79861"/>
                </a:lnTo>
                <a:lnTo>
                  <a:pt x="6020380" y="87622"/>
                </a:lnTo>
                <a:lnTo>
                  <a:pt x="6020380" y="106770"/>
                </a:lnTo>
                <a:lnTo>
                  <a:pt x="6028185" y="114532"/>
                </a:lnTo>
                <a:lnTo>
                  <a:pt x="6047441" y="114532"/>
                </a:lnTo>
                <a:lnTo>
                  <a:pt x="6055246" y="106770"/>
                </a:lnTo>
                <a:lnTo>
                  <a:pt x="6055246" y="87622"/>
                </a:lnTo>
                <a:lnTo>
                  <a:pt x="6047441" y="79861"/>
                </a:lnTo>
                <a:close/>
              </a:path>
              <a:path w="6177280" h="1779270">
                <a:moveTo>
                  <a:pt x="4734114" y="79861"/>
                </a:moveTo>
                <a:lnTo>
                  <a:pt x="4714858" y="79861"/>
                </a:lnTo>
                <a:lnTo>
                  <a:pt x="4707053" y="87622"/>
                </a:lnTo>
                <a:lnTo>
                  <a:pt x="4707053" y="106770"/>
                </a:lnTo>
                <a:lnTo>
                  <a:pt x="4714858" y="114532"/>
                </a:lnTo>
                <a:lnTo>
                  <a:pt x="4734114" y="114532"/>
                </a:lnTo>
                <a:lnTo>
                  <a:pt x="4741920" y="106770"/>
                </a:lnTo>
                <a:lnTo>
                  <a:pt x="4741920" y="87622"/>
                </a:lnTo>
                <a:lnTo>
                  <a:pt x="4734114" y="79861"/>
                </a:lnTo>
                <a:close/>
              </a:path>
              <a:path w="6177280" h="1779270">
                <a:moveTo>
                  <a:pt x="3025628" y="79861"/>
                </a:moveTo>
                <a:lnTo>
                  <a:pt x="3006371" y="79861"/>
                </a:lnTo>
                <a:lnTo>
                  <a:pt x="2998566" y="87622"/>
                </a:lnTo>
                <a:lnTo>
                  <a:pt x="2998566" y="106770"/>
                </a:lnTo>
                <a:lnTo>
                  <a:pt x="3006371" y="114532"/>
                </a:lnTo>
                <a:lnTo>
                  <a:pt x="3025628" y="114532"/>
                </a:lnTo>
                <a:lnTo>
                  <a:pt x="3033434" y="106770"/>
                </a:lnTo>
                <a:lnTo>
                  <a:pt x="3033434" y="87622"/>
                </a:lnTo>
                <a:lnTo>
                  <a:pt x="3025628" y="79861"/>
                </a:lnTo>
                <a:close/>
              </a:path>
              <a:path w="6177280" h="1779270">
                <a:moveTo>
                  <a:pt x="2543300" y="79861"/>
                </a:moveTo>
                <a:lnTo>
                  <a:pt x="2524043" y="79861"/>
                </a:lnTo>
                <a:lnTo>
                  <a:pt x="2516239" y="87622"/>
                </a:lnTo>
                <a:lnTo>
                  <a:pt x="2516239" y="106770"/>
                </a:lnTo>
                <a:lnTo>
                  <a:pt x="2524043" y="114532"/>
                </a:lnTo>
                <a:lnTo>
                  <a:pt x="2543300" y="114532"/>
                </a:lnTo>
                <a:lnTo>
                  <a:pt x="2551106" y="106770"/>
                </a:lnTo>
                <a:lnTo>
                  <a:pt x="2551106" y="87622"/>
                </a:lnTo>
                <a:lnTo>
                  <a:pt x="2543300" y="79861"/>
                </a:lnTo>
                <a:close/>
              </a:path>
              <a:path w="6177280" h="1779270">
                <a:moveTo>
                  <a:pt x="1259031" y="79861"/>
                </a:moveTo>
                <a:lnTo>
                  <a:pt x="1239773" y="79861"/>
                </a:lnTo>
                <a:lnTo>
                  <a:pt x="1231968" y="87622"/>
                </a:lnTo>
                <a:lnTo>
                  <a:pt x="1231968" y="106770"/>
                </a:lnTo>
                <a:lnTo>
                  <a:pt x="1239773" y="114532"/>
                </a:lnTo>
                <a:lnTo>
                  <a:pt x="1259031" y="114532"/>
                </a:lnTo>
                <a:lnTo>
                  <a:pt x="1266836" y="106770"/>
                </a:lnTo>
                <a:lnTo>
                  <a:pt x="1266836" y="87622"/>
                </a:lnTo>
                <a:lnTo>
                  <a:pt x="1259031" y="79861"/>
                </a:lnTo>
                <a:close/>
              </a:path>
              <a:path w="6177280" h="1779270">
                <a:moveTo>
                  <a:pt x="689535" y="79861"/>
                </a:moveTo>
                <a:lnTo>
                  <a:pt x="670279" y="79861"/>
                </a:lnTo>
                <a:lnTo>
                  <a:pt x="662473" y="87622"/>
                </a:lnTo>
                <a:lnTo>
                  <a:pt x="662473" y="106770"/>
                </a:lnTo>
                <a:lnTo>
                  <a:pt x="670279" y="114532"/>
                </a:lnTo>
                <a:lnTo>
                  <a:pt x="689535" y="114532"/>
                </a:lnTo>
                <a:lnTo>
                  <a:pt x="697340" y="106770"/>
                </a:lnTo>
                <a:lnTo>
                  <a:pt x="697340" y="87622"/>
                </a:lnTo>
                <a:lnTo>
                  <a:pt x="689535" y="79861"/>
                </a:lnTo>
                <a:close/>
              </a:path>
              <a:path w="6177280" h="1779270">
                <a:moveTo>
                  <a:pt x="2252741" y="62525"/>
                </a:moveTo>
                <a:lnTo>
                  <a:pt x="2233485" y="62525"/>
                </a:lnTo>
                <a:lnTo>
                  <a:pt x="2225680" y="70286"/>
                </a:lnTo>
                <a:lnTo>
                  <a:pt x="2225680" y="89435"/>
                </a:lnTo>
                <a:lnTo>
                  <a:pt x="2233485" y="97196"/>
                </a:lnTo>
                <a:lnTo>
                  <a:pt x="2252741" y="97196"/>
                </a:lnTo>
                <a:lnTo>
                  <a:pt x="2260547" y="89435"/>
                </a:lnTo>
                <a:lnTo>
                  <a:pt x="2260547" y="70286"/>
                </a:lnTo>
                <a:lnTo>
                  <a:pt x="2252741" y="62525"/>
                </a:lnTo>
                <a:close/>
              </a:path>
              <a:path w="6177280" h="1779270">
                <a:moveTo>
                  <a:pt x="555878" y="62525"/>
                </a:moveTo>
                <a:lnTo>
                  <a:pt x="536621" y="62525"/>
                </a:lnTo>
                <a:lnTo>
                  <a:pt x="528816" y="70286"/>
                </a:lnTo>
                <a:lnTo>
                  <a:pt x="528816" y="89435"/>
                </a:lnTo>
                <a:lnTo>
                  <a:pt x="536621" y="97196"/>
                </a:lnTo>
                <a:lnTo>
                  <a:pt x="555878" y="97196"/>
                </a:lnTo>
                <a:lnTo>
                  <a:pt x="563684" y="89435"/>
                </a:lnTo>
                <a:lnTo>
                  <a:pt x="563684" y="70286"/>
                </a:lnTo>
                <a:lnTo>
                  <a:pt x="555878" y="62525"/>
                </a:lnTo>
                <a:close/>
              </a:path>
              <a:path w="6177280" h="1779270">
                <a:moveTo>
                  <a:pt x="27061" y="62525"/>
                </a:moveTo>
                <a:lnTo>
                  <a:pt x="7805" y="62525"/>
                </a:lnTo>
                <a:lnTo>
                  <a:pt x="0" y="70286"/>
                </a:lnTo>
                <a:lnTo>
                  <a:pt x="0" y="89435"/>
                </a:lnTo>
                <a:lnTo>
                  <a:pt x="7805" y="97196"/>
                </a:lnTo>
                <a:lnTo>
                  <a:pt x="27061" y="97196"/>
                </a:lnTo>
                <a:lnTo>
                  <a:pt x="34866" y="89435"/>
                </a:lnTo>
                <a:lnTo>
                  <a:pt x="34866" y="70286"/>
                </a:lnTo>
                <a:lnTo>
                  <a:pt x="27061" y="62525"/>
                </a:lnTo>
                <a:close/>
              </a:path>
              <a:path w="6177280" h="1779270">
                <a:moveTo>
                  <a:pt x="4896827" y="56747"/>
                </a:moveTo>
                <a:lnTo>
                  <a:pt x="4877570" y="56747"/>
                </a:lnTo>
                <a:lnTo>
                  <a:pt x="4869766" y="64508"/>
                </a:lnTo>
                <a:lnTo>
                  <a:pt x="4869766" y="83657"/>
                </a:lnTo>
                <a:lnTo>
                  <a:pt x="4877570" y="91418"/>
                </a:lnTo>
                <a:lnTo>
                  <a:pt x="4896827" y="91418"/>
                </a:lnTo>
                <a:lnTo>
                  <a:pt x="4904633" y="83657"/>
                </a:lnTo>
                <a:lnTo>
                  <a:pt x="4904633" y="64508"/>
                </a:lnTo>
                <a:lnTo>
                  <a:pt x="4896827" y="56747"/>
                </a:lnTo>
                <a:close/>
              </a:path>
              <a:path w="6177280" h="1779270">
                <a:moveTo>
                  <a:pt x="3385921" y="56747"/>
                </a:moveTo>
                <a:lnTo>
                  <a:pt x="3366664" y="56747"/>
                </a:lnTo>
                <a:lnTo>
                  <a:pt x="3358860" y="64508"/>
                </a:lnTo>
                <a:lnTo>
                  <a:pt x="3358860" y="83657"/>
                </a:lnTo>
                <a:lnTo>
                  <a:pt x="3366664" y="91418"/>
                </a:lnTo>
                <a:lnTo>
                  <a:pt x="3385921" y="91418"/>
                </a:lnTo>
                <a:lnTo>
                  <a:pt x="3393727" y="83657"/>
                </a:lnTo>
                <a:lnTo>
                  <a:pt x="3393727" y="64508"/>
                </a:lnTo>
                <a:lnTo>
                  <a:pt x="3385921" y="56747"/>
                </a:lnTo>
                <a:close/>
              </a:path>
              <a:path w="6177280" h="1779270">
                <a:moveTo>
                  <a:pt x="1410121" y="56747"/>
                </a:moveTo>
                <a:lnTo>
                  <a:pt x="1390865" y="56747"/>
                </a:lnTo>
                <a:lnTo>
                  <a:pt x="1383060" y="64508"/>
                </a:lnTo>
                <a:lnTo>
                  <a:pt x="1383060" y="83657"/>
                </a:lnTo>
                <a:lnTo>
                  <a:pt x="1390865" y="91418"/>
                </a:lnTo>
                <a:lnTo>
                  <a:pt x="1410121" y="91418"/>
                </a:lnTo>
                <a:lnTo>
                  <a:pt x="1417927" y="83657"/>
                </a:lnTo>
                <a:lnTo>
                  <a:pt x="1417927" y="64508"/>
                </a:lnTo>
                <a:lnTo>
                  <a:pt x="1410121" y="56747"/>
                </a:lnTo>
                <a:close/>
              </a:path>
              <a:path w="6177280" h="1779270">
                <a:moveTo>
                  <a:pt x="2130708" y="45191"/>
                </a:moveTo>
                <a:lnTo>
                  <a:pt x="2111451" y="45191"/>
                </a:lnTo>
                <a:lnTo>
                  <a:pt x="2103645" y="52952"/>
                </a:lnTo>
                <a:lnTo>
                  <a:pt x="2103645" y="72101"/>
                </a:lnTo>
                <a:lnTo>
                  <a:pt x="2111451" y="79862"/>
                </a:lnTo>
                <a:lnTo>
                  <a:pt x="2130708" y="79862"/>
                </a:lnTo>
                <a:lnTo>
                  <a:pt x="2138513" y="72101"/>
                </a:lnTo>
                <a:lnTo>
                  <a:pt x="2138513" y="52952"/>
                </a:lnTo>
                <a:lnTo>
                  <a:pt x="2130708" y="45191"/>
                </a:lnTo>
                <a:close/>
              </a:path>
              <a:path w="6177280" h="1779270">
                <a:moveTo>
                  <a:pt x="4298276" y="39413"/>
                </a:moveTo>
                <a:lnTo>
                  <a:pt x="4279019" y="39413"/>
                </a:lnTo>
                <a:lnTo>
                  <a:pt x="4271214" y="47174"/>
                </a:lnTo>
                <a:lnTo>
                  <a:pt x="4271214" y="66323"/>
                </a:lnTo>
                <a:lnTo>
                  <a:pt x="4279019" y="74084"/>
                </a:lnTo>
                <a:lnTo>
                  <a:pt x="4298276" y="74084"/>
                </a:lnTo>
                <a:lnTo>
                  <a:pt x="4306082" y="66323"/>
                </a:lnTo>
                <a:lnTo>
                  <a:pt x="4306082" y="47174"/>
                </a:lnTo>
                <a:lnTo>
                  <a:pt x="4298276" y="39413"/>
                </a:lnTo>
                <a:close/>
              </a:path>
              <a:path w="6177280" h="1779270">
                <a:moveTo>
                  <a:pt x="3507957" y="39413"/>
                </a:moveTo>
                <a:lnTo>
                  <a:pt x="3488700" y="39413"/>
                </a:lnTo>
                <a:lnTo>
                  <a:pt x="3480894" y="47174"/>
                </a:lnTo>
                <a:lnTo>
                  <a:pt x="3480894" y="66323"/>
                </a:lnTo>
                <a:lnTo>
                  <a:pt x="3488700" y="74084"/>
                </a:lnTo>
                <a:lnTo>
                  <a:pt x="3507957" y="74084"/>
                </a:lnTo>
                <a:lnTo>
                  <a:pt x="3515762" y="66323"/>
                </a:lnTo>
                <a:lnTo>
                  <a:pt x="3515762" y="47174"/>
                </a:lnTo>
                <a:lnTo>
                  <a:pt x="3507957" y="39413"/>
                </a:lnTo>
                <a:close/>
              </a:path>
              <a:path w="6177280" h="1779270">
                <a:moveTo>
                  <a:pt x="1776225" y="39413"/>
                </a:moveTo>
                <a:lnTo>
                  <a:pt x="1756968" y="39413"/>
                </a:lnTo>
                <a:lnTo>
                  <a:pt x="1749163" y="47174"/>
                </a:lnTo>
                <a:lnTo>
                  <a:pt x="1749163" y="66323"/>
                </a:lnTo>
                <a:lnTo>
                  <a:pt x="1756968" y="74084"/>
                </a:lnTo>
                <a:lnTo>
                  <a:pt x="1776225" y="74084"/>
                </a:lnTo>
                <a:lnTo>
                  <a:pt x="1784031" y="66323"/>
                </a:lnTo>
                <a:lnTo>
                  <a:pt x="1784031" y="47174"/>
                </a:lnTo>
                <a:lnTo>
                  <a:pt x="1776225" y="39413"/>
                </a:lnTo>
                <a:close/>
              </a:path>
              <a:path w="6177280" h="1779270">
                <a:moveTo>
                  <a:pt x="5756882" y="33633"/>
                </a:moveTo>
                <a:lnTo>
                  <a:pt x="5737626" y="33633"/>
                </a:lnTo>
                <a:lnTo>
                  <a:pt x="5729820" y="41395"/>
                </a:lnTo>
                <a:lnTo>
                  <a:pt x="5729820" y="60543"/>
                </a:lnTo>
                <a:lnTo>
                  <a:pt x="5737626" y="68304"/>
                </a:lnTo>
                <a:lnTo>
                  <a:pt x="5756882" y="68304"/>
                </a:lnTo>
                <a:lnTo>
                  <a:pt x="5764687" y="60543"/>
                </a:lnTo>
                <a:lnTo>
                  <a:pt x="5764687" y="41395"/>
                </a:lnTo>
                <a:lnTo>
                  <a:pt x="5756882" y="33633"/>
                </a:lnTo>
                <a:close/>
              </a:path>
              <a:path w="6177280" h="1779270">
                <a:moveTo>
                  <a:pt x="5541868" y="33633"/>
                </a:moveTo>
                <a:lnTo>
                  <a:pt x="5522611" y="33633"/>
                </a:lnTo>
                <a:lnTo>
                  <a:pt x="5514806" y="41395"/>
                </a:lnTo>
                <a:lnTo>
                  <a:pt x="5514806" y="60543"/>
                </a:lnTo>
                <a:lnTo>
                  <a:pt x="5522611" y="68304"/>
                </a:lnTo>
                <a:lnTo>
                  <a:pt x="5541868" y="68304"/>
                </a:lnTo>
                <a:lnTo>
                  <a:pt x="5549673" y="60543"/>
                </a:lnTo>
                <a:lnTo>
                  <a:pt x="5549673" y="41395"/>
                </a:lnTo>
                <a:lnTo>
                  <a:pt x="5541868" y="33633"/>
                </a:lnTo>
                <a:close/>
              </a:path>
              <a:path w="6177280" h="1779270">
                <a:moveTo>
                  <a:pt x="1142808" y="33633"/>
                </a:moveTo>
                <a:lnTo>
                  <a:pt x="1123551" y="33633"/>
                </a:lnTo>
                <a:lnTo>
                  <a:pt x="1115745" y="41395"/>
                </a:lnTo>
                <a:lnTo>
                  <a:pt x="1115745" y="60543"/>
                </a:lnTo>
                <a:lnTo>
                  <a:pt x="1123551" y="68304"/>
                </a:lnTo>
                <a:lnTo>
                  <a:pt x="1142808" y="68304"/>
                </a:lnTo>
                <a:lnTo>
                  <a:pt x="1150613" y="60543"/>
                </a:lnTo>
                <a:lnTo>
                  <a:pt x="1150613" y="41395"/>
                </a:lnTo>
                <a:lnTo>
                  <a:pt x="1142808" y="33633"/>
                </a:lnTo>
                <a:close/>
              </a:path>
              <a:path w="6177280" h="1779270">
                <a:moveTo>
                  <a:pt x="916171" y="33633"/>
                </a:moveTo>
                <a:lnTo>
                  <a:pt x="896914" y="33633"/>
                </a:lnTo>
                <a:lnTo>
                  <a:pt x="889109" y="41395"/>
                </a:lnTo>
                <a:lnTo>
                  <a:pt x="889109" y="60543"/>
                </a:lnTo>
                <a:lnTo>
                  <a:pt x="896914" y="68304"/>
                </a:lnTo>
                <a:lnTo>
                  <a:pt x="916171" y="68304"/>
                </a:lnTo>
                <a:lnTo>
                  <a:pt x="923977" y="60543"/>
                </a:lnTo>
                <a:lnTo>
                  <a:pt x="923977" y="41395"/>
                </a:lnTo>
                <a:lnTo>
                  <a:pt x="916171" y="33633"/>
                </a:lnTo>
                <a:close/>
              </a:path>
              <a:path w="6177280" h="1779270">
                <a:moveTo>
                  <a:pt x="422221" y="33633"/>
                </a:moveTo>
                <a:lnTo>
                  <a:pt x="402964" y="33633"/>
                </a:lnTo>
                <a:lnTo>
                  <a:pt x="395159" y="41395"/>
                </a:lnTo>
                <a:lnTo>
                  <a:pt x="395159" y="60543"/>
                </a:lnTo>
                <a:lnTo>
                  <a:pt x="402964" y="68304"/>
                </a:lnTo>
                <a:lnTo>
                  <a:pt x="422221" y="68304"/>
                </a:lnTo>
                <a:lnTo>
                  <a:pt x="430027" y="60543"/>
                </a:lnTo>
                <a:lnTo>
                  <a:pt x="430027" y="41395"/>
                </a:lnTo>
                <a:lnTo>
                  <a:pt x="422221" y="33633"/>
                </a:lnTo>
                <a:close/>
              </a:path>
              <a:path w="6177280" h="1779270">
                <a:moveTo>
                  <a:pt x="5954462" y="27854"/>
                </a:moveTo>
                <a:lnTo>
                  <a:pt x="5935206" y="27854"/>
                </a:lnTo>
                <a:lnTo>
                  <a:pt x="5927401" y="35617"/>
                </a:lnTo>
                <a:lnTo>
                  <a:pt x="5927401" y="54764"/>
                </a:lnTo>
                <a:lnTo>
                  <a:pt x="5935206" y="62527"/>
                </a:lnTo>
                <a:lnTo>
                  <a:pt x="5954462" y="62527"/>
                </a:lnTo>
                <a:lnTo>
                  <a:pt x="5962267" y="54764"/>
                </a:lnTo>
                <a:lnTo>
                  <a:pt x="5962267" y="35617"/>
                </a:lnTo>
                <a:lnTo>
                  <a:pt x="5954462" y="27854"/>
                </a:lnTo>
                <a:close/>
              </a:path>
              <a:path w="6177280" h="1779270">
                <a:moveTo>
                  <a:pt x="4629514" y="27854"/>
                </a:moveTo>
                <a:lnTo>
                  <a:pt x="4610256" y="27854"/>
                </a:lnTo>
                <a:lnTo>
                  <a:pt x="4602452" y="35617"/>
                </a:lnTo>
                <a:lnTo>
                  <a:pt x="4602452" y="54764"/>
                </a:lnTo>
                <a:lnTo>
                  <a:pt x="4610256" y="62527"/>
                </a:lnTo>
                <a:lnTo>
                  <a:pt x="4629514" y="62527"/>
                </a:lnTo>
                <a:lnTo>
                  <a:pt x="4637319" y="54764"/>
                </a:lnTo>
                <a:lnTo>
                  <a:pt x="4637319" y="35617"/>
                </a:lnTo>
                <a:lnTo>
                  <a:pt x="4629514" y="27854"/>
                </a:lnTo>
                <a:close/>
              </a:path>
              <a:path w="6177280" h="1779270">
                <a:moveTo>
                  <a:pt x="2380588" y="27854"/>
                </a:moveTo>
                <a:lnTo>
                  <a:pt x="2361331" y="27854"/>
                </a:lnTo>
                <a:lnTo>
                  <a:pt x="2353525" y="35617"/>
                </a:lnTo>
                <a:lnTo>
                  <a:pt x="2353525" y="54764"/>
                </a:lnTo>
                <a:lnTo>
                  <a:pt x="2361331" y="62527"/>
                </a:lnTo>
                <a:lnTo>
                  <a:pt x="2380588" y="62527"/>
                </a:lnTo>
                <a:lnTo>
                  <a:pt x="2388393" y="54764"/>
                </a:lnTo>
                <a:lnTo>
                  <a:pt x="2388393" y="35617"/>
                </a:lnTo>
                <a:lnTo>
                  <a:pt x="2380588" y="27854"/>
                </a:lnTo>
                <a:close/>
              </a:path>
              <a:path w="6177280" h="1779270">
                <a:moveTo>
                  <a:pt x="154908" y="27854"/>
                </a:moveTo>
                <a:lnTo>
                  <a:pt x="135651" y="27854"/>
                </a:lnTo>
                <a:lnTo>
                  <a:pt x="127845" y="35617"/>
                </a:lnTo>
                <a:lnTo>
                  <a:pt x="127845" y="54764"/>
                </a:lnTo>
                <a:lnTo>
                  <a:pt x="135651" y="62527"/>
                </a:lnTo>
                <a:lnTo>
                  <a:pt x="154908" y="62527"/>
                </a:lnTo>
                <a:lnTo>
                  <a:pt x="162713" y="54764"/>
                </a:lnTo>
                <a:lnTo>
                  <a:pt x="162713" y="35617"/>
                </a:lnTo>
                <a:lnTo>
                  <a:pt x="154908" y="27854"/>
                </a:lnTo>
                <a:close/>
              </a:path>
              <a:path w="6177280" h="1779270">
                <a:moveTo>
                  <a:pt x="4147186" y="22076"/>
                </a:moveTo>
                <a:lnTo>
                  <a:pt x="4127929" y="22076"/>
                </a:lnTo>
                <a:lnTo>
                  <a:pt x="4120123" y="29838"/>
                </a:lnTo>
                <a:lnTo>
                  <a:pt x="4120123" y="48986"/>
                </a:lnTo>
                <a:lnTo>
                  <a:pt x="4127929" y="56748"/>
                </a:lnTo>
                <a:lnTo>
                  <a:pt x="4147186" y="56748"/>
                </a:lnTo>
                <a:lnTo>
                  <a:pt x="4154991" y="48986"/>
                </a:lnTo>
                <a:lnTo>
                  <a:pt x="4154991" y="29838"/>
                </a:lnTo>
                <a:lnTo>
                  <a:pt x="4147186" y="22076"/>
                </a:lnTo>
                <a:close/>
              </a:path>
              <a:path w="6177280" h="1779270">
                <a:moveTo>
                  <a:pt x="4019340" y="22076"/>
                </a:moveTo>
                <a:lnTo>
                  <a:pt x="4000083" y="22076"/>
                </a:lnTo>
                <a:lnTo>
                  <a:pt x="3992279" y="29838"/>
                </a:lnTo>
                <a:lnTo>
                  <a:pt x="3992279" y="48986"/>
                </a:lnTo>
                <a:lnTo>
                  <a:pt x="4000083" y="56748"/>
                </a:lnTo>
                <a:lnTo>
                  <a:pt x="4019340" y="56748"/>
                </a:lnTo>
                <a:lnTo>
                  <a:pt x="4027145" y="48986"/>
                </a:lnTo>
                <a:lnTo>
                  <a:pt x="4027145" y="29838"/>
                </a:lnTo>
                <a:lnTo>
                  <a:pt x="4019340" y="22076"/>
                </a:lnTo>
                <a:close/>
              </a:path>
              <a:path w="6177280" h="1779270">
                <a:moveTo>
                  <a:pt x="796739" y="22076"/>
                </a:moveTo>
                <a:lnTo>
                  <a:pt x="790319" y="22076"/>
                </a:lnTo>
                <a:lnTo>
                  <a:pt x="778697" y="33633"/>
                </a:lnTo>
                <a:lnTo>
                  <a:pt x="779792" y="37951"/>
                </a:lnTo>
                <a:lnTo>
                  <a:pt x="783554" y="40361"/>
                </a:lnTo>
                <a:lnTo>
                  <a:pt x="790699" y="39407"/>
                </a:lnTo>
                <a:lnTo>
                  <a:pt x="801942" y="33633"/>
                </a:lnTo>
                <a:lnTo>
                  <a:pt x="801942" y="27251"/>
                </a:lnTo>
                <a:lnTo>
                  <a:pt x="796739" y="22076"/>
                </a:lnTo>
                <a:close/>
              </a:path>
              <a:path w="6177280" h="1779270">
                <a:moveTo>
                  <a:pt x="5321044" y="16297"/>
                </a:moveTo>
                <a:lnTo>
                  <a:pt x="5301787" y="16297"/>
                </a:lnTo>
                <a:lnTo>
                  <a:pt x="5293982" y="24060"/>
                </a:lnTo>
                <a:lnTo>
                  <a:pt x="5293982" y="43207"/>
                </a:lnTo>
                <a:lnTo>
                  <a:pt x="5301787" y="50970"/>
                </a:lnTo>
                <a:lnTo>
                  <a:pt x="5321044" y="50970"/>
                </a:lnTo>
                <a:lnTo>
                  <a:pt x="5328850" y="43207"/>
                </a:lnTo>
                <a:lnTo>
                  <a:pt x="5328850" y="24060"/>
                </a:lnTo>
                <a:lnTo>
                  <a:pt x="5321044" y="16297"/>
                </a:lnTo>
                <a:close/>
              </a:path>
              <a:path w="6177280" h="1779270">
                <a:moveTo>
                  <a:pt x="5158331" y="16297"/>
                </a:moveTo>
                <a:lnTo>
                  <a:pt x="5139074" y="16297"/>
                </a:lnTo>
                <a:lnTo>
                  <a:pt x="5131269" y="24060"/>
                </a:lnTo>
                <a:lnTo>
                  <a:pt x="5131269" y="43207"/>
                </a:lnTo>
                <a:lnTo>
                  <a:pt x="5139074" y="50970"/>
                </a:lnTo>
                <a:lnTo>
                  <a:pt x="5158331" y="50970"/>
                </a:lnTo>
                <a:lnTo>
                  <a:pt x="5166136" y="43207"/>
                </a:lnTo>
                <a:lnTo>
                  <a:pt x="5166136" y="24060"/>
                </a:lnTo>
                <a:lnTo>
                  <a:pt x="5158331" y="16297"/>
                </a:lnTo>
                <a:close/>
              </a:path>
              <a:path w="6177280" h="1779270">
                <a:moveTo>
                  <a:pt x="4490046" y="16297"/>
                </a:moveTo>
                <a:lnTo>
                  <a:pt x="4470788" y="16297"/>
                </a:lnTo>
                <a:lnTo>
                  <a:pt x="4462984" y="24060"/>
                </a:lnTo>
                <a:lnTo>
                  <a:pt x="4462984" y="43207"/>
                </a:lnTo>
                <a:lnTo>
                  <a:pt x="4470788" y="50970"/>
                </a:lnTo>
                <a:lnTo>
                  <a:pt x="4490046" y="50970"/>
                </a:lnTo>
                <a:lnTo>
                  <a:pt x="4497852" y="43207"/>
                </a:lnTo>
                <a:lnTo>
                  <a:pt x="4497852" y="24060"/>
                </a:lnTo>
                <a:lnTo>
                  <a:pt x="4490046" y="16297"/>
                </a:lnTo>
                <a:close/>
              </a:path>
              <a:path w="6177280" h="1779270">
                <a:moveTo>
                  <a:pt x="3130229" y="16297"/>
                </a:moveTo>
                <a:lnTo>
                  <a:pt x="3110972" y="16297"/>
                </a:lnTo>
                <a:lnTo>
                  <a:pt x="3103167" y="24060"/>
                </a:lnTo>
                <a:lnTo>
                  <a:pt x="3103167" y="43207"/>
                </a:lnTo>
                <a:lnTo>
                  <a:pt x="3110972" y="50970"/>
                </a:lnTo>
                <a:lnTo>
                  <a:pt x="3130229" y="50970"/>
                </a:lnTo>
                <a:lnTo>
                  <a:pt x="3138035" y="43207"/>
                </a:lnTo>
                <a:lnTo>
                  <a:pt x="3138035" y="24060"/>
                </a:lnTo>
                <a:lnTo>
                  <a:pt x="3130229" y="16297"/>
                </a:lnTo>
                <a:close/>
              </a:path>
              <a:path w="6177280" h="1779270">
                <a:moveTo>
                  <a:pt x="3862438" y="10519"/>
                </a:moveTo>
                <a:lnTo>
                  <a:pt x="3843182" y="10519"/>
                </a:lnTo>
                <a:lnTo>
                  <a:pt x="3835377" y="18280"/>
                </a:lnTo>
                <a:lnTo>
                  <a:pt x="3835377" y="37429"/>
                </a:lnTo>
                <a:lnTo>
                  <a:pt x="3843182" y="45191"/>
                </a:lnTo>
                <a:lnTo>
                  <a:pt x="3862438" y="45191"/>
                </a:lnTo>
                <a:lnTo>
                  <a:pt x="3870243" y="37429"/>
                </a:lnTo>
                <a:lnTo>
                  <a:pt x="3870243" y="18280"/>
                </a:lnTo>
                <a:lnTo>
                  <a:pt x="3862438" y="10519"/>
                </a:lnTo>
                <a:close/>
              </a:path>
              <a:path w="6177280" h="1779270">
                <a:moveTo>
                  <a:pt x="1014962" y="10519"/>
                </a:moveTo>
                <a:lnTo>
                  <a:pt x="995705" y="10519"/>
                </a:lnTo>
                <a:lnTo>
                  <a:pt x="987899" y="18280"/>
                </a:lnTo>
                <a:lnTo>
                  <a:pt x="987899" y="37429"/>
                </a:lnTo>
                <a:lnTo>
                  <a:pt x="995705" y="45191"/>
                </a:lnTo>
                <a:lnTo>
                  <a:pt x="1014962" y="45191"/>
                </a:lnTo>
                <a:lnTo>
                  <a:pt x="1022767" y="37429"/>
                </a:lnTo>
                <a:lnTo>
                  <a:pt x="1022767" y="18280"/>
                </a:lnTo>
                <a:lnTo>
                  <a:pt x="1014962" y="10519"/>
                </a:lnTo>
                <a:close/>
              </a:path>
              <a:path w="6177280" h="1779270">
                <a:moveTo>
                  <a:pt x="311809" y="10519"/>
                </a:moveTo>
                <a:lnTo>
                  <a:pt x="292552" y="10519"/>
                </a:lnTo>
                <a:lnTo>
                  <a:pt x="284746" y="18280"/>
                </a:lnTo>
                <a:lnTo>
                  <a:pt x="284746" y="37429"/>
                </a:lnTo>
                <a:lnTo>
                  <a:pt x="292552" y="45191"/>
                </a:lnTo>
                <a:lnTo>
                  <a:pt x="311809" y="45191"/>
                </a:lnTo>
                <a:lnTo>
                  <a:pt x="319614" y="37429"/>
                </a:lnTo>
                <a:lnTo>
                  <a:pt x="319614" y="18280"/>
                </a:lnTo>
                <a:lnTo>
                  <a:pt x="311809" y="10519"/>
                </a:lnTo>
                <a:close/>
              </a:path>
              <a:path w="6177280" h="1779270">
                <a:moveTo>
                  <a:pt x="3722970" y="4742"/>
                </a:moveTo>
                <a:lnTo>
                  <a:pt x="3703713" y="4742"/>
                </a:lnTo>
                <a:lnTo>
                  <a:pt x="3695908" y="12503"/>
                </a:lnTo>
                <a:lnTo>
                  <a:pt x="3695908" y="31650"/>
                </a:lnTo>
                <a:lnTo>
                  <a:pt x="3703713" y="39413"/>
                </a:lnTo>
                <a:lnTo>
                  <a:pt x="3722970" y="39413"/>
                </a:lnTo>
                <a:lnTo>
                  <a:pt x="3730776" y="31650"/>
                </a:lnTo>
                <a:lnTo>
                  <a:pt x="3730776" y="12503"/>
                </a:lnTo>
                <a:lnTo>
                  <a:pt x="3722970" y="4742"/>
                </a:lnTo>
                <a:close/>
              </a:path>
              <a:path w="6177280" h="1779270">
                <a:moveTo>
                  <a:pt x="3287132" y="4742"/>
                </a:moveTo>
                <a:lnTo>
                  <a:pt x="3267876" y="4742"/>
                </a:lnTo>
                <a:lnTo>
                  <a:pt x="3260070" y="12503"/>
                </a:lnTo>
                <a:lnTo>
                  <a:pt x="3260070" y="31650"/>
                </a:lnTo>
                <a:lnTo>
                  <a:pt x="3267876" y="39413"/>
                </a:lnTo>
                <a:lnTo>
                  <a:pt x="3287132" y="39413"/>
                </a:lnTo>
                <a:lnTo>
                  <a:pt x="3294937" y="31650"/>
                </a:lnTo>
                <a:lnTo>
                  <a:pt x="3294937" y="12503"/>
                </a:lnTo>
                <a:lnTo>
                  <a:pt x="3287132" y="4742"/>
                </a:lnTo>
                <a:close/>
              </a:path>
              <a:path w="6177280" h="1779270">
                <a:moveTo>
                  <a:pt x="5028096" y="0"/>
                </a:moveTo>
                <a:lnTo>
                  <a:pt x="5001994" y="0"/>
                </a:lnTo>
                <a:lnTo>
                  <a:pt x="4997612" y="10519"/>
                </a:lnTo>
                <a:lnTo>
                  <a:pt x="4997612" y="20093"/>
                </a:lnTo>
                <a:lnTo>
                  <a:pt x="5005417" y="27854"/>
                </a:lnTo>
                <a:lnTo>
                  <a:pt x="5015045" y="27854"/>
                </a:lnTo>
                <a:lnTo>
                  <a:pt x="5021763" y="26328"/>
                </a:lnTo>
                <a:lnTo>
                  <a:pt x="5026825" y="21462"/>
                </a:lnTo>
                <a:lnTo>
                  <a:pt x="5029260" y="12829"/>
                </a:lnTo>
                <a:lnTo>
                  <a:pt x="5028096" y="0"/>
                </a:lnTo>
                <a:close/>
              </a:path>
              <a:path w="6177280" h="1779270">
                <a:moveTo>
                  <a:pt x="3614120" y="0"/>
                </a:moveTo>
                <a:lnTo>
                  <a:pt x="3580117" y="0"/>
                </a:lnTo>
                <a:lnTo>
                  <a:pt x="3597117" y="16297"/>
                </a:lnTo>
                <a:lnTo>
                  <a:pt x="3601933" y="16297"/>
                </a:lnTo>
                <a:lnTo>
                  <a:pt x="3606290" y="14358"/>
                </a:lnTo>
                <a:lnTo>
                  <a:pt x="3614120" y="0"/>
                </a:lnTo>
                <a:close/>
              </a:path>
              <a:path w="6177280" h="1779270">
                <a:moveTo>
                  <a:pt x="2847044" y="0"/>
                </a:moveTo>
                <a:lnTo>
                  <a:pt x="2813041" y="0"/>
                </a:lnTo>
                <a:lnTo>
                  <a:pt x="2830042" y="16297"/>
                </a:lnTo>
                <a:lnTo>
                  <a:pt x="2834857" y="16297"/>
                </a:lnTo>
                <a:lnTo>
                  <a:pt x="2839215" y="14358"/>
                </a:lnTo>
                <a:lnTo>
                  <a:pt x="2847044" y="0"/>
                </a:lnTo>
                <a:close/>
              </a:path>
              <a:path w="6177280" h="1779270">
                <a:moveTo>
                  <a:pt x="2736632" y="0"/>
                </a:moveTo>
                <a:lnTo>
                  <a:pt x="2702629" y="0"/>
                </a:lnTo>
                <a:lnTo>
                  <a:pt x="2719630" y="16297"/>
                </a:lnTo>
                <a:lnTo>
                  <a:pt x="2724445" y="16297"/>
                </a:lnTo>
                <a:lnTo>
                  <a:pt x="2728803" y="14358"/>
                </a:lnTo>
                <a:lnTo>
                  <a:pt x="2736632" y="0"/>
                </a:lnTo>
                <a:close/>
              </a:path>
              <a:path w="6177280" h="1779270">
                <a:moveTo>
                  <a:pt x="2618865" y="0"/>
                </a:moveTo>
                <a:lnTo>
                  <a:pt x="2587948" y="0"/>
                </a:lnTo>
                <a:lnTo>
                  <a:pt x="2585973" y="4742"/>
                </a:lnTo>
                <a:lnTo>
                  <a:pt x="2585973" y="14315"/>
                </a:lnTo>
                <a:lnTo>
                  <a:pt x="2593779" y="22076"/>
                </a:lnTo>
                <a:lnTo>
                  <a:pt x="2603407" y="22076"/>
                </a:lnTo>
                <a:lnTo>
                  <a:pt x="2610162" y="20640"/>
                </a:lnTo>
                <a:lnTo>
                  <a:pt x="2615487" y="16406"/>
                </a:lnTo>
                <a:lnTo>
                  <a:pt x="2618637" y="9488"/>
                </a:lnTo>
                <a:lnTo>
                  <a:pt x="2618865" y="0"/>
                </a:lnTo>
                <a:close/>
              </a:path>
              <a:path w="6177280" h="1779270">
                <a:moveTo>
                  <a:pt x="2491019" y="0"/>
                </a:moveTo>
                <a:lnTo>
                  <a:pt x="2460103" y="0"/>
                </a:lnTo>
                <a:lnTo>
                  <a:pt x="2458128" y="4742"/>
                </a:lnTo>
                <a:lnTo>
                  <a:pt x="2458128" y="14315"/>
                </a:lnTo>
                <a:lnTo>
                  <a:pt x="2465932" y="22076"/>
                </a:lnTo>
                <a:lnTo>
                  <a:pt x="2475561" y="22076"/>
                </a:lnTo>
                <a:lnTo>
                  <a:pt x="2482316" y="20640"/>
                </a:lnTo>
                <a:lnTo>
                  <a:pt x="2487641" y="16406"/>
                </a:lnTo>
                <a:lnTo>
                  <a:pt x="2490791" y="9488"/>
                </a:lnTo>
                <a:lnTo>
                  <a:pt x="2491019" y="0"/>
                </a:lnTo>
                <a:close/>
              </a:path>
              <a:path w="6177280" h="1779270">
                <a:moveTo>
                  <a:pt x="2006286" y="0"/>
                </a:moveTo>
                <a:lnTo>
                  <a:pt x="1980182" y="0"/>
                </a:lnTo>
                <a:lnTo>
                  <a:pt x="1975799" y="10519"/>
                </a:lnTo>
                <a:lnTo>
                  <a:pt x="1975799" y="20093"/>
                </a:lnTo>
                <a:lnTo>
                  <a:pt x="1983605" y="27854"/>
                </a:lnTo>
                <a:lnTo>
                  <a:pt x="1993233" y="27854"/>
                </a:lnTo>
                <a:lnTo>
                  <a:pt x="1999951" y="26328"/>
                </a:lnTo>
                <a:lnTo>
                  <a:pt x="2005013" y="21462"/>
                </a:lnTo>
                <a:lnTo>
                  <a:pt x="2007449" y="12829"/>
                </a:lnTo>
                <a:lnTo>
                  <a:pt x="2006286" y="0"/>
                </a:lnTo>
                <a:close/>
              </a:path>
              <a:path w="6177280" h="1779270">
                <a:moveTo>
                  <a:pt x="1873716" y="0"/>
                </a:moveTo>
                <a:lnTo>
                  <a:pt x="1868681" y="0"/>
                </a:lnTo>
                <a:lnTo>
                  <a:pt x="1853765" y="16297"/>
                </a:lnTo>
                <a:lnTo>
                  <a:pt x="1853765" y="25872"/>
                </a:lnTo>
                <a:lnTo>
                  <a:pt x="1861571" y="33634"/>
                </a:lnTo>
                <a:lnTo>
                  <a:pt x="1880826" y="33634"/>
                </a:lnTo>
                <a:lnTo>
                  <a:pt x="1888632" y="25872"/>
                </a:lnTo>
                <a:lnTo>
                  <a:pt x="1888632" y="11511"/>
                </a:lnTo>
                <a:lnTo>
                  <a:pt x="1886681" y="7178"/>
                </a:lnTo>
                <a:lnTo>
                  <a:pt x="1873716" y="0"/>
                </a:lnTo>
                <a:close/>
              </a:path>
              <a:path w="6177280" h="1779270">
                <a:moveTo>
                  <a:pt x="1673186" y="0"/>
                </a:moveTo>
                <a:lnTo>
                  <a:pt x="1639183" y="0"/>
                </a:lnTo>
                <a:lnTo>
                  <a:pt x="1656185" y="16297"/>
                </a:lnTo>
                <a:lnTo>
                  <a:pt x="1660999" y="16297"/>
                </a:lnTo>
                <a:lnTo>
                  <a:pt x="1665358" y="14358"/>
                </a:lnTo>
                <a:lnTo>
                  <a:pt x="1673186" y="0"/>
                </a:lnTo>
                <a:close/>
              </a:path>
              <a:path w="6177280" h="1779270">
                <a:moveTo>
                  <a:pt x="1568584" y="0"/>
                </a:moveTo>
                <a:lnTo>
                  <a:pt x="1534582" y="0"/>
                </a:lnTo>
                <a:lnTo>
                  <a:pt x="1551583" y="16297"/>
                </a:lnTo>
                <a:lnTo>
                  <a:pt x="1556397" y="16297"/>
                </a:lnTo>
                <a:lnTo>
                  <a:pt x="1560756" y="14358"/>
                </a:lnTo>
                <a:lnTo>
                  <a:pt x="1568584" y="0"/>
                </a:lnTo>
                <a:close/>
              </a:path>
              <a:path w="6177280" h="1779270">
                <a:moveTo>
                  <a:pt x="1318705" y="0"/>
                </a:moveTo>
                <a:lnTo>
                  <a:pt x="1284702" y="0"/>
                </a:lnTo>
                <a:lnTo>
                  <a:pt x="1301704" y="16297"/>
                </a:lnTo>
                <a:lnTo>
                  <a:pt x="1306517" y="16297"/>
                </a:lnTo>
                <a:lnTo>
                  <a:pt x="1310876" y="14358"/>
                </a:lnTo>
                <a:lnTo>
                  <a:pt x="1318705" y="0"/>
                </a:lnTo>
                <a:close/>
              </a:path>
            </a:pathLst>
          </a:custGeom>
          <a:solidFill>
            <a:srgbClr val="FFFFFF">
              <a:alpha val="39999"/>
            </a:srgbClr>
          </a:solidFill>
        </p:spPr>
        <p:txBody>
          <a:bodyPr wrap="square" lIns="0" tIns="0" rIns="0" bIns="0" rtlCol="0"/>
          <a:lstStyle/>
          <a:p>
            <a:endParaRPr dirty="0"/>
          </a:p>
        </p:txBody>
      </p:sp>
      <p:sp>
        <p:nvSpPr>
          <p:cNvPr id="23" name="bk object 23"/>
          <p:cNvSpPr/>
          <p:nvPr/>
        </p:nvSpPr>
        <p:spPr>
          <a:xfrm>
            <a:off x="1523" y="2390522"/>
            <a:ext cx="610870" cy="1421765"/>
          </a:xfrm>
          <a:custGeom>
            <a:avLst/>
            <a:gdLst/>
            <a:ahLst/>
            <a:cxnLst/>
            <a:rect l="l" t="t" r="r" b="b"/>
            <a:pathLst>
              <a:path w="610870" h="1421764">
                <a:moveTo>
                  <a:pt x="0" y="0"/>
                </a:moveTo>
                <a:lnTo>
                  <a:pt x="0" y="1421483"/>
                </a:lnTo>
                <a:lnTo>
                  <a:pt x="7729" y="1419560"/>
                </a:lnTo>
                <a:lnTo>
                  <a:pt x="57593" y="1399618"/>
                </a:lnTo>
                <a:lnTo>
                  <a:pt x="105458" y="1374878"/>
                </a:lnTo>
                <a:lnTo>
                  <a:pt x="150677" y="1345798"/>
                </a:lnTo>
                <a:lnTo>
                  <a:pt x="192603" y="1312838"/>
                </a:lnTo>
                <a:lnTo>
                  <a:pt x="230589" y="1276457"/>
                </a:lnTo>
                <a:lnTo>
                  <a:pt x="262524" y="1240281"/>
                </a:lnTo>
                <a:lnTo>
                  <a:pt x="291655" y="1202145"/>
                </a:lnTo>
                <a:lnTo>
                  <a:pt x="318022" y="1162211"/>
                </a:lnTo>
                <a:lnTo>
                  <a:pt x="341667" y="1120641"/>
                </a:lnTo>
                <a:lnTo>
                  <a:pt x="362631" y="1077596"/>
                </a:lnTo>
                <a:lnTo>
                  <a:pt x="380953" y="1033238"/>
                </a:lnTo>
                <a:lnTo>
                  <a:pt x="396674" y="987728"/>
                </a:lnTo>
                <a:lnTo>
                  <a:pt x="404678" y="960119"/>
                </a:lnTo>
                <a:lnTo>
                  <a:pt x="407127" y="950771"/>
                </a:lnTo>
                <a:lnTo>
                  <a:pt x="415403" y="921970"/>
                </a:lnTo>
                <a:lnTo>
                  <a:pt x="426292" y="894469"/>
                </a:lnTo>
                <a:lnTo>
                  <a:pt x="439793" y="868266"/>
                </a:lnTo>
                <a:lnTo>
                  <a:pt x="455909" y="843363"/>
                </a:lnTo>
                <a:lnTo>
                  <a:pt x="457069" y="843363"/>
                </a:lnTo>
                <a:lnTo>
                  <a:pt x="457069" y="842209"/>
                </a:lnTo>
                <a:lnTo>
                  <a:pt x="458232" y="841054"/>
                </a:lnTo>
                <a:lnTo>
                  <a:pt x="488617" y="801242"/>
                </a:lnTo>
                <a:lnTo>
                  <a:pt x="520906" y="759312"/>
                </a:lnTo>
                <a:lnTo>
                  <a:pt x="552162" y="715457"/>
                </a:lnTo>
                <a:lnTo>
                  <a:pt x="579451" y="669870"/>
                </a:lnTo>
                <a:lnTo>
                  <a:pt x="599835" y="622743"/>
                </a:lnTo>
                <a:lnTo>
                  <a:pt x="610380" y="574269"/>
                </a:lnTo>
                <a:lnTo>
                  <a:pt x="610261" y="523747"/>
                </a:lnTo>
                <a:lnTo>
                  <a:pt x="601303" y="473450"/>
                </a:lnTo>
                <a:lnTo>
                  <a:pt x="584537" y="424564"/>
                </a:lnTo>
                <a:lnTo>
                  <a:pt x="560997" y="378276"/>
                </a:lnTo>
                <a:lnTo>
                  <a:pt x="531713" y="335774"/>
                </a:lnTo>
                <a:lnTo>
                  <a:pt x="497719" y="298244"/>
                </a:lnTo>
                <a:lnTo>
                  <a:pt x="460156" y="267441"/>
                </a:lnTo>
                <a:lnTo>
                  <a:pt x="419817" y="242381"/>
                </a:lnTo>
                <a:lnTo>
                  <a:pt x="377221" y="221876"/>
                </a:lnTo>
                <a:lnTo>
                  <a:pt x="332882" y="204739"/>
                </a:lnTo>
                <a:lnTo>
                  <a:pt x="287317" y="189784"/>
                </a:lnTo>
                <a:lnTo>
                  <a:pt x="241042" y="175823"/>
                </a:lnTo>
                <a:lnTo>
                  <a:pt x="210890" y="139235"/>
                </a:lnTo>
                <a:lnTo>
                  <a:pt x="177938" y="104821"/>
                </a:lnTo>
                <a:lnTo>
                  <a:pt x="142211" y="73354"/>
                </a:lnTo>
                <a:lnTo>
                  <a:pt x="103733" y="45605"/>
                </a:lnTo>
                <a:lnTo>
                  <a:pt x="62525" y="22346"/>
                </a:lnTo>
                <a:lnTo>
                  <a:pt x="0" y="0"/>
                </a:lnTo>
                <a:close/>
              </a:path>
            </a:pathLst>
          </a:custGeom>
          <a:solidFill>
            <a:srgbClr val="FFFFFF">
              <a:alpha val="19999"/>
            </a:srgbClr>
          </a:solidFill>
        </p:spPr>
        <p:txBody>
          <a:bodyPr wrap="square" lIns="0" tIns="0" rIns="0" bIns="0" rtlCol="0"/>
          <a:lstStyle/>
          <a:p>
            <a:endParaRPr dirty="0"/>
          </a:p>
        </p:txBody>
      </p:sp>
      <p:sp>
        <p:nvSpPr>
          <p:cNvPr id="24" name="bk object 24"/>
          <p:cNvSpPr/>
          <p:nvPr/>
        </p:nvSpPr>
        <p:spPr>
          <a:xfrm>
            <a:off x="3794489" y="0"/>
            <a:ext cx="2423795" cy="1343660"/>
          </a:xfrm>
          <a:custGeom>
            <a:avLst/>
            <a:gdLst/>
            <a:ahLst/>
            <a:cxnLst/>
            <a:rect l="l" t="t" r="r" b="b"/>
            <a:pathLst>
              <a:path w="2423795" h="1343660">
                <a:moveTo>
                  <a:pt x="2422108" y="0"/>
                </a:moveTo>
                <a:lnTo>
                  <a:pt x="29613" y="0"/>
                </a:lnTo>
                <a:lnTo>
                  <a:pt x="29937" y="6836"/>
                </a:lnTo>
                <a:lnTo>
                  <a:pt x="36853" y="55684"/>
                </a:lnTo>
                <a:lnTo>
                  <a:pt x="45667" y="104474"/>
                </a:lnTo>
                <a:lnTo>
                  <a:pt x="55893" y="153260"/>
                </a:lnTo>
                <a:lnTo>
                  <a:pt x="67047" y="202098"/>
                </a:lnTo>
                <a:lnTo>
                  <a:pt x="78642" y="251045"/>
                </a:lnTo>
                <a:lnTo>
                  <a:pt x="60309" y="297424"/>
                </a:lnTo>
                <a:lnTo>
                  <a:pt x="43917" y="344750"/>
                </a:lnTo>
                <a:lnTo>
                  <a:pt x="29719" y="392867"/>
                </a:lnTo>
                <a:lnTo>
                  <a:pt x="17973" y="441618"/>
                </a:lnTo>
                <a:lnTo>
                  <a:pt x="8933" y="490844"/>
                </a:lnTo>
                <a:lnTo>
                  <a:pt x="2857" y="540389"/>
                </a:lnTo>
                <a:lnTo>
                  <a:pt x="0" y="590094"/>
                </a:lnTo>
                <a:lnTo>
                  <a:pt x="617" y="639804"/>
                </a:lnTo>
                <a:lnTo>
                  <a:pt x="4965" y="689360"/>
                </a:lnTo>
                <a:lnTo>
                  <a:pt x="13300" y="738604"/>
                </a:lnTo>
                <a:lnTo>
                  <a:pt x="25877" y="787380"/>
                </a:lnTo>
                <a:lnTo>
                  <a:pt x="41137" y="832303"/>
                </a:lnTo>
                <a:lnTo>
                  <a:pt x="59907" y="875976"/>
                </a:lnTo>
                <a:lnTo>
                  <a:pt x="81945" y="918312"/>
                </a:lnTo>
                <a:lnTo>
                  <a:pt x="107003" y="959224"/>
                </a:lnTo>
                <a:lnTo>
                  <a:pt x="134838" y="998622"/>
                </a:lnTo>
                <a:lnTo>
                  <a:pt x="165205" y="1036420"/>
                </a:lnTo>
                <a:lnTo>
                  <a:pt x="197858" y="1072529"/>
                </a:lnTo>
                <a:lnTo>
                  <a:pt x="232552" y="1106863"/>
                </a:lnTo>
                <a:lnTo>
                  <a:pt x="269044" y="1139332"/>
                </a:lnTo>
                <a:lnTo>
                  <a:pt x="307086" y="1169850"/>
                </a:lnTo>
                <a:lnTo>
                  <a:pt x="346436" y="1198328"/>
                </a:lnTo>
                <a:lnTo>
                  <a:pt x="386848" y="1224679"/>
                </a:lnTo>
                <a:lnTo>
                  <a:pt x="428076" y="1248815"/>
                </a:lnTo>
                <a:lnTo>
                  <a:pt x="469877" y="1270648"/>
                </a:lnTo>
                <a:lnTo>
                  <a:pt x="512556" y="1291219"/>
                </a:lnTo>
                <a:lnTo>
                  <a:pt x="557643" y="1309960"/>
                </a:lnTo>
                <a:lnTo>
                  <a:pt x="604481" y="1325666"/>
                </a:lnTo>
                <a:lnTo>
                  <a:pt x="652409" y="1337132"/>
                </a:lnTo>
                <a:lnTo>
                  <a:pt x="700768" y="1343152"/>
                </a:lnTo>
                <a:lnTo>
                  <a:pt x="748901" y="1342522"/>
                </a:lnTo>
                <a:lnTo>
                  <a:pt x="796147" y="1334035"/>
                </a:lnTo>
                <a:lnTo>
                  <a:pt x="848132" y="1315163"/>
                </a:lnTo>
                <a:lnTo>
                  <a:pt x="888102" y="1288551"/>
                </a:lnTo>
                <a:lnTo>
                  <a:pt x="920174" y="1256157"/>
                </a:lnTo>
                <a:lnTo>
                  <a:pt x="948468" y="1219934"/>
                </a:lnTo>
                <a:lnTo>
                  <a:pt x="977102" y="1181841"/>
                </a:lnTo>
                <a:lnTo>
                  <a:pt x="1010194" y="1143831"/>
                </a:lnTo>
                <a:lnTo>
                  <a:pt x="1047315" y="1112975"/>
                </a:lnTo>
                <a:lnTo>
                  <a:pt x="1091168" y="1085607"/>
                </a:lnTo>
                <a:lnTo>
                  <a:pt x="1138897" y="1061251"/>
                </a:lnTo>
                <a:lnTo>
                  <a:pt x="1187649" y="1039428"/>
                </a:lnTo>
                <a:lnTo>
                  <a:pt x="1234569" y="1019658"/>
                </a:lnTo>
                <a:lnTo>
                  <a:pt x="1284781" y="999972"/>
                </a:lnTo>
                <a:lnTo>
                  <a:pt x="1335701" y="980749"/>
                </a:lnTo>
                <a:lnTo>
                  <a:pt x="1386999" y="962179"/>
                </a:lnTo>
                <a:lnTo>
                  <a:pt x="1528071" y="913619"/>
                </a:lnTo>
                <a:lnTo>
                  <a:pt x="1573345" y="897213"/>
                </a:lnTo>
                <a:lnTo>
                  <a:pt x="1618732" y="880069"/>
                </a:lnTo>
                <a:lnTo>
                  <a:pt x="1664108" y="862129"/>
                </a:lnTo>
                <a:lnTo>
                  <a:pt x="1709350" y="843335"/>
                </a:lnTo>
                <a:lnTo>
                  <a:pt x="1754335" y="823631"/>
                </a:lnTo>
                <a:lnTo>
                  <a:pt x="1798941" y="802957"/>
                </a:lnTo>
                <a:lnTo>
                  <a:pt x="1843045" y="781256"/>
                </a:lnTo>
                <a:lnTo>
                  <a:pt x="1886523" y="758469"/>
                </a:lnTo>
                <a:lnTo>
                  <a:pt x="1929254" y="734541"/>
                </a:lnTo>
                <a:lnTo>
                  <a:pt x="1971113" y="709411"/>
                </a:lnTo>
                <a:lnTo>
                  <a:pt x="2011979" y="683023"/>
                </a:lnTo>
                <a:lnTo>
                  <a:pt x="2051729" y="655319"/>
                </a:lnTo>
                <a:lnTo>
                  <a:pt x="2090239" y="626241"/>
                </a:lnTo>
                <a:lnTo>
                  <a:pt x="2127387" y="595731"/>
                </a:lnTo>
                <a:lnTo>
                  <a:pt x="2163050" y="563730"/>
                </a:lnTo>
                <a:lnTo>
                  <a:pt x="2197105" y="530182"/>
                </a:lnTo>
                <a:lnTo>
                  <a:pt x="2229429" y="495029"/>
                </a:lnTo>
                <a:lnTo>
                  <a:pt x="2259900" y="458212"/>
                </a:lnTo>
                <a:lnTo>
                  <a:pt x="2288395" y="419674"/>
                </a:lnTo>
                <a:lnTo>
                  <a:pt x="2314790" y="379357"/>
                </a:lnTo>
                <a:lnTo>
                  <a:pt x="2338963" y="337202"/>
                </a:lnTo>
                <a:lnTo>
                  <a:pt x="2360791" y="293153"/>
                </a:lnTo>
                <a:lnTo>
                  <a:pt x="2380151" y="247152"/>
                </a:lnTo>
                <a:lnTo>
                  <a:pt x="2396921" y="199139"/>
                </a:lnTo>
                <a:lnTo>
                  <a:pt x="2407881" y="159302"/>
                </a:lnTo>
                <a:lnTo>
                  <a:pt x="2415931" y="119827"/>
                </a:lnTo>
                <a:lnTo>
                  <a:pt x="2421164" y="80755"/>
                </a:lnTo>
                <a:lnTo>
                  <a:pt x="2423669" y="42129"/>
                </a:lnTo>
                <a:lnTo>
                  <a:pt x="2422108" y="0"/>
                </a:lnTo>
                <a:close/>
              </a:path>
            </a:pathLst>
          </a:custGeom>
          <a:solidFill>
            <a:srgbClr val="FFFFFF">
              <a:alpha val="10198"/>
            </a:srgbClr>
          </a:solidFill>
        </p:spPr>
        <p:txBody>
          <a:bodyPr wrap="square" lIns="0" tIns="0" rIns="0" bIns="0" rtlCol="0"/>
          <a:lstStyle/>
          <a:p>
            <a:endParaRPr dirty="0"/>
          </a:p>
        </p:txBody>
      </p:sp>
      <p:sp>
        <p:nvSpPr>
          <p:cNvPr id="25" name="bk object 25"/>
          <p:cNvSpPr/>
          <p:nvPr/>
        </p:nvSpPr>
        <p:spPr>
          <a:xfrm>
            <a:off x="10948399" y="0"/>
            <a:ext cx="1242695" cy="2621280"/>
          </a:xfrm>
          <a:custGeom>
            <a:avLst/>
            <a:gdLst/>
            <a:ahLst/>
            <a:cxnLst/>
            <a:rect l="l" t="t" r="r" b="b"/>
            <a:pathLst>
              <a:path w="1242695" h="2621280">
                <a:moveTo>
                  <a:pt x="1242076" y="0"/>
                </a:moveTo>
                <a:lnTo>
                  <a:pt x="48063" y="0"/>
                </a:lnTo>
                <a:lnTo>
                  <a:pt x="44704" y="16333"/>
                </a:lnTo>
                <a:lnTo>
                  <a:pt x="44321" y="70170"/>
                </a:lnTo>
                <a:lnTo>
                  <a:pt x="53843" y="119366"/>
                </a:lnTo>
                <a:lnTo>
                  <a:pt x="70132" y="166062"/>
                </a:lnTo>
                <a:lnTo>
                  <a:pt x="90052" y="212399"/>
                </a:lnTo>
                <a:lnTo>
                  <a:pt x="110468" y="260518"/>
                </a:lnTo>
                <a:lnTo>
                  <a:pt x="128242" y="312560"/>
                </a:lnTo>
                <a:lnTo>
                  <a:pt x="137477" y="361279"/>
                </a:lnTo>
                <a:lnTo>
                  <a:pt x="140912" y="413819"/>
                </a:lnTo>
                <a:lnTo>
                  <a:pt x="139875" y="468583"/>
                </a:lnTo>
                <a:lnTo>
                  <a:pt x="135694" y="523973"/>
                </a:lnTo>
                <a:lnTo>
                  <a:pt x="129696" y="578390"/>
                </a:lnTo>
                <a:lnTo>
                  <a:pt x="123210" y="630236"/>
                </a:lnTo>
                <a:lnTo>
                  <a:pt x="115361" y="683025"/>
                </a:lnTo>
                <a:lnTo>
                  <a:pt x="106909" y="736174"/>
                </a:lnTo>
                <a:lnTo>
                  <a:pt x="97853" y="789443"/>
                </a:lnTo>
                <a:lnTo>
                  <a:pt x="88194" y="842592"/>
                </a:lnTo>
                <a:lnTo>
                  <a:pt x="77931" y="895380"/>
                </a:lnTo>
                <a:lnTo>
                  <a:pt x="68892" y="940438"/>
                </a:lnTo>
                <a:lnTo>
                  <a:pt x="60115" y="985987"/>
                </a:lnTo>
                <a:lnTo>
                  <a:pt x="51668" y="1031980"/>
                </a:lnTo>
                <a:lnTo>
                  <a:pt x="43619" y="1078371"/>
                </a:lnTo>
                <a:lnTo>
                  <a:pt x="36037" y="1125111"/>
                </a:lnTo>
                <a:lnTo>
                  <a:pt x="28989" y="1172155"/>
                </a:lnTo>
                <a:lnTo>
                  <a:pt x="22543" y="1219456"/>
                </a:lnTo>
                <a:lnTo>
                  <a:pt x="16767" y="1266968"/>
                </a:lnTo>
                <a:lnTo>
                  <a:pt x="11730" y="1314642"/>
                </a:lnTo>
                <a:lnTo>
                  <a:pt x="7499" y="1362433"/>
                </a:lnTo>
                <a:lnTo>
                  <a:pt x="4142" y="1410294"/>
                </a:lnTo>
                <a:lnTo>
                  <a:pt x="1728" y="1458177"/>
                </a:lnTo>
                <a:lnTo>
                  <a:pt x="325" y="1506037"/>
                </a:lnTo>
                <a:lnTo>
                  <a:pt x="0" y="1553826"/>
                </a:lnTo>
                <a:lnTo>
                  <a:pt x="821" y="1601498"/>
                </a:lnTo>
                <a:lnTo>
                  <a:pt x="2857" y="1649006"/>
                </a:lnTo>
                <a:lnTo>
                  <a:pt x="6176" y="1696303"/>
                </a:lnTo>
                <a:lnTo>
                  <a:pt x="10845" y="1743342"/>
                </a:lnTo>
                <a:lnTo>
                  <a:pt x="16933" y="1790077"/>
                </a:lnTo>
                <a:lnTo>
                  <a:pt x="24508" y="1836460"/>
                </a:lnTo>
                <a:lnTo>
                  <a:pt x="33638" y="1882446"/>
                </a:lnTo>
                <a:lnTo>
                  <a:pt x="44390" y="1927987"/>
                </a:lnTo>
                <a:lnTo>
                  <a:pt x="56834" y="1973036"/>
                </a:lnTo>
                <a:lnTo>
                  <a:pt x="71036" y="2017547"/>
                </a:lnTo>
                <a:lnTo>
                  <a:pt x="87065" y="2061473"/>
                </a:lnTo>
                <a:lnTo>
                  <a:pt x="104990" y="2104767"/>
                </a:lnTo>
                <a:lnTo>
                  <a:pt x="124877" y="2147382"/>
                </a:lnTo>
                <a:lnTo>
                  <a:pt x="146795" y="2189272"/>
                </a:lnTo>
                <a:lnTo>
                  <a:pt x="170812" y="2230389"/>
                </a:lnTo>
                <a:lnTo>
                  <a:pt x="196997" y="2270688"/>
                </a:lnTo>
                <a:lnTo>
                  <a:pt x="225416" y="2310121"/>
                </a:lnTo>
                <a:lnTo>
                  <a:pt x="256139" y="2348641"/>
                </a:lnTo>
                <a:lnTo>
                  <a:pt x="289233" y="2386203"/>
                </a:lnTo>
                <a:lnTo>
                  <a:pt x="325586" y="2422731"/>
                </a:lnTo>
                <a:lnTo>
                  <a:pt x="363355" y="2455917"/>
                </a:lnTo>
                <a:lnTo>
                  <a:pt x="402439" y="2485831"/>
                </a:lnTo>
                <a:lnTo>
                  <a:pt x="442738" y="2512546"/>
                </a:lnTo>
                <a:lnTo>
                  <a:pt x="484150" y="2536134"/>
                </a:lnTo>
                <a:lnTo>
                  <a:pt x="526573" y="2556666"/>
                </a:lnTo>
                <a:lnTo>
                  <a:pt x="569906" y="2574215"/>
                </a:lnTo>
                <a:lnTo>
                  <a:pt x="614048" y="2588853"/>
                </a:lnTo>
                <a:lnTo>
                  <a:pt x="658898" y="2600650"/>
                </a:lnTo>
                <a:lnTo>
                  <a:pt x="704354" y="2609680"/>
                </a:lnTo>
                <a:lnTo>
                  <a:pt x="750314" y="2616014"/>
                </a:lnTo>
                <a:lnTo>
                  <a:pt x="796678" y="2619724"/>
                </a:lnTo>
                <a:lnTo>
                  <a:pt x="843345" y="2620882"/>
                </a:lnTo>
                <a:lnTo>
                  <a:pt x="890212" y="2619560"/>
                </a:lnTo>
                <a:lnTo>
                  <a:pt x="937178" y="2615830"/>
                </a:lnTo>
                <a:lnTo>
                  <a:pt x="984143" y="2609763"/>
                </a:lnTo>
                <a:lnTo>
                  <a:pt x="1031004" y="2601432"/>
                </a:lnTo>
                <a:lnTo>
                  <a:pt x="1077661" y="2590908"/>
                </a:lnTo>
                <a:lnTo>
                  <a:pt x="1124013" y="2578264"/>
                </a:lnTo>
                <a:lnTo>
                  <a:pt x="1169957" y="2563571"/>
                </a:lnTo>
                <a:lnTo>
                  <a:pt x="1242076" y="2531982"/>
                </a:lnTo>
                <a:lnTo>
                  <a:pt x="1242076" y="0"/>
                </a:lnTo>
                <a:close/>
              </a:path>
            </a:pathLst>
          </a:custGeom>
          <a:solidFill>
            <a:srgbClr val="FFFFFF">
              <a:alpha val="10198"/>
            </a:srgbClr>
          </a:solidFill>
        </p:spPr>
        <p:txBody>
          <a:bodyPr wrap="square" lIns="0" tIns="0" rIns="0" bIns="0" rtlCol="0"/>
          <a:lstStyle/>
          <a:p>
            <a:endParaRPr dirty="0"/>
          </a:p>
        </p:txBody>
      </p:sp>
      <p:sp>
        <p:nvSpPr>
          <p:cNvPr id="26" name="bk object 26"/>
          <p:cNvSpPr/>
          <p:nvPr/>
        </p:nvSpPr>
        <p:spPr>
          <a:xfrm>
            <a:off x="1523" y="0"/>
            <a:ext cx="1577675" cy="980068"/>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8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8/11/25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8/11/25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8/11/25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28206" y="469899"/>
            <a:ext cx="5335587" cy="1244600"/>
          </a:xfrm>
          <a:prstGeom prst="rect">
            <a:avLst/>
          </a:prstGeom>
        </p:spPr>
        <p:txBody>
          <a:bodyPr wrap="square" lIns="0" tIns="0" rIns="0" bIns="0">
            <a:spAutoFit/>
          </a:bodyPr>
          <a:lstStyle>
            <a:lvl1pPr>
              <a:defRPr sz="2800" b="1" i="0">
                <a:solidFill>
                  <a:schemeClr val="tx1"/>
                </a:solidFill>
                <a:latin typeface="Calibri"/>
                <a:cs typeface="Calibri"/>
              </a:defRPr>
            </a:lvl1pPr>
          </a:lstStyle>
          <a:p>
            <a:endParaRPr/>
          </a:p>
        </p:txBody>
      </p:sp>
      <p:sp>
        <p:nvSpPr>
          <p:cNvPr id="3" name="Holder 3"/>
          <p:cNvSpPr>
            <a:spLocks noGrp="1"/>
          </p:cNvSpPr>
          <p:nvPr>
            <p:ph type="body" idx="1"/>
          </p:nvPr>
        </p:nvSpPr>
        <p:spPr>
          <a:xfrm>
            <a:off x="939165" y="1730755"/>
            <a:ext cx="10313669" cy="4399280"/>
          </a:xfrm>
          <a:prstGeom prst="rect">
            <a:avLst/>
          </a:prstGeom>
        </p:spPr>
        <p:txBody>
          <a:bodyPr wrap="square" lIns="0" tIns="0" rIns="0" bIns="0">
            <a:spAutoFit/>
          </a:bodyPr>
          <a:lstStyle>
            <a:lvl1pPr>
              <a:defRPr sz="2400" b="1" i="0">
                <a:solidFill>
                  <a:srgbClr val="002735"/>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8/11/25</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en.wikipedia.org/wiki/International_Monetary_Fund"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large map of europe&#10;&#10;Description automatically generated">
            <a:extLst>
              <a:ext uri="{FF2B5EF4-FFF2-40B4-BE49-F238E27FC236}">
                <a16:creationId xmlns:a16="http://schemas.microsoft.com/office/drawing/2014/main" id="{046C359B-0F34-7ACF-1B2D-057AE5219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55FB620-B2FA-77AB-8EF7-72CFD9448808}"/>
              </a:ext>
            </a:extLst>
          </p:cNvPr>
          <p:cNvSpPr txBox="1"/>
          <p:nvPr/>
        </p:nvSpPr>
        <p:spPr>
          <a:xfrm>
            <a:off x="457200" y="0"/>
            <a:ext cx="10896600" cy="6432530"/>
          </a:xfrm>
          <a:prstGeom prst="rect">
            <a:avLst/>
          </a:prstGeom>
          <a:noFill/>
        </p:spPr>
        <p:txBody>
          <a:bodyPr wrap="square" rtlCol="0">
            <a:spAutoFit/>
          </a:bodyPr>
          <a:lstStyle/>
          <a:p>
            <a:pPr algn="ctr"/>
            <a:endParaRPr lang="en-US" sz="4400" b="1" u="none" strike="noStrike" dirty="0">
              <a:solidFill>
                <a:srgbClr val="000000"/>
              </a:solidFill>
              <a:effectLst/>
              <a:latin typeface="Times New Roman" panose="02020603050405020304" pitchFamily="18" charset="0"/>
              <a:cs typeface="Times New Roman" panose="02020603050405020304" pitchFamily="18" charset="0"/>
            </a:endParaRPr>
          </a:p>
          <a:p>
            <a:pPr algn="ctr"/>
            <a:r>
              <a:rPr lang="en-US" sz="4400" b="1" u="none" strike="noStrike" dirty="0">
                <a:solidFill>
                  <a:srgbClr val="000000"/>
                </a:solidFill>
                <a:effectLst/>
                <a:latin typeface="Times New Roman" panose="02020603050405020304" pitchFamily="18" charset="0"/>
                <a:cs typeface="Times New Roman" panose="02020603050405020304" pitchFamily="18" charset="0"/>
              </a:rPr>
              <a:t>National Defense University</a:t>
            </a:r>
          </a:p>
          <a:p>
            <a:pPr algn="ctr"/>
            <a:r>
              <a:rPr lang="en-US" sz="3200" b="1" dirty="0">
                <a:solidFill>
                  <a:srgbClr val="000000"/>
                </a:solidFill>
                <a:latin typeface="Times New Roman" panose="02020603050405020304" pitchFamily="18" charset="0"/>
                <a:cs typeface="Times New Roman" panose="02020603050405020304" pitchFamily="18" charset="0"/>
              </a:rPr>
              <a:t>Washington DC</a:t>
            </a:r>
          </a:p>
          <a:p>
            <a:pPr algn="ctr"/>
            <a:r>
              <a:rPr lang="en-US" sz="3200" b="1" dirty="0">
                <a:solidFill>
                  <a:srgbClr val="000000"/>
                </a:solidFill>
                <a:latin typeface="Times New Roman" panose="02020603050405020304" pitchFamily="18" charset="0"/>
                <a:cs typeface="Times New Roman" panose="02020603050405020304" pitchFamily="18" charset="0"/>
              </a:rPr>
              <a:t>12 August 2025</a:t>
            </a:r>
          </a:p>
          <a:p>
            <a:pPr algn="ctr"/>
            <a:endParaRPr lang="en-US" sz="4400" b="1" dirty="0">
              <a:solidFill>
                <a:srgbClr val="000000"/>
              </a:solidFill>
              <a:latin typeface="Times New Roman" panose="02020603050405020304" pitchFamily="18" charset="0"/>
              <a:cs typeface="Times New Roman" panose="02020603050405020304" pitchFamily="18" charset="0"/>
            </a:endParaRPr>
          </a:p>
          <a:p>
            <a:pPr algn="ctr"/>
            <a:r>
              <a:rPr lang="en-US" sz="4800" b="1" dirty="0">
                <a:solidFill>
                  <a:srgbClr val="000000"/>
                </a:solidFill>
                <a:latin typeface="Times New Roman" panose="02020603050405020304" pitchFamily="18" charset="0"/>
                <a:cs typeface="Times New Roman" panose="02020603050405020304" pitchFamily="18" charset="0"/>
              </a:rPr>
              <a:t>1. NATO</a:t>
            </a:r>
          </a:p>
          <a:p>
            <a:pPr algn="ctr"/>
            <a:r>
              <a:rPr lang="en-US" sz="4800" b="1" dirty="0">
                <a:solidFill>
                  <a:srgbClr val="000000"/>
                </a:solidFill>
                <a:latin typeface="Times New Roman" panose="02020603050405020304" pitchFamily="18" charset="0"/>
                <a:cs typeface="Times New Roman" panose="02020603050405020304" pitchFamily="18" charset="0"/>
              </a:rPr>
              <a:t>2.  EU</a:t>
            </a:r>
          </a:p>
          <a:p>
            <a:pPr marL="914400" indent="-914400" algn="ctr">
              <a:buAutoNum type="arabicPeriod" startAt="3"/>
            </a:pPr>
            <a:r>
              <a:rPr lang="en-US" sz="4800" b="1" dirty="0">
                <a:solidFill>
                  <a:srgbClr val="000000"/>
                </a:solidFill>
                <a:latin typeface="Times New Roman" panose="02020603050405020304" pitchFamily="18" charset="0"/>
                <a:cs typeface="Times New Roman" panose="02020603050405020304" pitchFamily="18" charset="0"/>
              </a:rPr>
              <a:t>Concluding Thoughts</a:t>
            </a:r>
          </a:p>
          <a:p>
            <a:pPr algn="ctr"/>
            <a:endParaRPr lang="en-US" sz="4400" b="1" u="none" strike="noStrike" dirty="0">
              <a:solidFill>
                <a:srgbClr val="000000"/>
              </a:solidFill>
              <a:effectLst/>
              <a:latin typeface="Times New Roman" panose="02020603050405020304" pitchFamily="18" charset="0"/>
              <a:cs typeface="Times New Roman" panose="02020603050405020304" pitchFamily="18" charset="0"/>
            </a:endParaRPr>
          </a:p>
          <a:p>
            <a:pPr algn="ctr"/>
            <a:r>
              <a:rPr lang="en-US" sz="2800" b="1" u="none" strike="noStrike" dirty="0">
                <a:solidFill>
                  <a:srgbClr val="002060"/>
                </a:solidFill>
                <a:effectLst/>
                <a:latin typeface="Times New Roman" panose="02020603050405020304" pitchFamily="18" charset="0"/>
                <a:cs typeface="Times New Roman" panose="02020603050405020304" pitchFamily="18" charset="0"/>
              </a:rPr>
              <a:t>John N. Christenson, Vice Admiral U.S. Navy, (Retired)</a:t>
            </a:r>
          </a:p>
        </p:txBody>
      </p:sp>
    </p:spTree>
    <p:extLst>
      <p:ext uri="{BB962C8B-B14F-4D97-AF65-F5344CB8AC3E}">
        <p14:creationId xmlns:p14="http://schemas.microsoft.com/office/powerpoint/2010/main" val="1823314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7C4F-12B0-1521-9D59-BFC4E7D50187}"/>
              </a:ext>
            </a:extLst>
          </p:cNvPr>
          <p:cNvSpPr>
            <a:spLocks noGrp="1"/>
          </p:cNvSpPr>
          <p:nvPr>
            <p:ph type="title"/>
          </p:nvPr>
        </p:nvSpPr>
        <p:spPr>
          <a:xfrm>
            <a:off x="3199607" y="457200"/>
            <a:ext cx="6706393" cy="430887"/>
          </a:xfrm>
        </p:spPr>
        <p:txBody>
          <a:bodyPr/>
          <a:lstStyle/>
          <a:p>
            <a:r>
              <a:rPr lang="en-US" dirty="0"/>
              <a:t>         </a:t>
            </a:r>
          </a:p>
        </p:txBody>
      </p:sp>
      <p:pic>
        <p:nvPicPr>
          <p:cNvPr id="4" name="Picture 3" descr="A group of flags with numbers&#10;&#10;Description automatically generated">
            <a:extLst>
              <a:ext uri="{FF2B5EF4-FFF2-40B4-BE49-F238E27FC236}">
                <a16:creationId xmlns:a16="http://schemas.microsoft.com/office/drawing/2014/main" id="{AC3EEF8C-8B8E-5E29-31A2-99C4FC93A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951" y="0"/>
            <a:ext cx="6036049" cy="6858000"/>
          </a:xfrm>
          <a:prstGeom prst="rect">
            <a:avLst/>
          </a:prstGeom>
        </p:spPr>
      </p:pic>
      <p:pic>
        <p:nvPicPr>
          <p:cNvPr id="7" name="Picture 6" descr="A black table with white text&#10;&#10;Description automatically generated">
            <a:extLst>
              <a:ext uri="{FF2B5EF4-FFF2-40B4-BE49-F238E27FC236}">
                <a16:creationId xmlns:a16="http://schemas.microsoft.com/office/drawing/2014/main" id="{AE350278-5CB6-A962-32AE-5D7516959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118860" cy="6858000"/>
          </a:xfrm>
          <a:prstGeom prst="rect">
            <a:avLst/>
          </a:prstGeom>
        </p:spPr>
      </p:pic>
    </p:spTree>
    <p:extLst>
      <p:ext uri="{BB962C8B-B14F-4D97-AF65-F5344CB8AC3E}">
        <p14:creationId xmlns:p14="http://schemas.microsoft.com/office/powerpoint/2010/main" val="2750638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7C4F-12B0-1521-9D59-BFC4E7D50187}"/>
              </a:ext>
            </a:extLst>
          </p:cNvPr>
          <p:cNvSpPr>
            <a:spLocks noGrp="1"/>
          </p:cNvSpPr>
          <p:nvPr>
            <p:ph type="title"/>
          </p:nvPr>
        </p:nvSpPr>
        <p:spPr>
          <a:xfrm>
            <a:off x="3199607" y="457200"/>
            <a:ext cx="6706393" cy="430887"/>
          </a:xfrm>
        </p:spPr>
        <p:txBody>
          <a:bodyPr/>
          <a:lstStyle/>
          <a:p>
            <a:r>
              <a:rPr lang="en-US" dirty="0"/>
              <a:t>         </a:t>
            </a:r>
          </a:p>
        </p:txBody>
      </p:sp>
      <p:pic>
        <p:nvPicPr>
          <p:cNvPr id="9" name="Picture 8" descr="A diagram of the united nations&#10;&#10;Description automatically generated">
            <a:extLst>
              <a:ext uri="{FF2B5EF4-FFF2-40B4-BE49-F238E27FC236}">
                <a16:creationId xmlns:a16="http://schemas.microsoft.com/office/drawing/2014/main" id="{ACC1DE6D-BDED-29DF-A33A-460857534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022919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7C4F-12B0-1521-9D59-BFC4E7D50187}"/>
              </a:ext>
            </a:extLst>
          </p:cNvPr>
          <p:cNvSpPr>
            <a:spLocks noGrp="1"/>
          </p:cNvSpPr>
          <p:nvPr>
            <p:ph type="title"/>
          </p:nvPr>
        </p:nvSpPr>
        <p:spPr>
          <a:xfrm>
            <a:off x="3199607" y="457200"/>
            <a:ext cx="6706393" cy="430887"/>
          </a:xfrm>
        </p:spPr>
        <p:txBody>
          <a:bodyPr/>
          <a:lstStyle/>
          <a:p>
            <a:r>
              <a:rPr lang="en-US" dirty="0"/>
              <a:t>         </a:t>
            </a:r>
          </a:p>
        </p:txBody>
      </p:sp>
      <p:pic>
        <p:nvPicPr>
          <p:cNvPr id="4" name="Picture 3" descr="A plane flying in the sky&#10;&#10;Description automatically generated">
            <a:extLst>
              <a:ext uri="{FF2B5EF4-FFF2-40B4-BE49-F238E27FC236}">
                <a16:creationId xmlns:a16="http://schemas.microsoft.com/office/drawing/2014/main" id="{08F62EA6-FFA2-4156-2F80-813E4B08C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4191000"/>
          </a:xfrm>
          <a:prstGeom prst="rect">
            <a:avLst/>
          </a:prstGeom>
        </p:spPr>
      </p:pic>
      <p:pic>
        <p:nvPicPr>
          <p:cNvPr id="13" name="Picture 12">
            <a:extLst>
              <a:ext uri="{FF2B5EF4-FFF2-40B4-BE49-F238E27FC236}">
                <a16:creationId xmlns:a16="http://schemas.microsoft.com/office/drawing/2014/main" id="{507F26AB-5B9F-E9FC-8AC9-E4F4D1C85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91000"/>
            <a:ext cx="6096000" cy="2667000"/>
          </a:xfrm>
          <a:prstGeom prst="rect">
            <a:avLst/>
          </a:prstGeom>
        </p:spPr>
      </p:pic>
      <p:pic>
        <p:nvPicPr>
          <p:cNvPr id="17" name="Picture 16">
            <a:extLst>
              <a:ext uri="{FF2B5EF4-FFF2-40B4-BE49-F238E27FC236}">
                <a16:creationId xmlns:a16="http://schemas.microsoft.com/office/drawing/2014/main" id="{DC709CD5-20C7-9163-62A8-7FC1E3EFE6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0"/>
            <a:ext cx="6096000" cy="3886200"/>
          </a:xfrm>
          <a:prstGeom prst="rect">
            <a:avLst/>
          </a:prstGeom>
        </p:spPr>
      </p:pic>
      <p:sp>
        <p:nvSpPr>
          <p:cNvPr id="18" name="TextBox 17">
            <a:extLst>
              <a:ext uri="{FF2B5EF4-FFF2-40B4-BE49-F238E27FC236}">
                <a16:creationId xmlns:a16="http://schemas.microsoft.com/office/drawing/2014/main" id="{11A761C1-79FD-D843-839A-F190DA509807}"/>
              </a:ext>
            </a:extLst>
          </p:cNvPr>
          <p:cNvSpPr txBox="1"/>
          <p:nvPr/>
        </p:nvSpPr>
        <p:spPr>
          <a:xfrm>
            <a:off x="276647" y="152400"/>
            <a:ext cx="1474763" cy="369332"/>
          </a:xfrm>
          <a:prstGeom prst="rect">
            <a:avLst/>
          </a:prstGeom>
          <a:noFill/>
        </p:spPr>
        <p:txBody>
          <a:bodyPr wrap="none" rtlCol="0">
            <a:spAutoFit/>
          </a:bodyPr>
          <a:lstStyle/>
          <a:p>
            <a:r>
              <a:rPr lang="en-US" dirty="0"/>
              <a:t>The President</a:t>
            </a:r>
          </a:p>
        </p:txBody>
      </p:sp>
      <p:sp>
        <p:nvSpPr>
          <p:cNvPr id="19" name="TextBox 18">
            <a:extLst>
              <a:ext uri="{FF2B5EF4-FFF2-40B4-BE49-F238E27FC236}">
                <a16:creationId xmlns:a16="http://schemas.microsoft.com/office/drawing/2014/main" id="{2E2CD421-3CF4-6DC3-4E6D-56C4C97D412E}"/>
              </a:ext>
            </a:extLst>
          </p:cNvPr>
          <p:cNvSpPr txBox="1"/>
          <p:nvPr/>
        </p:nvSpPr>
        <p:spPr>
          <a:xfrm>
            <a:off x="6356049" y="152400"/>
            <a:ext cx="2126608" cy="369332"/>
          </a:xfrm>
          <a:prstGeom prst="rect">
            <a:avLst/>
          </a:prstGeom>
          <a:noFill/>
        </p:spPr>
        <p:txBody>
          <a:bodyPr wrap="none" rtlCol="0">
            <a:spAutoFit/>
          </a:bodyPr>
          <a:lstStyle/>
          <a:p>
            <a:r>
              <a:rPr lang="en-US" dirty="0"/>
              <a:t>Secretary of Defense</a:t>
            </a:r>
          </a:p>
        </p:txBody>
      </p:sp>
      <p:sp>
        <p:nvSpPr>
          <p:cNvPr id="20" name="TextBox 19">
            <a:extLst>
              <a:ext uri="{FF2B5EF4-FFF2-40B4-BE49-F238E27FC236}">
                <a16:creationId xmlns:a16="http://schemas.microsoft.com/office/drawing/2014/main" id="{DB7649A6-264A-EB93-EDAE-E81690BE3963}"/>
              </a:ext>
            </a:extLst>
          </p:cNvPr>
          <p:cNvSpPr txBox="1"/>
          <p:nvPr/>
        </p:nvSpPr>
        <p:spPr>
          <a:xfrm>
            <a:off x="93199" y="4278692"/>
            <a:ext cx="1841658" cy="369332"/>
          </a:xfrm>
          <a:prstGeom prst="rect">
            <a:avLst/>
          </a:prstGeom>
          <a:noFill/>
        </p:spPr>
        <p:txBody>
          <a:bodyPr wrap="none" rtlCol="0">
            <a:spAutoFit/>
          </a:bodyPr>
          <a:lstStyle/>
          <a:p>
            <a:r>
              <a:rPr lang="en-US" dirty="0"/>
              <a:t>Secretary of State</a:t>
            </a:r>
          </a:p>
        </p:txBody>
      </p:sp>
      <p:pic>
        <p:nvPicPr>
          <p:cNvPr id="22" name="Picture 21">
            <a:extLst>
              <a:ext uri="{FF2B5EF4-FFF2-40B4-BE49-F238E27FC236}">
                <a16:creationId xmlns:a16="http://schemas.microsoft.com/office/drawing/2014/main" id="{4364172E-6E63-89D7-1615-49041BCA6C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886200"/>
            <a:ext cx="6096000" cy="2971800"/>
          </a:xfrm>
          <a:prstGeom prst="rect">
            <a:avLst/>
          </a:prstGeom>
        </p:spPr>
      </p:pic>
      <p:sp>
        <p:nvSpPr>
          <p:cNvPr id="24" name="TextBox 23">
            <a:extLst>
              <a:ext uri="{FF2B5EF4-FFF2-40B4-BE49-F238E27FC236}">
                <a16:creationId xmlns:a16="http://schemas.microsoft.com/office/drawing/2014/main" id="{161406FB-D415-D80C-0BC2-502F142A61A2}"/>
              </a:ext>
            </a:extLst>
          </p:cNvPr>
          <p:cNvSpPr txBox="1"/>
          <p:nvPr/>
        </p:nvSpPr>
        <p:spPr>
          <a:xfrm>
            <a:off x="6134275" y="3941802"/>
            <a:ext cx="2936253" cy="369332"/>
          </a:xfrm>
          <a:prstGeom prst="rect">
            <a:avLst/>
          </a:prstGeom>
          <a:noFill/>
        </p:spPr>
        <p:txBody>
          <a:bodyPr wrap="none" rtlCol="0">
            <a:spAutoFit/>
          </a:bodyPr>
          <a:lstStyle/>
          <a:p>
            <a:r>
              <a:rPr lang="en-US" dirty="0"/>
              <a:t>Chairman Joint Chiefs of Staff</a:t>
            </a:r>
          </a:p>
        </p:txBody>
      </p:sp>
    </p:spTree>
    <p:extLst>
      <p:ext uri="{BB962C8B-B14F-4D97-AF65-F5344CB8AC3E}">
        <p14:creationId xmlns:p14="http://schemas.microsoft.com/office/powerpoint/2010/main" val="122138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75DE960-A0D7-0F96-227B-85F6874AAA02}"/>
              </a:ext>
            </a:extLst>
          </p:cNvPr>
          <p:cNvPicPr>
            <a:picLocks noChangeAspect="1"/>
          </p:cNvPicPr>
          <p:nvPr/>
        </p:nvPicPr>
        <p:blipFill>
          <a:blip r:embed="rId3">
            <a:extLst>
              <a:ext uri="{28A0092B-C50C-407E-A947-70E740481C1C}">
                <a14:useLocalDpi xmlns:a14="http://schemas.microsoft.com/office/drawing/2010/main" val="0"/>
              </a:ext>
            </a:extLst>
          </a:blip>
          <a:srcRect l="11465" r="13555" b="-6"/>
          <a:stretch/>
        </p:blipFill>
        <p:spPr>
          <a:xfrm>
            <a:off x="3717" y="0"/>
            <a:ext cx="4083745" cy="3635665"/>
          </a:xfrm>
          <a:prstGeom prst="rect">
            <a:avLst/>
          </a:prstGeom>
        </p:spPr>
      </p:pic>
      <p:pic>
        <p:nvPicPr>
          <p:cNvPr id="12" name="Picture 11">
            <a:extLst>
              <a:ext uri="{FF2B5EF4-FFF2-40B4-BE49-F238E27FC236}">
                <a16:creationId xmlns:a16="http://schemas.microsoft.com/office/drawing/2014/main" id="{83FE4D9B-35F4-6D60-636C-62A29CE59C81}"/>
              </a:ext>
            </a:extLst>
          </p:cNvPr>
          <p:cNvPicPr>
            <a:picLocks noChangeAspect="1"/>
          </p:cNvPicPr>
          <p:nvPr/>
        </p:nvPicPr>
        <p:blipFill>
          <a:blip r:embed="rId4">
            <a:extLst>
              <a:ext uri="{28A0092B-C50C-407E-A947-70E740481C1C}">
                <a14:useLocalDpi xmlns:a14="http://schemas.microsoft.com/office/drawing/2010/main" val="0"/>
              </a:ext>
            </a:extLst>
          </a:blip>
          <a:srcRect l="18354" r="6805"/>
          <a:stretch/>
        </p:blipFill>
        <p:spPr>
          <a:xfrm>
            <a:off x="4099850" y="8109"/>
            <a:ext cx="4080603" cy="3625813"/>
          </a:xfrm>
          <a:prstGeom prst="rect">
            <a:avLst/>
          </a:prstGeom>
        </p:spPr>
      </p:pic>
      <p:pic>
        <p:nvPicPr>
          <p:cNvPr id="19" name="Picture 18">
            <a:extLst>
              <a:ext uri="{FF2B5EF4-FFF2-40B4-BE49-F238E27FC236}">
                <a16:creationId xmlns:a16="http://schemas.microsoft.com/office/drawing/2014/main" id="{4BA941A8-93CD-F00D-25DE-056563A0607E}"/>
              </a:ext>
            </a:extLst>
          </p:cNvPr>
          <p:cNvPicPr>
            <a:picLocks noChangeAspect="1"/>
          </p:cNvPicPr>
          <p:nvPr/>
        </p:nvPicPr>
        <p:blipFill>
          <a:blip r:embed="rId5">
            <a:extLst>
              <a:ext uri="{28A0092B-C50C-407E-A947-70E740481C1C}">
                <a14:useLocalDpi xmlns:a14="http://schemas.microsoft.com/office/drawing/2010/main" val="0"/>
              </a:ext>
            </a:extLst>
          </a:blip>
          <a:srcRect l="3700" r="21797" b="5"/>
          <a:stretch/>
        </p:blipFill>
        <p:spPr>
          <a:xfrm>
            <a:off x="4073526" y="4017366"/>
            <a:ext cx="4127989" cy="2852155"/>
          </a:xfrm>
          <a:prstGeom prst="rect">
            <a:avLst/>
          </a:prstGeom>
        </p:spPr>
      </p:pic>
      <p:pic>
        <p:nvPicPr>
          <p:cNvPr id="15" name="Picture 14">
            <a:extLst>
              <a:ext uri="{FF2B5EF4-FFF2-40B4-BE49-F238E27FC236}">
                <a16:creationId xmlns:a16="http://schemas.microsoft.com/office/drawing/2014/main" id="{0E68419B-6361-6724-11AD-3E8651299CC2}"/>
              </a:ext>
            </a:extLst>
          </p:cNvPr>
          <p:cNvPicPr>
            <a:picLocks noChangeAspect="1"/>
          </p:cNvPicPr>
          <p:nvPr/>
        </p:nvPicPr>
        <p:blipFill>
          <a:blip r:embed="rId6">
            <a:extLst>
              <a:ext uri="{28A0092B-C50C-407E-A947-70E740481C1C}">
                <a14:useLocalDpi xmlns:a14="http://schemas.microsoft.com/office/drawing/2010/main" val="0"/>
              </a:ext>
            </a:extLst>
          </a:blip>
          <a:srcRect r="6" b="10928"/>
          <a:stretch/>
        </p:blipFill>
        <p:spPr>
          <a:xfrm>
            <a:off x="8201516" y="-8618"/>
            <a:ext cx="3996678" cy="3569067"/>
          </a:xfrm>
          <a:prstGeom prst="rect">
            <a:avLst/>
          </a:prstGeom>
        </p:spPr>
      </p:pic>
      <p:pic>
        <p:nvPicPr>
          <p:cNvPr id="8" name="Picture 7">
            <a:extLst>
              <a:ext uri="{FF2B5EF4-FFF2-40B4-BE49-F238E27FC236}">
                <a16:creationId xmlns:a16="http://schemas.microsoft.com/office/drawing/2014/main" id="{64242646-5091-C451-B65A-D5B3177754EE}"/>
              </a:ext>
            </a:extLst>
          </p:cNvPr>
          <p:cNvPicPr>
            <a:picLocks noChangeAspect="1"/>
          </p:cNvPicPr>
          <p:nvPr/>
        </p:nvPicPr>
        <p:blipFill>
          <a:blip r:embed="rId7">
            <a:extLst>
              <a:ext uri="{28A0092B-C50C-407E-A947-70E740481C1C}">
                <a14:useLocalDpi xmlns:a14="http://schemas.microsoft.com/office/drawing/2010/main" val="0"/>
              </a:ext>
            </a:extLst>
          </a:blip>
          <a:srcRect l="16537" r="8711" b="-6"/>
          <a:stretch/>
        </p:blipFill>
        <p:spPr>
          <a:xfrm>
            <a:off x="-1" y="3581400"/>
            <a:ext cx="4047207" cy="3276604"/>
          </a:xfrm>
          <a:prstGeom prst="rect">
            <a:avLst/>
          </a:prstGeom>
        </p:spPr>
      </p:pic>
      <p:pic>
        <p:nvPicPr>
          <p:cNvPr id="20" name="Picture 19">
            <a:extLst>
              <a:ext uri="{FF2B5EF4-FFF2-40B4-BE49-F238E27FC236}">
                <a16:creationId xmlns:a16="http://schemas.microsoft.com/office/drawing/2014/main" id="{F0405C46-3891-FCA8-F1DC-17CF248E095D}"/>
              </a:ext>
            </a:extLst>
          </p:cNvPr>
          <p:cNvPicPr>
            <a:picLocks noChangeAspect="1"/>
          </p:cNvPicPr>
          <p:nvPr/>
        </p:nvPicPr>
        <p:blipFill>
          <a:blip r:embed="rId8">
            <a:extLst>
              <a:ext uri="{28A0092B-C50C-407E-A947-70E740481C1C}">
                <a14:useLocalDpi xmlns:a14="http://schemas.microsoft.com/office/drawing/2010/main" val="0"/>
              </a:ext>
            </a:extLst>
          </a:blip>
          <a:srcRect l="3619" r="22369" b="1"/>
          <a:stretch/>
        </p:blipFill>
        <p:spPr>
          <a:xfrm>
            <a:off x="8180453" y="4007146"/>
            <a:ext cx="4011547" cy="2832845"/>
          </a:xfrm>
          <a:prstGeom prst="rect">
            <a:avLst/>
          </a:prstGeom>
        </p:spPr>
      </p:pic>
      <p:sp>
        <p:nvSpPr>
          <p:cNvPr id="23" name="TextBox 22">
            <a:extLst>
              <a:ext uri="{FF2B5EF4-FFF2-40B4-BE49-F238E27FC236}">
                <a16:creationId xmlns:a16="http://schemas.microsoft.com/office/drawing/2014/main" id="{DA3CD387-143A-0FEC-854A-6D2AF36CD4AD}"/>
              </a:ext>
            </a:extLst>
          </p:cNvPr>
          <p:cNvSpPr txBox="1"/>
          <p:nvPr/>
        </p:nvSpPr>
        <p:spPr>
          <a:xfrm>
            <a:off x="6265774" y="3575843"/>
            <a:ext cx="4217925" cy="461665"/>
          </a:xfrm>
          <a:prstGeom prst="rect">
            <a:avLst/>
          </a:prstGeom>
          <a:noFill/>
        </p:spPr>
        <p:txBody>
          <a:bodyPr wrap="square" rtlCol="0">
            <a:spAutoFit/>
          </a:bodyPr>
          <a:lstStyle/>
          <a:p>
            <a:pPr algn="ctr"/>
            <a:r>
              <a:rPr lang="en-US" sz="2400" i="1" dirty="0">
                <a:solidFill>
                  <a:srgbClr val="FF0000"/>
                </a:solidFill>
              </a:rPr>
              <a:t>You Can’t Surge Relationships</a:t>
            </a:r>
          </a:p>
        </p:txBody>
      </p:sp>
    </p:spTree>
    <p:extLst>
      <p:ext uri="{BB962C8B-B14F-4D97-AF65-F5344CB8AC3E}">
        <p14:creationId xmlns:p14="http://schemas.microsoft.com/office/powerpoint/2010/main" val="201569974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28800" y="611124"/>
            <a:ext cx="8305800" cy="689932"/>
          </a:xfrm>
          <a:prstGeom prst="rect">
            <a:avLst/>
          </a:prstGeom>
        </p:spPr>
        <p:txBody>
          <a:bodyPr vert="horz" wrap="square" lIns="0" tIns="12700" rIns="0" bIns="0" rtlCol="0">
            <a:spAutoFit/>
          </a:bodyPr>
          <a:lstStyle/>
          <a:p>
            <a:pPr marL="12700" algn="ctr">
              <a:lnSpc>
                <a:spcPct val="100000"/>
              </a:lnSpc>
              <a:spcBef>
                <a:spcPts val="100"/>
              </a:spcBef>
            </a:pPr>
            <a:r>
              <a:rPr sz="4400" spc="-120" dirty="0">
                <a:latin typeface="Times New Roman" panose="02020603050405020304" pitchFamily="18" charset="0"/>
                <a:cs typeface="Times New Roman" panose="02020603050405020304" pitchFamily="18" charset="0"/>
              </a:rPr>
              <a:t>NATO </a:t>
            </a:r>
            <a:r>
              <a:rPr sz="4400" spc="-90" dirty="0">
                <a:latin typeface="Times New Roman" panose="02020603050405020304" pitchFamily="18" charset="0"/>
                <a:cs typeface="Times New Roman" panose="02020603050405020304" pitchFamily="18" charset="0"/>
              </a:rPr>
              <a:t>Treaty, </a:t>
            </a:r>
            <a:r>
              <a:rPr sz="4400" spc="-10" dirty="0">
                <a:latin typeface="Times New Roman" panose="02020603050405020304" pitchFamily="18" charset="0"/>
                <a:cs typeface="Times New Roman" panose="02020603050405020304" pitchFamily="18" charset="0"/>
              </a:rPr>
              <a:t>Article</a:t>
            </a:r>
            <a:r>
              <a:rPr sz="4400" spc="170" dirty="0">
                <a:latin typeface="Times New Roman" panose="02020603050405020304" pitchFamily="18" charset="0"/>
                <a:cs typeface="Times New Roman" panose="02020603050405020304" pitchFamily="18" charset="0"/>
              </a:rPr>
              <a:t> </a:t>
            </a:r>
            <a:r>
              <a:rPr sz="4400" dirty="0">
                <a:latin typeface="Times New Roman" panose="02020603050405020304" pitchFamily="18" charset="0"/>
                <a:cs typeface="Times New Roman" panose="02020603050405020304" pitchFamily="18" charset="0"/>
              </a:rPr>
              <a:t>4</a:t>
            </a:r>
          </a:p>
        </p:txBody>
      </p:sp>
      <p:sp>
        <p:nvSpPr>
          <p:cNvPr id="7" name="object 7"/>
          <p:cNvSpPr txBox="1"/>
          <p:nvPr/>
        </p:nvSpPr>
        <p:spPr>
          <a:xfrm>
            <a:off x="1145539" y="2759455"/>
            <a:ext cx="2079625" cy="520655"/>
          </a:xfrm>
          <a:prstGeom prst="rect">
            <a:avLst/>
          </a:prstGeom>
        </p:spPr>
        <p:txBody>
          <a:bodyPr vert="horz" wrap="square" lIns="0" tIns="12700" rIns="0" bIns="0" rtlCol="0">
            <a:spAutoFit/>
          </a:bodyPr>
          <a:lstStyle/>
          <a:p>
            <a:pPr marL="12700">
              <a:lnSpc>
                <a:spcPct val="100000"/>
              </a:lnSpc>
              <a:spcBef>
                <a:spcPts val="100"/>
              </a:spcBef>
            </a:pPr>
            <a:r>
              <a:rPr lang="en-US" sz="3300" b="1" spc="-15" dirty="0">
                <a:latin typeface="Calibri"/>
                <a:cs typeface="Calibri"/>
              </a:rPr>
              <a:t> </a:t>
            </a:r>
            <a:endParaRPr sz="3300" dirty="0">
              <a:latin typeface="Calibri"/>
              <a:cs typeface="Calibri"/>
            </a:endParaRPr>
          </a:p>
        </p:txBody>
      </p:sp>
      <p:sp>
        <p:nvSpPr>
          <p:cNvPr id="13" name="TextBox 12">
            <a:extLst>
              <a:ext uri="{FF2B5EF4-FFF2-40B4-BE49-F238E27FC236}">
                <a16:creationId xmlns:a16="http://schemas.microsoft.com/office/drawing/2014/main" id="{4761926F-2D1B-9FD1-5E8B-A3E2E7CC4C32}"/>
              </a:ext>
            </a:extLst>
          </p:cNvPr>
          <p:cNvSpPr txBox="1"/>
          <p:nvPr/>
        </p:nvSpPr>
        <p:spPr>
          <a:xfrm>
            <a:off x="1066800" y="1663005"/>
            <a:ext cx="9753600" cy="1384995"/>
          </a:xfrm>
          <a:prstGeom prst="rect">
            <a:avLst/>
          </a:prstGeom>
          <a:noFill/>
        </p:spPr>
        <p:txBody>
          <a:bodyPr wrap="square" rtlCol="0">
            <a:spAutoFit/>
          </a:bodyPr>
          <a:lstStyle/>
          <a:p>
            <a:pPr algn="ctr"/>
            <a:r>
              <a:rPr lang="en-US" sz="2800" b="0" i="1" u="none" strike="noStrike" dirty="0">
                <a:solidFill>
                  <a:srgbClr val="0070C0"/>
                </a:solidFill>
                <a:effectLst/>
                <a:latin typeface="Open Sans" panose="020B0606030504020204" pitchFamily="34" charset="0"/>
              </a:rPr>
              <a:t>“The Parties will consult together whenever, in the opinion of any of them, the territorial integrity, political independence or security of any of the Parties is threatened.”</a:t>
            </a:r>
            <a:endParaRPr lang="en-US" sz="2800" dirty="0">
              <a:solidFill>
                <a:srgbClr val="0070C0"/>
              </a:solidFill>
            </a:endParaRPr>
          </a:p>
        </p:txBody>
      </p:sp>
      <p:sp>
        <p:nvSpPr>
          <p:cNvPr id="14" name="TextBox 13">
            <a:extLst>
              <a:ext uri="{FF2B5EF4-FFF2-40B4-BE49-F238E27FC236}">
                <a16:creationId xmlns:a16="http://schemas.microsoft.com/office/drawing/2014/main" id="{122EC964-F8C4-81C1-0CE3-93FE9007DDF6}"/>
              </a:ext>
            </a:extLst>
          </p:cNvPr>
          <p:cNvSpPr txBox="1"/>
          <p:nvPr/>
        </p:nvSpPr>
        <p:spPr>
          <a:xfrm>
            <a:off x="609600" y="3702040"/>
            <a:ext cx="10744200" cy="3416320"/>
          </a:xfrm>
          <a:prstGeom prst="rect">
            <a:avLst/>
          </a:prstGeom>
          <a:noFill/>
        </p:spPr>
        <p:txBody>
          <a:bodyPr wrap="square" rtlCol="0">
            <a:spAutoFit/>
          </a:bodyPr>
          <a:lstStyle/>
          <a:p>
            <a:pPr algn="ctr"/>
            <a:r>
              <a:rPr lang="en-US" sz="1000" b="0" i="0" u="none" strike="noStrike" dirty="0">
                <a:solidFill>
                  <a:srgbClr val="000000"/>
                </a:solidFill>
                <a:effectLst/>
                <a:latin typeface="Open Sans" panose="020B0606030504020204" pitchFamily="34" charset="0"/>
              </a:rPr>
              <a:t>10 February 2003, Turkey formally invoked Article 4, asking for consultations in the NAC on defensive assistance from NATO in the event of a threat to its population or territory resulting from armed conflict in neighboring Iraq. NATO agreed a package of defensive measures and conducted Operation Display Deterrence from the end of February to early May 2003.</a:t>
            </a:r>
          </a:p>
          <a:p>
            <a:pPr algn="ctr">
              <a:buFont typeface="+mj-lt"/>
              <a:buAutoNum type="arabicPeriod"/>
            </a:pPr>
            <a:endParaRPr lang="en-US" sz="1000" b="0" i="0" u="none" strike="noStrike" dirty="0">
              <a:solidFill>
                <a:srgbClr val="000000"/>
              </a:solidFill>
              <a:effectLst/>
              <a:latin typeface="Open Sans" panose="020B0606030504020204" pitchFamily="34" charset="0"/>
            </a:endParaRPr>
          </a:p>
          <a:p>
            <a:pPr algn="ctr"/>
            <a:r>
              <a:rPr lang="en-US" sz="1000" b="0" i="0" u="none" strike="noStrike" dirty="0">
                <a:solidFill>
                  <a:srgbClr val="000000"/>
                </a:solidFill>
                <a:effectLst/>
                <a:latin typeface="Open Sans" panose="020B0606030504020204" pitchFamily="34" charset="0"/>
              </a:rPr>
              <a:t>22 June 2012, Turkey requested a NAC meeting under Article 4 after one of its fighter jets was shot down by Syrian air defense forces.</a:t>
            </a:r>
          </a:p>
          <a:p>
            <a:pPr algn="ctr">
              <a:buFont typeface="+mj-lt"/>
              <a:buAutoNum type="arabicPeriod"/>
            </a:pPr>
            <a:endParaRPr lang="en-US" sz="1000" b="0" i="0" u="none" strike="noStrike" dirty="0">
              <a:solidFill>
                <a:srgbClr val="000000"/>
              </a:solidFill>
              <a:effectLst/>
              <a:latin typeface="Open Sans" panose="020B0606030504020204" pitchFamily="34" charset="0"/>
            </a:endParaRPr>
          </a:p>
          <a:p>
            <a:pPr algn="ctr"/>
            <a:r>
              <a:rPr lang="en-US" sz="1000" b="0" i="0" u="none" strike="noStrike" dirty="0">
                <a:solidFill>
                  <a:srgbClr val="000000"/>
                </a:solidFill>
                <a:effectLst/>
                <a:latin typeface="Open Sans" panose="020B0606030504020204" pitchFamily="34" charset="0"/>
              </a:rPr>
              <a:t>3 October 2012, Turkey requested Article 4 NAC consultations when five Turkish civilians were killed by Syrian shells. Following these incidents, on 21 November 2012, Turkey requested the deployment of Patriot missiles. NATO agreed to this defensive measure to help Turkey defend its population and territory, and to help de-escalate the crisis along the border.</a:t>
            </a:r>
          </a:p>
          <a:p>
            <a:pPr algn="ctr">
              <a:buFont typeface="+mj-lt"/>
              <a:buAutoNum type="arabicPeriod"/>
            </a:pPr>
            <a:endParaRPr lang="en-US" sz="1000" b="0" i="0" u="none" strike="noStrike" dirty="0">
              <a:solidFill>
                <a:srgbClr val="000000"/>
              </a:solidFill>
              <a:effectLst/>
              <a:latin typeface="Open Sans" panose="020B0606030504020204" pitchFamily="34" charset="0"/>
            </a:endParaRPr>
          </a:p>
          <a:p>
            <a:pPr algn="ctr"/>
            <a:r>
              <a:rPr lang="en-US" sz="1000" b="0" i="0" u="none" strike="noStrike" dirty="0">
                <a:solidFill>
                  <a:srgbClr val="000000"/>
                </a:solidFill>
                <a:effectLst/>
                <a:latin typeface="Open Sans" panose="020B0606030504020204" pitchFamily="34" charset="0"/>
              </a:rPr>
              <a:t> 3 March 2014, Poland invoked Article 4 following increasing tensions in neighboring Ukraine, as a result of Russia’s aggressive actions.</a:t>
            </a:r>
          </a:p>
          <a:p>
            <a:pPr algn="ctr">
              <a:buFont typeface="+mj-lt"/>
              <a:buAutoNum type="arabicPeriod"/>
            </a:pPr>
            <a:endParaRPr lang="en-US" sz="1000" b="0" i="0" u="none" strike="noStrike" dirty="0">
              <a:solidFill>
                <a:srgbClr val="000000"/>
              </a:solidFill>
              <a:effectLst/>
              <a:latin typeface="Open Sans" panose="020B0606030504020204" pitchFamily="34" charset="0"/>
            </a:endParaRPr>
          </a:p>
          <a:p>
            <a:pPr algn="ctr"/>
            <a:r>
              <a:rPr lang="en-US" sz="1000" b="0" i="0" u="none" strike="noStrike" dirty="0">
                <a:solidFill>
                  <a:srgbClr val="000000"/>
                </a:solidFill>
                <a:effectLst/>
                <a:latin typeface="Open Sans" panose="020B0606030504020204" pitchFamily="34" charset="0"/>
              </a:rPr>
              <a:t>26 July 2015, Turkey requested that the NAC convene in view of the seriousness of the situation following terrorist attacks, and to inform Allies of the measures it was taking.</a:t>
            </a:r>
          </a:p>
          <a:p>
            <a:pPr algn="ctr">
              <a:buFont typeface="+mj-lt"/>
              <a:buAutoNum type="arabicPeriod"/>
            </a:pPr>
            <a:endParaRPr lang="en-US" sz="1000" b="0" i="0" u="none" strike="noStrike" dirty="0">
              <a:solidFill>
                <a:srgbClr val="000000"/>
              </a:solidFill>
              <a:effectLst/>
              <a:latin typeface="Open Sans" panose="020B0606030504020204" pitchFamily="34" charset="0"/>
            </a:endParaRPr>
          </a:p>
          <a:p>
            <a:pPr algn="ctr"/>
            <a:r>
              <a:rPr lang="en-US" sz="1000" b="0" i="0" u="none" strike="noStrike" dirty="0">
                <a:solidFill>
                  <a:srgbClr val="000000"/>
                </a:solidFill>
                <a:effectLst/>
                <a:latin typeface="Open Sans" panose="020B0606030504020204" pitchFamily="34" charset="0"/>
              </a:rPr>
              <a:t>28 February 2020, Turkey requested consultations following the death of Turkish soldiers in air strikes by the Syrian regime and its backer Russia in Idlib province.</a:t>
            </a:r>
          </a:p>
          <a:p>
            <a:pPr algn="ctr">
              <a:buFont typeface="+mj-lt"/>
              <a:buAutoNum type="arabicPeriod"/>
            </a:pPr>
            <a:endParaRPr lang="en-US" sz="1000" b="0" i="0" u="none" strike="noStrike" dirty="0">
              <a:solidFill>
                <a:srgbClr val="000000"/>
              </a:solidFill>
              <a:effectLst/>
              <a:latin typeface="Open Sans" panose="020B0606030504020204" pitchFamily="34" charset="0"/>
            </a:endParaRPr>
          </a:p>
          <a:p>
            <a:pPr algn="ctr"/>
            <a:r>
              <a:rPr lang="en-US" sz="1000" b="0" i="0" u="none" strike="noStrike" dirty="0">
                <a:solidFill>
                  <a:srgbClr val="000000"/>
                </a:solidFill>
                <a:effectLst/>
                <a:latin typeface="Open Sans" panose="020B0606030504020204" pitchFamily="34" charset="0"/>
              </a:rPr>
              <a:t> 24 February 2022, Bulgaria, Czechia, Estonia, Latvia, Lithuania, Poland, Romania and Slovakia requested to hold consultations under Article 4 following Russia’s full-scale invasion of Ukraine.</a:t>
            </a:r>
          </a:p>
          <a:p>
            <a:br>
              <a:rPr lang="en-US" dirty="0"/>
            </a:br>
            <a:endParaRPr lang="en-US" dirty="0"/>
          </a:p>
        </p:txBody>
      </p:sp>
      <p:sp>
        <p:nvSpPr>
          <p:cNvPr id="15" name="TextBox 14">
            <a:extLst>
              <a:ext uri="{FF2B5EF4-FFF2-40B4-BE49-F238E27FC236}">
                <a16:creationId xmlns:a16="http://schemas.microsoft.com/office/drawing/2014/main" id="{A83A23CE-7DF6-1544-BA0B-B371CE2C1EE6}"/>
              </a:ext>
            </a:extLst>
          </p:cNvPr>
          <p:cNvSpPr txBox="1"/>
          <p:nvPr/>
        </p:nvSpPr>
        <p:spPr>
          <a:xfrm>
            <a:off x="9619715" y="6450945"/>
            <a:ext cx="1029769" cy="369332"/>
          </a:xfrm>
          <a:prstGeom prst="rect">
            <a:avLst/>
          </a:prstGeom>
          <a:noFill/>
        </p:spPr>
        <p:txBody>
          <a:bodyPr wrap="none" rtlCol="0">
            <a:spAutoFit/>
          </a:bodyPr>
          <a:lstStyle/>
          <a:p>
            <a:r>
              <a:rPr lang="en-US" dirty="0">
                <a:solidFill>
                  <a:srgbClr val="FF0000"/>
                </a:solidFill>
              </a:rPr>
              <a:t>Let’s Talk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28800" y="228600"/>
            <a:ext cx="8305800" cy="689932"/>
          </a:xfrm>
          <a:prstGeom prst="rect">
            <a:avLst/>
          </a:prstGeom>
        </p:spPr>
        <p:txBody>
          <a:bodyPr vert="horz" wrap="square" lIns="0" tIns="12700" rIns="0" bIns="0" rtlCol="0">
            <a:spAutoFit/>
          </a:bodyPr>
          <a:lstStyle/>
          <a:p>
            <a:pPr marL="12700" algn="ctr">
              <a:lnSpc>
                <a:spcPct val="100000"/>
              </a:lnSpc>
              <a:spcBef>
                <a:spcPts val="100"/>
              </a:spcBef>
            </a:pPr>
            <a:r>
              <a:rPr sz="4400" spc="-120" dirty="0">
                <a:latin typeface="Times New Roman" panose="02020603050405020304" pitchFamily="18" charset="0"/>
                <a:cs typeface="Times New Roman" panose="02020603050405020304" pitchFamily="18" charset="0"/>
              </a:rPr>
              <a:t>NATO </a:t>
            </a:r>
            <a:r>
              <a:rPr sz="4400" spc="-90" dirty="0">
                <a:latin typeface="Times New Roman" panose="02020603050405020304" pitchFamily="18" charset="0"/>
                <a:cs typeface="Times New Roman" panose="02020603050405020304" pitchFamily="18" charset="0"/>
              </a:rPr>
              <a:t>Treaty, </a:t>
            </a:r>
            <a:r>
              <a:rPr sz="4400" spc="-10" dirty="0">
                <a:latin typeface="Times New Roman" panose="02020603050405020304" pitchFamily="18" charset="0"/>
                <a:cs typeface="Times New Roman" panose="02020603050405020304" pitchFamily="18" charset="0"/>
              </a:rPr>
              <a:t>Article</a:t>
            </a:r>
            <a:r>
              <a:rPr sz="4400" spc="170" dirty="0">
                <a:latin typeface="Times New Roman" panose="02020603050405020304" pitchFamily="18" charset="0"/>
                <a:cs typeface="Times New Roman" panose="02020603050405020304" pitchFamily="18" charset="0"/>
              </a:rPr>
              <a:t> </a:t>
            </a:r>
            <a:r>
              <a:rPr lang="en-US" sz="4400" spc="170" dirty="0">
                <a:latin typeface="Times New Roman" panose="02020603050405020304" pitchFamily="18" charset="0"/>
                <a:cs typeface="Times New Roman" panose="02020603050405020304" pitchFamily="18" charset="0"/>
              </a:rPr>
              <a:t>5</a:t>
            </a:r>
            <a:endParaRPr sz="4400" dirty="0">
              <a:latin typeface="Times New Roman" panose="02020603050405020304" pitchFamily="18" charset="0"/>
              <a:cs typeface="Times New Roman" panose="02020603050405020304" pitchFamily="18" charset="0"/>
            </a:endParaRPr>
          </a:p>
        </p:txBody>
      </p:sp>
      <p:sp>
        <p:nvSpPr>
          <p:cNvPr id="7" name="object 7"/>
          <p:cNvSpPr txBox="1"/>
          <p:nvPr/>
        </p:nvSpPr>
        <p:spPr>
          <a:xfrm>
            <a:off x="1145539" y="2759455"/>
            <a:ext cx="2079625" cy="520655"/>
          </a:xfrm>
          <a:prstGeom prst="rect">
            <a:avLst/>
          </a:prstGeom>
        </p:spPr>
        <p:txBody>
          <a:bodyPr vert="horz" wrap="square" lIns="0" tIns="12700" rIns="0" bIns="0" rtlCol="0">
            <a:spAutoFit/>
          </a:bodyPr>
          <a:lstStyle/>
          <a:p>
            <a:pPr marL="12700">
              <a:lnSpc>
                <a:spcPct val="100000"/>
              </a:lnSpc>
              <a:spcBef>
                <a:spcPts val="100"/>
              </a:spcBef>
            </a:pPr>
            <a:r>
              <a:rPr lang="en-US" sz="3300" b="1" spc="-15" dirty="0">
                <a:latin typeface="Calibri"/>
                <a:cs typeface="Calibri"/>
              </a:rPr>
              <a:t> </a:t>
            </a:r>
            <a:endParaRPr sz="3300" dirty="0">
              <a:latin typeface="Calibri"/>
              <a:cs typeface="Calibri"/>
            </a:endParaRPr>
          </a:p>
        </p:txBody>
      </p:sp>
      <p:sp>
        <p:nvSpPr>
          <p:cNvPr id="2" name="TextBox 1">
            <a:extLst>
              <a:ext uri="{FF2B5EF4-FFF2-40B4-BE49-F238E27FC236}">
                <a16:creationId xmlns:a16="http://schemas.microsoft.com/office/drawing/2014/main" id="{27095E79-17DF-C88C-B22F-021422E5470B}"/>
              </a:ext>
            </a:extLst>
          </p:cNvPr>
          <p:cNvSpPr txBox="1"/>
          <p:nvPr/>
        </p:nvSpPr>
        <p:spPr>
          <a:xfrm>
            <a:off x="152400" y="919286"/>
            <a:ext cx="11887200" cy="5386090"/>
          </a:xfrm>
          <a:prstGeom prst="rect">
            <a:avLst/>
          </a:prstGeom>
          <a:noFill/>
        </p:spPr>
        <p:txBody>
          <a:bodyPr wrap="square" rtlCol="0">
            <a:spAutoFit/>
          </a:bodyPr>
          <a:lstStyle/>
          <a:p>
            <a:pPr algn="ctr"/>
            <a:r>
              <a:rPr lang="en-US" sz="2800" b="0" u="none" strike="noStrike" dirty="0">
                <a:solidFill>
                  <a:srgbClr val="000000"/>
                </a:solidFill>
                <a:effectLst/>
                <a:latin typeface="Times New Roman" panose="02020603050405020304" pitchFamily="18" charset="0"/>
                <a:cs typeface="Times New Roman" panose="02020603050405020304" pitchFamily="18" charset="0"/>
              </a:rPr>
              <a:t>“The Parties agree that </a:t>
            </a:r>
            <a:r>
              <a:rPr lang="en-US" sz="2800" b="1" i="1" u="sng" strike="noStrike" dirty="0">
                <a:solidFill>
                  <a:srgbClr val="FF0000"/>
                </a:solidFill>
                <a:effectLst/>
                <a:latin typeface="Times New Roman" panose="02020603050405020304" pitchFamily="18" charset="0"/>
                <a:cs typeface="Times New Roman" panose="02020603050405020304" pitchFamily="18" charset="0"/>
              </a:rPr>
              <a:t>an armed attack against one or more of them </a:t>
            </a:r>
            <a:r>
              <a:rPr lang="en-US" sz="2800" b="0" u="none" strike="noStrike" dirty="0">
                <a:solidFill>
                  <a:srgbClr val="000000"/>
                </a:solidFill>
                <a:effectLst/>
                <a:latin typeface="Times New Roman" panose="02020603050405020304" pitchFamily="18" charset="0"/>
                <a:cs typeface="Times New Roman" panose="02020603050405020304" pitchFamily="18" charset="0"/>
              </a:rPr>
              <a:t>in Europe or North America </a:t>
            </a:r>
            <a:r>
              <a:rPr lang="en-US" sz="2800" b="1" i="1" u="sng" strike="noStrike" dirty="0">
                <a:solidFill>
                  <a:srgbClr val="FF0000"/>
                </a:solidFill>
                <a:effectLst/>
                <a:latin typeface="Times New Roman" panose="02020603050405020304" pitchFamily="18" charset="0"/>
                <a:cs typeface="Times New Roman" panose="02020603050405020304" pitchFamily="18" charset="0"/>
              </a:rPr>
              <a:t>shall be considered an attack against them all </a:t>
            </a:r>
            <a:r>
              <a:rPr lang="en-US" sz="2800" b="0" u="none" strike="noStrike" dirty="0">
                <a:solidFill>
                  <a:srgbClr val="000000"/>
                </a:solidFill>
                <a:effectLst/>
                <a:latin typeface="Times New Roman" panose="02020603050405020304" pitchFamily="18" charset="0"/>
                <a:cs typeface="Times New Roman" panose="02020603050405020304" pitchFamily="18" charset="0"/>
              </a:rPr>
              <a:t>and consequently they agree that, if such an armed attack occurs, each of them, in exercise of the right of individual or collective self-defense recognized by Article 51 of the Charter of the </a:t>
            </a:r>
            <a:r>
              <a:rPr lang="en-US" sz="2800" b="1" u="sng" strike="noStrike" dirty="0">
                <a:solidFill>
                  <a:srgbClr val="00B0F0"/>
                </a:solidFill>
                <a:effectLst/>
                <a:latin typeface="Times New Roman" panose="02020603050405020304" pitchFamily="18" charset="0"/>
                <a:cs typeface="Times New Roman" panose="02020603050405020304" pitchFamily="18" charset="0"/>
              </a:rPr>
              <a:t>United Nations</a:t>
            </a:r>
            <a:r>
              <a:rPr lang="en-US" sz="2800" b="0" u="none" strike="noStrike" dirty="0">
                <a:solidFill>
                  <a:srgbClr val="000000"/>
                </a:solidFill>
                <a:effectLst/>
                <a:latin typeface="Times New Roman" panose="02020603050405020304" pitchFamily="18" charset="0"/>
                <a:cs typeface="Times New Roman" panose="02020603050405020304" pitchFamily="18" charset="0"/>
              </a:rPr>
              <a:t>, will assist the Party or Parties so attacked by taking forthwith, individually and in concert with the other Parties, </a:t>
            </a:r>
          </a:p>
          <a:p>
            <a:pPr algn="ctr"/>
            <a:r>
              <a:rPr lang="en-US" sz="2800" b="1" u="sng" strike="noStrike" dirty="0">
                <a:solidFill>
                  <a:srgbClr val="FFC000"/>
                </a:solidFill>
                <a:effectLst/>
                <a:latin typeface="Times New Roman" panose="02020603050405020304" pitchFamily="18" charset="0"/>
                <a:cs typeface="Times New Roman" panose="02020603050405020304" pitchFamily="18" charset="0"/>
              </a:rPr>
              <a:t>such action </a:t>
            </a:r>
            <a:r>
              <a:rPr lang="en-US" sz="2800" b="1" i="1" u="sng" strike="noStrike" dirty="0">
                <a:solidFill>
                  <a:srgbClr val="FFC000"/>
                </a:solidFill>
                <a:effectLst/>
                <a:latin typeface="Times New Roman" panose="02020603050405020304" pitchFamily="18" charset="0"/>
                <a:cs typeface="Times New Roman" panose="02020603050405020304" pitchFamily="18" charset="0"/>
              </a:rPr>
              <a:t>as it deems necessary</a:t>
            </a:r>
            <a:r>
              <a:rPr lang="en-US" sz="2800" b="0" u="none" strike="noStrike" dirty="0">
                <a:solidFill>
                  <a:srgbClr val="000000"/>
                </a:solidFill>
                <a:effectLst/>
                <a:latin typeface="Times New Roman" panose="02020603050405020304" pitchFamily="18" charset="0"/>
                <a:cs typeface="Times New Roman" panose="02020603050405020304" pitchFamily="18" charset="0"/>
              </a:rPr>
              <a:t>, including the use of armed force, to restore and maintain the security of the North Atlantic area. </a:t>
            </a:r>
          </a:p>
          <a:p>
            <a:pPr algn="ctr"/>
            <a:r>
              <a:rPr lang="en-US" sz="2800" b="0" u="none" strike="noStrike" dirty="0">
                <a:solidFill>
                  <a:srgbClr val="000000"/>
                </a:solidFill>
                <a:effectLst/>
                <a:latin typeface="Times New Roman" panose="02020603050405020304" pitchFamily="18" charset="0"/>
                <a:cs typeface="Times New Roman" panose="02020603050405020304" pitchFamily="18" charset="0"/>
              </a:rPr>
              <a:t>Any such armed attack and all measures taken as a result thereof shall immediately be reported to the Security Council. Such measures shall be terminated when the Security Council has taken the measures necessary to restore and maintain international peace and security.”</a:t>
            </a:r>
          </a:p>
        </p:txBody>
      </p:sp>
      <p:sp>
        <p:nvSpPr>
          <p:cNvPr id="4" name="TextBox 3">
            <a:extLst>
              <a:ext uri="{FF2B5EF4-FFF2-40B4-BE49-F238E27FC236}">
                <a16:creationId xmlns:a16="http://schemas.microsoft.com/office/drawing/2014/main" id="{09DE7AE0-2C45-1CC3-DB0A-7DC601CC49B3}"/>
              </a:ext>
            </a:extLst>
          </p:cNvPr>
          <p:cNvSpPr txBox="1"/>
          <p:nvPr/>
        </p:nvSpPr>
        <p:spPr>
          <a:xfrm>
            <a:off x="1828800" y="6156101"/>
            <a:ext cx="8229600" cy="646331"/>
          </a:xfrm>
          <a:prstGeom prst="rect">
            <a:avLst/>
          </a:prstGeom>
          <a:noFill/>
        </p:spPr>
        <p:txBody>
          <a:bodyPr wrap="square" rtlCol="0">
            <a:spAutoFit/>
          </a:bodyPr>
          <a:lstStyle/>
          <a:p>
            <a:pPr algn="ctr"/>
            <a:r>
              <a:rPr lang="en-US" sz="3600" b="1" dirty="0">
                <a:solidFill>
                  <a:srgbClr val="00B050"/>
                </a:solidFill>
                <a:latin typeface="Times New Roman" panose="02020603050405020304" pitchFamily="18" charset="0"/>
                <a:cs typeface="Times New Roman" panose="02020603050405020304" pitchFamily="18" charset="0"/>
              </a:rPr>
              <a:t>Only ONCE</a:t>
            </a:r>
          </a:p>
        </p:txBody>
      </p:sp>
      <p:sp>
        <p:nvSpPr>
          <p:cNvPr id="5" name="TextBox 4">
            <a:extLst>
              <a:ext uri="{FF2B5EF4-FFF2-40B4-BE49-F238E27FC236}">
                <a16:creationId xmlns:a16="http://schemas.microsoft.com/office/drawing/2014/main" id="{FD0897DB-2E39-3E17-BB4E-304449F068CF}"/>
              </a:ext>
            </a:extLst>
          </p:cNvPr>
          <p:cNvSpPr txBox="1"/>
          <p:nvPr/>
        </p:nvSpPr>
        <p:spPr>
          <a:xfrm>
            <a:off x="10723214" y="154593"/>
            <a:ext cx="1316386" cy="369332"/>
          </a:xfrm>
          <a:prstGeom prst="rect">
            <a:avLst/>
          </a:prstGeom>
          <a:noFill/>
        </p:spPr>
        <p:txBody>
          <a:bodyPr wrap="none" rtlCol="0">
            <a:spAutoFit/>
          </a:bodyPr>
          <a:lstStyle/>
          <a:p>
            <a:r>
              <a:rPr lang="en-US" dirty="0">
                <a:solidFill>
                  <a:srgbClr val="FF0000"/>
                </a:solidFill>
              </a:rPr>
              <a:t>The Big One</a:t>
            </a:r>
          </a:p>
        </p:txBody>
      </p:sp>
      <p:pic>
        <p:nvPicPr>
          <p:cNvPr id="8" name="Picture 7" descr="A large explosion in a city&#10;&#10;AI-generated content may be incorrect.">
            <a:extLst>
              <a:ext uri="{FF2B5EF4-FFF2-40B4-BE49-F238E27FC236}">
                <a16:creationId xmlns:a16="http://schemas.microsoft.com/office/drawing/2014/main" id="{BE9E3B5D-9CA0-28EB-C1FB-E8001E3C4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4" y="10180"/>
            <a:ext cx="3007096" cy="980420"/>
          </a:xfrm>
          <a:prstGeom prst="rect">
            <a:avLst/>
          </a:prstGeom>
        </p:spPr>
      </p:pic>
      <p:pic>
        <p:nvPicPr>
          <p:cNvPr id="10" name="Picture 9" descr="A crane on the ground near a building&#10;&#10;AI-generated content may be incorrect.">
            <a:extLst>
              <a:ext uri="{FF2B5EF4-FFF2-40B4-BE49-F238E27FC236}">
                <a16:creationId xmlns:a16="http://schemas.microsoft.com/office/drawing/2014/main" id="{9D3D0C2C-0911-2353-B5E7-9A36539E6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8128" y="5689426"/>
            <a:ext cx="2590800" cy="1155700"/>
          </a:xfrm>
          <a:prstGeom prst="rect">
            <a:avLst/>
          </a:prstGeom>
        </p:spPr>
      </p:pic>
      <p:pic>
        <p:nvPicPr>
          <p:cNvPr id="12" name="Picture 11" descr="Aerial view of a road and trees&#10;&#10;AI-generated content may be incorrect.">
            <a:extLst>
              <a:ext uri="{FF2B5EF4-FFF2-40B4-BE49-F238E27FC236}">
                <a16:creationId xmlns:a16="http://schemas.microsoft.com/office/drawing/2014/main" id="{B424EED1-F8D7-C0A3-136B-20CE6CEF4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38800"/>
            <a:ext cx="2590800" cy="1219200"/>
          </a:xfrm>
          <a:prstGeom prst="rect">
            <a:avLst/>
          </a:prstGeom>
        </p:spPr>
      </p:pic>
      <p:sp>
        <p:nvSpPr>
          <p:cNvPr id="14" name="TextBox 13">
            <a:extLst>
              <a:ext uri="{FF2B5EF4-FFF2-40B4-BE49-F238E27FC236}">
                <a16:creationId xmlns:a16="http://schemas.microsoft.com/office/drawing/2014/main" id="{2602FD68-6C1F-96FD-ED03-1CEBDEB772F6}"/>
              </a:ext>
            </a:extLst>
          </p:cNvPr>
          <p:cNvSpPr txBox="1"/>
          <p:nvPr/>
        </p:nvSpPr>
        <p:spPr>
          <a:xfrm>
            <a:off x="1145539" y="5635312"/>
            <a:ext cx="6109854" cy="369332"/>
          </a:xfrm>
          <a:prstGeom prst="rect">
            <a:avLst/>
          </a:prstGeom>
          <a:noFill/>
        </p:spPr>
        <p:txBody>
          <a:bodyPr wrap="square">
            <a:spAutoFit/>
          </a:bodyPr>
          <a:lstStyle/>
          <a:p>
            <a:r>
              <a:rPr lang="en-US" dirty="0">
                <a:solidFill>
                  <a:srgbClr val="FF0000"/>
                </a:solidFill>
              </a:rPr>
              <a:t>“Let’s Roll”</a:t>
            </a:r>
          </a:p>
        </p:txBody>
      </p:sp>
    </p:spTree>
    <p:extLst>
      <p:ext uri="{BB962C8B-B14F-4D97-AF65-F5344CB8AC3E}">
        <p14:creationId xmlns:p14="http://schemas.microsoft.com/office/powerpoint/2010/main" val="3844796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28800" y="611124"/>
            <a:ext cx="8305800" cy="689932"/>
          </a:xfrm>
          <a:prstGeom prst="rect">
            <a:avLst/>
          </a:prstGeom>
        </p:spPr>
        <p:txBody>
          <a:bodyPr vert="horz" wrap="square" lIns="0" tIns="12700" rIns="0" bIns="0" rtlCol="0">
            <a:spAutoFit/>
          </a:bodyPr>
          <a:lstStyle/>
          <a:p>
            <a:pPr marL="12700" algn="ctr">
              <a:lnSpc>
                <a:spcPct val="100000"/>
              </a:lnSpc>
              <a:spcBef>
                <a:spcPts val="100"/>
              </a:spcBef>
            </a:pPr>
            <a:r>
              <a:rPr sz="4400" spc="-120" dirty="0">
                <a:latin typeface="Times New Roman" panose="02020603050405020304" pitchFamily="18" charset="0"/>
                <a:cs typeface="Times New Roman" panose="02020603050405020304" pitchFamily="18" charset="0"/>
              </a:rPr>
              <a:t>NATO </a:t>
            </a:r>
            <a:r>
              <a:rPr sz="4400" spc="-90" dirty="0">
                <a:latin typeface="Times New Roman" panose="02020603050405020304" pitchFamily="18" charset="0"/>
                <a:cs typeface="Times New Roman" panose="02020603050405020304" pitchFamily="18" charset="0"/>
              </a:rPr>
              <a:t>Treaty, </a:t>
            </a:r>
            <a:r>
              <a:rPr sz="4400" spc="-10" dirty="0">
                <a:latin typeface="Times New Roman" panose="02020603050405020304" pitchFamily="18" charset="0"/>
                <a:cs typeface="Times New Roman" panose="02020603050405020304" pitchFamily="18" charset="0"/>
              </a:rPr>
              <a:t>Article</a:t>
            </a:r>
            <a:r>
              <a:rPr sz="4400" spc="170" dirty="0">
                <a:latin typeface="Times New Roman" panose="02020603050405020304" pitchFamily="18" charset="0"/>
                <a:cs typeface="Times New Roman" panose="02020603050405020304" pitchFamily="18" charset="0"/>
              </a:rPr>
              <a:t> </a:t>
            </a:r>
            <a:r>
              <a:rPr lang="en-US" sz="4400" spc="170" dirty="0">
                <a:latin typeface="Times New Roman" panose="02020603050405020304" pitchFamily="18" charset="0"/>
                <a:cs typeface="Times New Roman" panose="02020603050405020304" pitchFamily="18" charset="0"/>
              </a:rPr>
              <a:t>3</a:t>
            </a:r>
            <a:endParaRPr sz="4400" dirty="0">
              <a:latin typeface="Times New Roman" panose="02020603050405020304" pitchFamily="18" charset="0"/>
              <a:cs typeface="Times New Roman" panose="02020603050405020304" pitchFamily="18" charset="0"/>
            </a:endParaRPr>
          </a:p>
        </p:txBody>
      </p:sp>
      <p:sp>
        <p:nvSpPr>
          <p:cNvPr id="7" name="object 7"/>
          <p:cNvSpPr txBox="1"/>
          <p:nvPr/>
        </p:nvSpPr>
        <p:spPr>
          <a:xfrm>
            <a:off x="1145539" y="2759455"/>
            <a:ext cx="2079625" cy="520655"/>
          </a:xfrm>
          <a:prstGeom prst="rect">
            <a:avLst/>
          </a:prstGeom>
        </p:spPr>
        <p:txBody>
          <a:bodyPr vert="horz" wrap="square" lIns="0" tIns="12700" rIns="0" bIns="0" rtlCol="0">
            <a:spAutoFit/>
          </a:bodyPr>
          <a:lstStyle/>
          <a:p>
            <a:pPr marL="12700">
              <a:lnSpc>
                <a:spcPct val="100000"/>
              </a:lnSpc>
              <a:spcBef>
                <a:spcPts val="100"/>
              </a:spcBef>
            </a:pPr>
            <a:r>
              <a:rPr lang="en-US" sz="3300" b="1" spc="-15" dirty="0">
                <a:latin typeface="Calibri"/>
                <a:cs typeface="Calibri"/>
              </a:rPr>
              <a:t> </a:t>
            </a:r>
            <a:endParaRPr sz="3300" dirty="0">
              <a:latin typeface="Calibri"/>
              <a:cs typeface="Calibri"/>
            </a:endParaRPr>
          </a:p>
        </p:txBody>
      </p:sp>
      <p:sp>
        <p:nvSpPr>
          <p:cNvPr id="13" name="TextBox 12">
            <a:extLst>
              <a:ext uri="{FF2B5EF4-FFF2-40B4-BE49-F238E27FC236}">
                <a16:creationId xmlns:a16="http://schemas.microsoft.com/office/drawing/2014/main" id="{4761926F-2D1B-9FD1-5E8B-A3E2E7CC4C32}"/>
              </a:ext>
            </a:extLst>
          </p:cNvPr>
          <p:cNvSpPr txBox="1"/>
          <p:nvPr/>
        </p:nvSpPr>
        <p:spPr>
          <a:xfrm>
            <a:off x="1066800" y="1663005"/>
            <a:ext cx="9753600" cy="4278094"/>
          </a:xfrm>
          <a:prstGeom prst="rect">
            <a:avLst/>
          </a:prstGeom>
          <a:noFill/>
        </p:spPr>
        <p:txBody>
          <a:bodyPr wrap="square" rtlCol="0">
            <a:spAutoFit/>
          </a:bodyPr>
          <a:lstStyle/>
          <a:p>
            <a:pPr algn="ctr"/>
            <a:r>
              <a:rPr lang="en-US" sz="3600" b="0" i="1" u="none" strike="noStrike" dirty="0">
                <a:solidFill>
                  <a:srgbClr val="0070C0"/>
                </a:solidFill>
                <a:effectLst/>
              </a:rPr>
              <a:t>“In order more effectively to achieve the objectives of this Treaty, </a:t>
            </a:r>
            <a:r>
              <a:rPr lang="en-US" sz="3600" b="0" i="1" u="none" strike="noStrike" dirty="0">
                <a:solidFill>
                  <a:srgbClr val="00B050"/>
                </a:solidFill>
                <a:effectLst/>
              </a:rPr>
              <a:t>the Parties</a:t>
            </a:r>
            <a:r>
              <a:rPr lang="en-US" sz="3600" b="0" i="1" u="none" strike="noStrike" dirty="0">
                <a:solidFill>
                  <a:srgbClr val="0070C0"/>
                </a:solidFill>
                <a:effectLst/>
              </a:rPr>
              <a:t>, separately and jointly, by means of </a:t>
            </a:r>
            <a:r>
              <a:rPr lang="en-US" sz="3600" b="0" i="1" u="none" strike="noStrike" dirty="0">
                <a:solidFill>
                  <a:srgbClr val="00B050"/>
                </a:solidFill>
                <a:effectLst/>
              </a:rPr>
              <a:t>continuous and effective </a:t>
            </a:r>
            <a:r>
              <a:rPr lang="en-US" sz="3600" b="0" i="1" u="none" strike="noStrike" dirty="0">
                <a:solidFill>
                  <a:srgbClr val="FF0000"/>
                </a:solidFill>
                <a:effectLst/>
              </a:rPr>
              <a:t>self-help</a:t>
            </a:r>
            <a:r>
              <a:rPr lang="en-US" sz="3600" b="0" i="1" u="none" strike="noStrike" dirty="0">
                <a:solidFill>
                  <a:srgbClr val="0070C0"/>
                </a:solidFill>
                <a:effectLst/>
              </a:rPr>
              <a:t> and mutual aid, </a:t>
            </a:r>
            <a:r>
              <a:rPr lang="en-US" sz="3600" b="0" i="1" u="sng" strike="noStrike" dirty="0">
                <a:solidFill>
                  <a:srgbClr val="FF0000"/>
                </a:solidFill>
                <a:effectLst/>
              </a:rPr>
              <a:t>will maintain </a:t>
            </a:r>
            <a:r>
              <a:rPr lang="en-US" sz="3600" b="0" i="1" u="none" strike="noStrike" dirty="0">
                <a:solidFill>
                  <a:srgbClr val="0070C0"/>
                </a:solidFill>
                <a:effectLst/>
              </a:rPr>
              <a:t>and develop their </a:t>
            </a:r>
            <a:r>
              <a:rPr lang="en-US" sz="3600" b="0" i="1" u="sng" strike="noStrike" dirty="0">
                <a:solidFill>
                  <a:srgbClr val="FF0000"/>
                </a:solidFill>
                <a:effectLst/>
              </a:rPr>
              <a:t>individual</a:t>
            </a:r>
            <a:r>
              <a:rPr lang="en-US" sz="3600" b="0" i="1" u="none" strike="noStrike" dirty="0">
                <a:solidFill>
                  <a:srgbClr val="0070C0"/>
                </a:solidFill>
                <a:effectLst/>
              </a:rPr>
              <a:t> and collective </a:t>
            </a:r>
            <a:r>
              <a:rPr lang="en-US" sz="3600" b="0" i="1" u="none" strike="noStrike" dirty="0">
                <a:solidFill>
                  <a:srgbClr val="FF0000"/>
                </a:solidFill>
                <a:effectLst/>
              </a:rPr>
              <a:t>capacity to resist</a:t>
            </a:r>
            <a:r>
              <a:rPr lang="en-US" sz="3600" b="0" i="1" u="none" strike="noStrike" dirty="0">
                <a:solidFill>
                  <a:srgbClr val="0070C0"/>
                </a:solidFill>
                <a:effectLst/>
              </a:rPr>
              <a:t> armed attack.”</a:t>
            </a:r>
          </a:p>
          <a:p>
            <a:br>
              <a:rPr lang="en-US" sz="2800" dirty="0"/>
            </a:br>
            <a:endParaRPr lang="en-US" sz="2800" dirty="0">
              <a:solidFill>
                <a:srgbClr val="0070C0"/>
              </a:solidFill>
            </a:endParaRPr>
          </a:p>
        </p:txBody>
      </p:sp>
      <p:sp>
        <p:nvSpPr>
          <p:cNvPr id="2" name="TextBox 1">
            <a:extLst>
              <a:ext uri="{FF2B5EF4-FFF2-40B4-BE49-F238E27FC236}">
                <a16:creationId xmlns:a16="http://schemas.microsoft.com/office/drawing/2014/main" id="{BC66A59C-3454-E09D-77F3-49DBD9AEB20F}"/>
              </a:ext>
            </a:extLst>
          </p:cNvPr>
          <p:cNvSpPr txBox="1"/>
          <p:nvPr/>
        </p:nvSpPr>
        <p:spPr>
          <a:xfrm>
            <a:off x="10591800" y="6172200"/>
            <a:ext cx="1290033" cy="369332"/>
          </a:xfrm>
          <a:prstGeom prst="rect">
            <a:avLst/>
          </a:prstGeom>
          <a:noFill/>
        </p:spPr>
        <p:txBody>
          <a:bodyPr wrap="none" rtlCol="0">
            <a:spAutoFit/>
          </a:bodyPr>
          <a:lstStyle/>
          <a:p>
            <a:r>
              <a:rPr lang="en-US" b="1" dirty="0">
                <a:solidFill>
                  <a:srgbClr val="FF0000"/>
                </a:solidFill>
              </a:rPr>
              <a:t>My favorite</a:t>
            </a:r>
          </a:p>
        </p:txBody>
      </p:sp>
    </p:spTree>
    <p:extLst>
      <p:ext uri="{BB962C8B-B14F-4D97-AF65-F5344CB8AC3E}">
        <p14:creationId xmlns:p14="http://schemas.microsoft.com/office/powerpoint/2010/main" val="3312320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1688" y="0"/>
            <a:ext cx="11988620" cy="6239434"/>
          </a:xfrm>
          <a:prstGeom prst="rect">
            <a:avLst/>
          </a:prstGeom>
          <a:blipFill>
            <a:blip r:embed="rId3" cstate="print"/>
            <a:stretch>
              <a:fillRect/>
            </a:stretch>
          </a:blipFill>
        </p:spPr>
        <p:txBody>
          <a:bodyPr wrap="square" lIns="0" tIns="0" rIns="0" bIns="0" rtlCol="0"/>
          <a:lstStyle/>
          <a:p>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BDD7EE"/>
          </a:solidFill>
        </p:spPr>
        <p:txBody>
          <a:bodyPr wrap="square" lIns="0" tIns="0" rIns="0" bIns="0" rtlCol="0"/>
          <a:lstStyle/>
          <a:p>
            <a:endParaRPr dirty="0"/>
          </a:p>
        </p:txBody>
      </p:sp>
      <p:sp>
        <p:nvSpPr>
          <p:cNvPr id="3" name="object 3"/>
          <p:cNvSpPr/>
          <p:nvPr/>
        </p:nvSpPr>
        <p:spPr>
          <a:xfrm>
            <a:off x="0" y="0"/>
            <a:ext cx="12191999" cy="6751780"/>
          </a:xfrm>
          <a:prstGeom prst="rect">
            <a:avLst/>
          </a:prstGeom>
          <a:blipFill>
            <a:blip r:embed="rId3" cstate="print"/>
            <a:stretch>
              <a:fillRect/>
            </a:stretch>
          </a:blipFill>
        </p:spPr>
        <p:txBody>
          <a:bodyPr wrap="square" lIns="0" tIns="0" rIns="0" bIns="0" rtlCol="0"/>
          <a:lstStyle/>
          <a:p>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8C76B-CE39-8477-F7FF-7484A1418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6" y="25081"/>
            <a:ext cx="12216366" cy="6844349"/>
          </a:xfrm>
          <a:prstGeom prst="rect">
            <a:avLst/>
          </a:prstGeom>
        </p:spPr>
      </p:pic>
      <p:sp>
        <p:nvSpPr>
          <p:cNvPr id="2" name="object 3">
            <a:extLst>
              <a:ext uri="{FF2B5EF4-FFF2-40B4-BE49-F238E27FC236}">
                <a16:creationId xmlns:a16="http://schemas.microsoft.com/office/drawing/2014/main" id="{CF9E1498-4A60-F79D-978C-710992C20A6F}"/>
              </a:ext>
            </a:extLst>
          </p:cNvPr>
          <p:cNvSpPr txBox="1">
            <a:spLocks/>
          </p:cNvSpPr>
          <p:nvPr/>
        </p:nvSpPr>
        <p:spPr>
          <a:xfrm>
            <a:off x="228600" y="13652"/>
            <a:ext cx="3418204" cy="1293495"/>
          </a:xfrm>
          <a:prstGeom prst="rect">
            <a:avLst/>
          </a:prstGeom>
        </p:spPr>
        <p:txBody>
          <a:bodyPr vert="horz" wrap="square" lIns="0" tIns="93980" rIns="0" bIns="0" rtlCol="0">
            <a:spAutoFit/>
          </a:bodyPr>
          <a:lstStyle>
            <a:lvl1pPr>
              <a:defRPr>
                <a:latin typeface="+mj-lt"/>
                <a:ea typeface="+mj-ea"/>
                <a:cs typeface="+mj-cs"/>
              </a:defRPr>
            </a:lvl1pPr>
          </a:lstStyle>
          <a:p>
            <a:pPr marL="12700" marR="5080">
              <a:lnSpc>
                <a:spcPts val="4700"/>
              </a:lnSpc>
              <a:spcBef>
                <a:spcPts val="740"/>
              </a:spcBef>
            </a:pPr>
            <a:r>
              <a:rPr lang="en-US" sz="4400" kern="0" spc="-114">
                <a:solidFill>
                  <a:sysClr val="windowText" lastClr="000000"/>
                </a:solidFill>
              </a:rPr>
              <a:t>NATO </a:t>
            </a:r>
            <a:r>
              <a:rPr lang="en-US" sz="4400" kern="0" spc="-10">
                <a:solidFill>
                  <a:sysClr val="windowText" lastClr="000000"/>
                </a:solidFill>
              </a:rPr>
              <a:t>Decision  </a:t>
            </a:r>
            <a:r>
              <a:rPr lang="en-US" sz="4400" kern="0" spc="-5">
                <a:solidFill>
                  <a:sysClr val="windowText" lastClr="000000"/>
                </a:solidFill>
              </a:rPr>
              <a:t>Making</a:t>
            </a:r>
            <a:endParaRPr lang="en-US" sz="4400" kern="0" dirty="0">
              <a:solidFill>
                <a:sysClr val="windowText" lastClr="000000"/>
              </a:solidFill>
            </a:endParaRPr>
          </a:p>
        </p:txBody>
      </p:sp>
      <p:sp>
        <p:nvSpPr>
          <p:cNvPr id="4" name="object 5">
            <a:extLst>
              <a:ext uri="{FF2B5EF4-FFF2-40B4-BE49-F238E27FC236}">
                <a16:creationId xmlns:a16="http://schemas.microsoft.com/office/drawing/2014/main" id="{23857366-A854-B7DB-0017-8B344BA4D37E}"/>
              </a:ext>
            </a:extLst>
          </p:cNvPr>
          <p:cNvSpPr txBox="1"/>
          <p:nvPr/>
        </p:nvSpPr>
        <p:spPr>
          <a:xfrm>
            <a:off x="9982200" y="5210113"/>
            <a:ext cx="2209800" cy="1647887"/>
          </a:xfrm>
          <a:prstGeom prst="rect">
            <a:avLst/>
          </a:prstGeom>
        </p:spPr>
        <p:txBody>
          <a:bodyPr vert="horz" wrap="square" lIns="0" tIns="67310" rIns="0" bIns="0" rtlCol="0">
            <a:spAutoFit/>
          </a:bodyPr>
          <a:lstStyle/>
          <a:p>
            <a:pPr marL="241300" indent="-228600">
              <a:lnSpc>
                <a:spcPct val="100000"/>
              </a:lnSpc>
              <a:spcBef>
                <a:spcPts val="530"/>
              </a:spcBef>
              <a:buFont typeface="Arial"/>
              <a:buChar char="•"/>
              <a:tabLst>
                <a:tab pos="241300" algn="l"/>
              </a:tabLst>
            </a:pPr>
            <a:r>
              <a:rPr sz="3200" b="1" u="sng" spc="-5" dirty="0">
                <a:solidFill>
                  <a:srgbClr val="FF0000"/>
                </a:solidFill>
                <a:latin typeface="Calibri"/>
                <a:cs typeface="Calibri"/>
              </a:rPr>
              <a:t>Consensus</a:t>
            </a:r>
            <a:endParaRPr lang="en-US" sz="3200" b="1" u="sng" spc="-5" dirty="0">
              <a:solidFill>
                <a:srgbClr val="FF0000"/>
              </a:solidFill>
              <a:latin typeface="Calibri"/>
              <a:cs typeface="Calibri"/>
            </a:endParaRPr>
          </a:p>
          <a:p>
            <a:pPr marL="241300" indent="-228600">
              <a:lnSpc>
                <a:spcPct val="100000"/>
              </a:lnSpc>
              <a:spcBef>
                <a:spcPts val="530"/>
              </a:spcBef>
              <a:buFont typeface="Arial"/>
              <a:buChar char="•"/>
              <a:tabLst>
                <a:tab pos="241300" algn="l"/>
              </a:tabLst>
            </a:pPr>
            <a:r>
              <a:rPr sz="3200" b="1" spc="-5" dirty="0">
                <a:solidFill>
                  <a:srgbClr val="FF0000"/>
                </a:solidFill>
                <a:latin typeface="Calibri"/>
                <a:cs typeface="Calibri"/>
              </a:rPr>
              <a:t>Silence</a:t>
            </a:r>
            <a:endParaRPr sz="3200" dirty="0">
              <a:solidFill>
                <a:srgbClr val="FF0000"/>
              </a:solidFill>
              <a:latin typeface="Calibri"/>
              <a:cs typeface="Calibri"/>
            </a:endParaRPr>
          </a:p>
          <a:p>
            <a:pPr marL="241300" indent="-228600">
              <a:lnSpc>
                <a:spcPct val="100000"/>
              </a:lnSpc>
              <a:spcBef>
                <a:spcPts val="345"/>
              </a:spcBef>
              <a:buFont typeface="Arial"/>
              <a:buChar char="•"/>
              <a:tabLst>
                <a:tab pos="241300" algn="l"/>
              </a:tabLst>
            </a:pPr>
            <a:r>
              <a:rPr sz="3200" b="1" i="1" spc="-15" dirty="0">
                <a:solidFill>
                  <a:srgbClr val="FF0000"/>
                </a:solidFill>
                <a:latin typeface="Calibri"/>
                <a:cs typeface="Calibri"/>
              </a:rPr>
              <a:t>Footnoting</a:t>
            </a:r>
            <a:endParaRPr sz="3200" i="1" dirty="0">
              <a:solidFill>
                <a:srgbClr val="FF0000"/>
              </a:solidFill>
              <a:latin typeface="Calibri"/>
              <a:cs typeface="Calibri"/>
            </a:endParaRPr>
          </a:p>
        </p:txBody>
      </p:sp>
    </p:spTree>
    <p:extLst>
      <p:ext uri="{BB962C8B-B14F-4D97-AF65-F5344CB8AC3E}">
        <p14:creationId xmlns:p14="http://schemas.microsoft.com/office/powerpoint/2010/main" val="1422217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32865-5861-60C0-6C32-15F6DBEE5912}"/>
              </a:ext>
            </a:extLst>
          </p:cNvPr>
          <p:cNvSpPr txBox="1"/>
          <p:nvPr/>
        </p:nvSpPr>
        <p:spPr>
          <a:xfrm>
            <a:off x="457200" y="1066800"/>
            <a:ext cx="10896600" cy="3785652"/>
          </a:xfrm>
          <a:prstGeom prst="rect">
            <a:avLst/>
          </a:prstGeom>
          <a:noFill/>
        </p:spPr>
        <p:txBody>
          <a:bodyPr wrap="square" rtlCol="0">
            <a:spAutoFit/>
          </a:bodyPr>
          <a:lstStyle/>
          <a:p>
            <a:pPr algn="ctr"/>
            <a:r>
              <a:rPr lang="en-US" sz="4800" dirty="0">
                <a:effectLst/>
                <a:latin typeface="Bookman Old Style" panose="02050604050505020204" pitchFamily="18" charset="0"/>
              </a:rPr>
              <a:t>Part 1:</a:t>
            </a:r>
          </a:p>
          <a:p>
            <a:pPr algn="ctr"/>
            <a:endParaRPr lang="en-US" sz="4800" dirty="0">
              <a:effectLst/>
              <a:latin typeface="Bookman Old Style" panose="02050604050505020204" pitchFamily="18" charset="0"/>
            </a:endParaRPr>
          </a:p>
          <a:p>
            <a:pPr algn="ctr"/>
            <a:r>
              <a:rPr lang="en-US" sz="4800" dirty="0">
                <a:latin typeface="Bookman Old Style" panose="02050604050505020204" pitchFamily="18" charset="0"/>
              </a:rPr>
              <a:t>NATO</a:t>
            </a:r>
          </a:p>
          <a:p>
            <a:pPr algn="ctr"/>
            <a:endParaRPr lang="en-US" sz="4800" dirty="0">
              <a:effectLst/>
              <a:latin typeface="Bookman Old Style" panose="02050604050505020204" pitchFamily="18" charset="0"/>
            </a:endParaRPr>
          </a:p>
          <a:p>
            <a:pPr algn="ctr"/>
            <a:r>
              <a:rPr lang="en-US" sz="4800" dirty="0">
                <a:latin typeface="Bookman Old Style" panose="02050604050505020204" pitchFamily="18" charset="0"/>
              </a:rPr>
              <a:t>North Atlantic Treaty Organization</a:t>
            </a:r>
            <a:endParaRPr lang="en-US" sz="4800" dirty="0">
              <a:effectLst/>
              <a:latin typeface="Bookman Old Style" panose="02050604050505020204" pitchFamily="18" charset="0"/>
            </a:endParaRPr>
          </a:p>
        </p:txBody>
      </p:sp>
      <p:sp>
        <p:nvSpPr>
          <p:cNvPr id="4" name="TextBox 3">
            <a:extLst>
              <a:ext uri="{FF2B5EF4-FFF2-40B4-BE49-F238E27FC236}">
                <a16:creationId xmlns:a16="http://schemas.microsoft.com/office/drawing/2014/main" id="{47010E4B-CA8E-212F-18E6-F1093CD47073}"/>
              </a:ext>
            </a:extLst>
          </p:cNvPr>
          <p:cNvSpPr txBox="1"/>
          <p:nvPr/>
        </p:nvSpPr>
        <p:spPr>
          <a:xfrm>
            <a:off x="10363200" y="6174064"/>
            <a:ext cx="1676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August 2025</a:t>
            </a:r>
          </a:p>
        </p:txBody>
      </p:sp>
    </p:spTree>
    <p:extLst>
      <p:ext uri="{BB962C8B-B14F-4D97-AF65-F5344CB8AC3E}">
        <p14:creationId xmlns:p14="http://schemas.microsoft.com/office/powerpoint/2010/main" val="991085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6109"/>
            <a:ext cx="123444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BDD7EE"/>
          </a:solidFill>
        </p:spPr>
        <p:txBody>
          <a:bodyPr wrap="square" lIns="0" tIns="0" rIns="0" bIns="0" rtlCol="0"/>
          <a:lstStyle/>
          <a:p>
            <a:pPr marL="12700" algn="ctr">
              <a:lnSpc>
                <a:spcPts val="2050"/>
              </a:lnSpc>
            </a:pPr>
            <a:endParaRPr lang="en-US" dirty="0">
              <a:latin typeface="Arial" panose="020B0604020202020204" pitchFamily="34" charset="0"/>
              <a:cs typeface="Arial" panose="020B0604020202020204" pitchFamily="34" charset="0"/>
            </a:endParaRPr>
          </a:p>
        </p:txBody>
      </p:sp>
      <p:sp>
        <p:nvSpPr>
          <p:cNvPr id="3" name="object 3"/>
          <p:cNvSpPr txBox="1">
            <a:spLocks noGrp="1"/>
          </p:cNvSpPr>
          <p:nvPr>
            <p:ph type="title"/>
          </p:nvPr>
        </p:nvSpPr>
        <p:spPr>
          <a:xfrm>
            <a:off x="3898050" y="318021"/>
            <a:ext cx="7360444" cy="936154"/>
          </a:xfrm>
          <a:prstGeom prst="rect">
            <a:avLst/>
          </a:prstGeom>
        </p:spPr>
        <p:txBody>
          <a:bodyPr vert="horz" wrap="square" lIns="0" tIns="12700" rIns="0" bIns="0" rtlCol="0">
            <a:spAutoFit/>
          </a:bodyPr>
          <a:lstStyle/>
          <a:p>
            <a:pPr marL="12700">
              <a:lnSpc>
                <a:spcPct val="100000"/>
              </a:lnSpc>
              <a:spcBef>
                <a:spcPts val="100"/>
              </a:spcBef>
            </a:pPr>
            <a:r>
              <a:rPr sz="6000" spc="-160" dirty="0">
                <a:solidFill>
                  <a:srgbClr val="181717"/>
                </a:solidFill>
              </a:rPr>
              <a:t>NATO </a:t>
            </a:r>
            <a:r>
              <a:rPr lang="en-US" sz="6000" spc="-5" dirty="0">
                <a:solidFill>
                  <a:srgbClr val="181717"/>
                </a:solidFill>
              </a:rPr>
              <a:t>B</a:t>
            </a:r>
            <a:r>
              <a:rPr sz="6000" spc="-5" dirty="0">
                <a:solidFill>
                  <a:srgbClr val="181717"/>
                </a:solidFill>
              </a:rPr>
              <a:t>asic</a:t>
            </a:r>
            <a:r>
              <a:rPr sz="6000" spc="135" dirty="0">
                <a:solidFill>
                  <a:srgbClr val="181717"/>
                </a:solidFill>
              </a:rPr>
              <a:t> </a:t>
            </a:r>
            <a:r>
              <a:rPr lang="en-US" sz="6000" spc="-20" dirty="0">
                <a:solidFill>
                  <a:srgbClr val="181717"/>
                </a:solidFill>
              </a:rPr>
              <a:t>S</a:t>
            </a:r>
            <a:r>
              <a:rPr sz="6000" spc="-20" dirty="0">
                <a:solidFill>
                  <a:srgbClr val="181717"/>
                </a:solidFill>
              </a:rPr>
              <a:t>tructure</a:t>
            </a:r>
            <a:endParaRPr sz="6000" dirty="0"/>
          </a:p>
        </p:txBody>
      </p:sp>
      <p:sp>
        <p:nvSpPr>
          <p:cNvPr id="4" name="object 4"/>
          <p:cNvSpPr txBox="1"/>
          <p:nvPr/>
        </p:nvSpPr>
        <p:spPr>
          <a:xfrm>
            <a:off x="107438" y="5041684"/>
            <a:ext cx="2469750" cy="320601"/>
          </a:xfrm>
          <a:prstGeom prst="rect">
            <a:avLst/>
          </a:prstGeom>
        </p:spPr>
        <p:txBody>
          <a:bodyPr vert="horz" wrap="square" lIns="0" tIns="12700" rIns="0" bIns="0" rtlCol="0">
            <a:spAutoFit/>
          </a:bodyPr>
          <a:lstStyle/>
          <a:p>
            <a:pPr marL="12700">
              <a:lnSpc>
                <a:spcPct val="100000"/>
              </a:lnSpc>
              <a:spcBef>
                <a:spcPts val="100"/>
              </a:spcBef>
            </a:pPr>
            <a:r>
              <a:rPr sz="2000" u="sng" spc="-5" dirty="0">
                <a:latin typeface="Arial"/>
                <a:cs typeface="Arial"/>
              </a:rPr>
              <a:t>Strategic</a:t>
            </a:r>
            <a:r>
              <a:rPr sz="2000" u="sng" spc="-50" dirty="0">
                <a:latin typeface="Arial"/>
                <a:cs typeface="Arial"/>
              </a:rPr>
              <a:t> </a:t>
            </a:r>
            <a:r>
              <a:rPr lang="en-US" sz="2000" u="sng" spc="-5" dirty="0">
                <a:latin typeface="Arial"/>
                <a:cs typeface="Arial"/>
              </a:rPr>
              <a:t>C</a:t>
            </a:r>
            <a:r>
              <a:rPr sz="2000" u="sng" spc="-5" dirty="0">
                <a:latin typeface="Arial"/>
                <a:cs typeface="Arial"/>
              </a:rPr>
              <a:t>ommands</a:t>
            </a:r>
            <a:endParaRPr sz="2000" u="sng" dirty="0">
              <a:latin typeface="Arial"/>
              <a:cs typeface="Arial"/>
            </a:endParaRPr>
          </a:p>
        </p:txBody>
      </p:sp>
      <p:sp>
        <p:nvSpPr>
          <p:cNvPr id="6" name="object 6"/>
          <p:cNvSpPr txBox="1"/>
          <p:nvPr/>
        </p:nvSpPr>
        <p:spPr>
          <a:xfrm>
            <a:off x="384689" y="3062691"/>
            <a:ext cx="2339975" cy="330200"/>
          </a:xfrm>
          <a:prstGeom prst="rect">
            <a:avLst/>
          </a:prstGeom>
        </p:spPr>
        <p:txBody>
          <a:bodyPr vert="horz" wrap="square" lIns="0" tIns="12700" rIns="0" bIns="0" rtlCol="0">
            <a:spAutoFit/>
          </a:bodyPr>
          <a:lstStyle/>
          <a:p>
            <a:pPr marL="12700">
              <a:lnSpc>
                <a:spcPct val="100000"/>
              </a:lnSpc>
              <a:spcBef>
                <a:spcPts val="100"/>
              </a:spcBef>
            </a:pPr>
            <a:r>
              <a:rPr sz="2000" u="sng" spc="-5" dirty="0">
                <a:solidFill>
                  <a:srgbClr val="181717"/>
                </a:solidFill>
                <a:latin typeface="Arial"/>
                <a:cs typeface="Arial"/>
              </a:rPr>
              <a:t>Military</a:t>
            </a:r>
            <a:r>
              <a:rPr sz="2000" u="sng" spc="-30" dirty="0">
                <a:solidFill>
                  <a:srgbClr val="181717"/>
                </a:solidFill>
                <a:latin typeface="Arial"/>
                <a:cs typeface="Arial"/>
              </a:rPr>
              <a:t> </a:t>
            </a:r>
            <a:r>
              <a:rPr lang="en-US" sz="2000" u="sng" spc="-5" dirty="0">
                <a:solidFill>
                  <a:srgbClr val="181717"/>
                </a:solidFill>
                <a:latin typeface="Arial"/>
                <a:cs typeface="Arial"/>
              </a:rPr>
              <a:t>Organization</a:t>
            </a:r>
            <a:endParaRPr sz="2000" u="sng" dirty="0">
              <a:latin typeface="Arial"/>
              <a:cs typeface="Arial"/>
            </a:endParaRPr>
          </a:p>
        </p:txBody>
      </p:sp>
      <p:sp>
        <p:nvSpPr>
          <p:cNvPr id="7" name="object 7"/>
          <p:cNvSpPr txBox="1"/>
          <p:nvPr/>
        </p:nvSpPr>
        <p:spPr>
          <a:xfrm>
            <a:off x="499722" y="400762"/>
            <a:ext cx="2077465" cy="330200"/>
          </a:xfrm>
          <a:prstGeom prst="rect">
            <a:avLst/>
          </a:prstGeom>
        </p:spPr>
        <p:txBody>
          <a:bodyPr vert="horz" wrap="square" lIns="0" tIns="12700" rIns="0" bIns="0" rtlCol="0">
            <a:spAutoFit/>
          </a:bodyPr>
          <a:lstStyle/>
          <a:p>
            <a:pPr marL="12700">
              <a:lnSpc>
                <a:spcPct val="100000"/>
              </a:lnSpc>
              <a:spcBef>
                <a:spcPts val="100"/>
              </a:spcBef>
            </a:pPr>
            <a:r>
              <a:rPr sz="2000" u="sng" dirty="0">
                <a:solidFill>
                  <a:srgbClr val="181717"/>
                </a:solidFill>
                <a:latin typeface="Arial"/>
                <a:cs typeface="Arial"/>
              </a:rPr>
              <a:t>Civil</a:t>
            </a:r>
            <a:r>
              <a:rPr sz="2000" u="sng" spc="-35" dirty="0">
                <a:solidFill>
                  <a:srgbClr val="181717"/>
                </a:solidFill>
                <a:latin typeface="Arial"/>
                <a:cs typeface="Arial"/>
              </a:rPr>
              <a:t> </a:t>
            </a:r>
            <a:r>
              <a:rPr lang="en-US" sz="2000" u="sng" spc="-5" dirty="0">
                <a:solidFill>
                  <a:srgbClr val="181717"/>
                </a:solidFill>
                <a:latin typeface="Arial"/>
                <a:cs typeface="Arial"/>
              </a:rPr>
              <a:t>Organization</a:t>
            </a:r>
            <a:endParaRPr sz="2000" u="sng" dirty="0">
              <a:latin typeface="Arial"/>
              <a:cs typeface="Arial"/>
            </a:endParaRPr>
          </a:p>
        </p:txBody>
      </p:sp>
      <p:sp>
        <p:nvSpPr>
          <p:cNvPr id="9" name="object 9"/>
          <p:cNvSpPr/>
          <p:nvPr/>
        </p:nvSpPr>
        <p:spPr>
          <a:xfrm>
            <a:off x="3911302" y="1414085"/>
            <a:ext cx="6387428" cy="1199436"/>
          </a:xfrm>
          <a:prstGeom prst="rect">
            <a:avLst/>
          </a:prstGeom>
          <a:blipFill>
            <a:blip r:embed="rId3" cstate="print"/>
            <a:stretch>
              <a:fillRect/>
            </a:stretch>
          </a:blipFill>
        </p:spPr>
        <p:txBody>
          <a:bodyPr wrap="square" lIns="0" tIns="0" rIns="0" bIns="0" rtlCol="0"/>
          <a:lstStyle/>
          <a:p>
            <a:endParaRPr dirty="0"/>
          </a:p>
        </p:txBody>
      </p:sp>
      <p:sp>
        <p:nvSpPr>
          <p:cNvPr id="10" name="object 10"/>
          <p:cNvSpPr txBox="1"/>
          <p:nvPr/>
        </p:nvSpPr>
        <p:spPr>
          <a:xfrm>
            <a:off x="7986079" y="1831554"/>
            <a:ext cx="2072321" cy="568325"/>
          </a:xfrm>
          <a:prstGeom prst="rect">
            <a:avLst/>
          </a:prstGeom>
        </p:spPr>
        <p:txBody>
          <a:bodyPr vert="horz" wrap="square" lIns="0" tIns="26670" rIns="0" bIns="0" rtlCol="0">
            <a:spAutoFit/>
          </a:bodyPr>
          <a:lstStyle/>
          <a:p>
            <a:pPr marL="73660" marR="5080" indent="-61594">
              <a:lnSpc>
                <a:spcPts val="2110"/>
              </a:lnSpc>
              <a:spcBef>
                <a:spcPts val="210"/>
              </a:spcBef>
            </a:pPr>
            <a:r>
              <a:rPr sz="1800" spc="-5" dirty="0">
                <a:latin typeface="Arial"/>
                <a:cs typeface="Arial"/>
              </a:rPr>
              <a:t>International </a:t>
            </a:r>
            <a:r>
              <a:rPr sz="1800" spc="-15" dirty="0">
                <a:latin typeface="Arial"/>
                <a:cs typeface="Arial"/>
              </a:rPr>
              <a:t>Staff  </a:t>
            </a:r>
            <a:r>
              <a:rPr sz="1800" spc="-5" dirty="0">
                <a:latin typeface="Arial"/>
                <a:cs typeface="Arial"/>
              </a:rPr>
              <a:t>and</a:t>
            </a:r>
            <a:r>
              <a:rPr sz="1800" spc="-45" dirty="0">
                <a:latin typeface="Arial"/>
                <a:cs typeface="Arial"/>
              </a:rPr>
              <a:t> </a:t>
            </a:r>
            <a:r>
              <a:rPr sz="1800" spc="-5" dirty="0">
                <a:latin typeface="Arial"/>
                <a:cs typeface="Arial"/>
              </a:rPr>
              <a:t>Committees</a:t>
            </a:r>
            <a:endParaRPr sz="1800" dirty="0">
              <a:latin typeface="Arial"/>
              <a:cs typeface="Arial"/>
            </a:endParaRPr>
          </a:p>
        </p:txBody>
      </p:sp>
      <p:sp>
        <p:nvSpPr>
          <p:cNvPr id="11" name="object 11"/>
          <p:cNvSpPr txBox="1"/>
          <p:nvPr/>
        </p:nvSpPr>
        <p:spPr>
          <a:xfrm>
            <a:off x="4209240" y="1733555"/>
            <a:ext cx="2496360" cy="631540"/>
          </a:xfrm>
          <a:prstGeom prst="rect">
            <a:avLst/>
          </a:prstGeom>
        </p:spPr>
        <p:txBody>
          <a:bodyPr vert="horz" wrap="square" lIns="0" tIns="12700" rIns="0" bIns="0" rtlCol="0">
            <a:spAutoFit/>
          </a:bodyPr>
          <a:lstStyle/>
          <a:p>
            <a:pPr marL="12700" algn="ctr">
              <a:lnSpc>
                <a:spcPct val="100000"/>
              </a:lnSpc>
              <a:spcBef>
                <a:spcPts val="100"/>
              </a:spcBef>
            </a:pPr>
            <a:r>
              <a:rPr sz="2000" spc="5" dirty="0">
                <a:latin typeface="Arial"/>
                <a:cs typeface="Arial"/>
              </a:rPr>
              <a:t>N</a:t>
            </a:r>
            <a:r>
              <a:rPr lang="en-US" sz="2000" spc="5" dirty="0">
                <a:latin typeface="Arial"/>
                <a:cs typeface="Arial"/>
              </a:rPr>
              <a:t>orth </a:t>
            </a:r>
            <a:r>
              <a:rPr sz="2000" dirty="0">
                <a:latin typeface="Arial"/>
                <a:cs typeface="Arial"/>
              </a:rPr>
              <a:t>A</a:t>
            </a:r>
            <a:r>
              <a:rPr lang="en-US" sz="2000" dirty="0">
                <a:latin typeface="Arial"/>
                <a:cs typeface="Arial"/>
              </a:rPr>
              <a:t>tlantic Council “NAC”</a:t>
            </a:r>
            <a:endParaRPr sz="2000" dirty="0">
              <a:latin typeface="Arial"/>
              <a:cs typeface="Arial"/>
            </a:endParaRPr>
          </a:p>
        </p:txBody>
      </p:sp>
      <p:sp>
        <p:nvSpPr>
          <p:cNvPr id="23" name="object 23"/>
          <p:cNvSpPr txBox="1"/>
          <p:nvPr/>
        </p:nvSpPr>
        <p:spPr>
          <a:xfrm>
            <a:off x="8305799" y="5207815"/>
            <a:ext cx="3886201" cy="1129796"/>
          </a:xfrm>
          <a:prstGeom prst="rect">
            <a:avLst/>
          </a:prstGeom>
        </p:spPr>
        <p:txBody>
          <a:bodyPr vert="horz" wrap="square" lIns="0" tIns="26670" rIns="0" bIns="0" rtlCol="0">
            <a:spAutoFit/>
          </a:bodyPr>
          <a:lstStyle/>
          <a:p>
            <a:pPr marL="12700" marR="5080" algn="ctr">
              <a:lnSpc>
                <a:spcPts val="2110"/>
              </a:lnSpc>
              <a:spcBef>
                <a:spcPts val="210"/>
              </a:spcBef>
            </a:pPr>
            <a:r>
              <a:rPr lang="en-US" b="1" i="1" spc="-5" dirty="0">
                <a:solidFill>
                  <a:srgbClr val="00B050"/>
                </a:solidFill>
                <a:latin typeface="Arial"/>
                <a:cs typeface="Arial"/>
              </a:rPr>
              <a:t>Supreme Allied Commander Transformation</a:t>
            </a:r>
          </a:p>
          <a:p>
            <a:pPr marL="12700" marR="5080">
              <a:lnSpc>
                <a:spcPts val="2110"/>
              </a:lnSpc>
              <a:spcBef>
                <a:spcPts val="210"/>
              </a:spcBef>
            </a:pPr>
            <a:r>
              <a:rPr lang="en-US" b="1" spc="-5" dirty="0">
                <a:latin typeface="Arial"/>
                <a:cs typeface="Arial"/>
              </a:rPr>
              <a:t>Admiral Pierre </a:t>
            </a:r>
            <a:r>
              <a:rPr lang="en-US" b="1" spc="-5" dirty="0" err="1">
                <a:latin typeface="Arial"/>
                <a:cs typeface="Arial"/>
              </a:rPr>
              <a:t>Vandier</a:t>
            </a:r>
            <a:r>
              <a:rPr sz="1800" b="1" spc="-40" dirty="0">
                <a:latin typeface="Arial"/>
                <a:cs typeface="Arial"/>
              </a:rPr>
              <a:t>,</a:t>
            </a:r>
            <a:r>
              <a:rPr lang="en-US" sz="1800" b="1" spc="-40" dirty="0">
                <a:latin typeface="Arial"/>
                <a:cs typeface="Arial"/>
              </a:rPr>
              <a:t> French Navy</a:t>
            </a:r>
            <a:r>
              <a:rPr sz="1800" b="1" spc="-10" dirty="0">
                <a:latin typeface="Arial"/>
                <a:cs typeface="Arial"/>
              </a:rPr>
              <a:t> </a:t>
            </a:r>
            <a:r>
              <a:rPr lang="en-US" sz="1800" b="1" spc="-10" dirty="0">
                <a:solidFill>
                  <a:srgbClr val="7030A0"/>
                </a:solidFill>
                <a:latin typeface="Arial"/>
                <a:cs typeface="Arial"/>
              </a:rPr>
              <a:t>“</a:t>
            </a:r>
            <a:r>
              <a:rPr sz="1800" b="1" dirty="0">
                <a:solidFill>
                  <a:srgbClr val="7030A0"/>
                </a:solidFill>
                <a:latin typeface="Arial"/>
                <a:cs typeface="Arial"/>
              </a:rPr>
              <a:t>SACT</a:t>
            </a:r>
            <a:r>
              <a:rPr lang="en-US" sz="1800" b="1" dirty="0">
                <a:solidFill>
                  <a:srgbClr val="7030A0"/>
                </a:solidFill>
                <a:latin typeface="Arial"/>
                <a:cs typeface="Arial"/>
              </a:rPr>
              <a:t>” </a:t>
            </a:r>
            <a:r>
              <a:rPr lang="en-US" sz="1800" dirty="0">
                <a:latin typeface="Arial"/>
                <a:cs typeface="Arial"/>
              </a:rPr>
              <a:t>2024</a:t>
            </a:r>
            <a:endParaRPr sz="1800" dirty="0">
              <a:latin typeface="Arial"/>
              <a:cs typeface="Arial"/>
            </a:endParaRPr>
          </a:p>
        </p:txBody>
      </p:sp>
      <p:sp>
        <p:nvSpPr>
          <p:cNvPr id="29" name="object 29"/>
          <p:cNvSpPr txBox="1"/>
          <p:nvPr/>
        </p:nvSpPr>
        <p:spPr>
          <a:xfrm>
            <a:off x="107437" y="3278480"/>
            <a:ext cx="2761723" cy="1628651"/>
          </a:xfrm>
          <a:prstGeom prst="rect">
            <a:avLst/>
          </a:prstGeom>
        </p:spPr>
        <p:txBody>
          <a:bodyPr vert="horz" wrap="square" lIns="0" tIns="12700" rIns="0" bIns="0" rtlCol="0">
            <a:spAutoFit/>
          </a:bodyPr>
          <a:lstStyle/>
          <a:p>
            <a:pPr marL="652145">
              <a:lnSpc>
                <a:spcPts val="2075"/>
              </a:lnSpc>
              <a:spcBef>
                <a:spcPts val="100"/>
              </a:spcBef>
            </a:pPr>
            <a:endParaRPr lang="en-US" sz="1800" dirty="0">
              <a:latin typeface="Calibri"/>
              <a:cs typeface="Calibri"/>
            </a:endParaRPr>
          </a:p>
          <a:p>
            <a:pPr marL="12700" algn="ctr">
              <a:lnSpc>
                <a:spcPts val="2050"/>
              </a:lnSpc>
            </a:pPr>
            <a:r>
              <a:rPr lang="en-US" b="1" i="1" spc="-114" dirty="0">
                <a:solidFill>
                  <a:srgbClr val="00B050"/>
                </a:solidFill>
                <a:latin typeface="Arial" panose="020B0604020202020204" pitchFamily="34" charset="0"/>
                <a:cs typeface="Arial" panose="020B0604020202020204" pitchFamily="34" charset="0"/>
              </a:rPr>
              <a:t>Chair Military Committee</a:t>
            </a:r>
            <a:endParaRPr lang="en-US" sz="800" b="1" i="1" spc="-114" dirty="0">
              <a:solidFill>
                <a:srgbClr val="00B050"/>
              </a:solidFill>
              <a:latin typeface="Arial" panose="020B0604020202020204" pitchFamily="34" charset="0"/>
              <a:cs typeface="Arial" panose="020B0604020202020204" pitchFamily="34" charset="0"/>
            </a:endParaRPr>
          </a:p>
          <a:p>
            <a:pPr marL="12700" algn="ctr">
              <a:lnSpc>
                <a:spcPts val="2050"/>
              </a:lnSpc>
            </a:pPr>
            <a:r>
              <a:rPr lang="en-US" b="1" i="0" u="none" strike="noStrike" dirty="0">
                <a:solidFill>
                  <a:srgbClr val="000000"/>
                </a:solidFill>
                <a:effectLst/>
                <a:latin typeface="Open Sans" panose="020B0606030504020204" pitchFamily="34" charset="0"/>
              </a:rPr>
              <a:t>Admiral Giuseppe Cavo Dragone</a:t>
            </a:r>
            <a:endParaRPr lang="en-US" b="1" spc="-5" dirty="0">
              <a:latin typeface="Arial" panose="020B0604020202020204" pitchFamily="34" charset="0"/>
              <a:cs typeface="Arial" panose="020B0604020202020204" pitchFamily="34" charset="0"/>
            </a:endParaRPr>
          </a:p>
          <a:p>
            <a:pPr marL="12700" algn="ctr">
              <a:lnSpc>
                <a:spcPts val="2050"/>
              </a:lnSpc>
            </a:pPr>
            <a:r>
              <a:rPr lang="en-US" b="1" spc="-5" dirty="0">
                <a:latin typeface="Arial" panose="020B0604020202020204" pitchFamily="34" charset="0"/>
                <a:cs typeface="Arial" panose="020B0604020202020204" pitchFamily="34" charset="0"/>
              </a:rPr>
              <a:t>Italian Navy</a:t>
            </a:r>
          </a:p>
          <a:p>
            <a:pPr marL="12700" algn="ctr">
              <a:lnSpc>
                <a:spcPts val="2050"/>
              </a:lnSpc>
            </a:pPr>
            <a:r>
              <a:rPr lang="en-US" b="1" spc="-5" dirty="0">
                <a:solidFill>
                  <a:srgbClr val="7030A0"/>
                </a:solidFill>
                <a:latin typeface="Arial" panose="020B0604020202020204" pitchFamily="34" charset="0"/>
                <a:cs typeface="Arial" panose="020B0604020202020204" pitchFamily="34" charset="0"/>
              </a:rPr>
              <a:t>“CMC”  </a:t>
            </a:r>
            <a:r>
              <a:rPr lang="en-US" dirty="0">
                <a:latin typeface="Arial" panose="020B0604020202020204" pitchFamily="34" charset="0"/>
                <a:cs typeface="Arial" panose="020B0604020202020204" pitchFamily="34" charset="0"/>
              </a:rPr>
              <a:t>2025</a:t>
            </a:r>
          </a:p>
        </p:txBody>
      </p:sp>
      <p:sp>
        <p:nvSpPr>
          <p:cNvPr id="30" name="object 30"/>
          <p:cNvSpPr txBox="1"/>
          <p:nvPr/>
        </p:nvSpPr>
        <p:spPr>
          <a:xfrm>
            <a:off x="0" y="5561369"/>
            <a:ext cx="4389380" cy="1136721"/>
          </a:xfrm>
          <a:prstGeom prst="rect">
            <a:avLst/>
          </a:prstGeom>
        </p:spPr>
        <p:txBody>
          <a:bodyPr vert="horz" wrap="square" lIns="0" tIns="13970" rIns="0" bIns="0" rtlCol="0">
            <a:spAutoFit/>
          </a:bodyPr>
          <a:lstStyle/>
          <a:p>
            <a:pPr marL="12700" marR="94615" algn="ctr">
              <a:lnSpc>
                <a:spcPct val="99400"/>
              </a:lnSpc>
              <a:spcBef>
                <a:spcPts val="110"/>
              </a:spcBef>
            </a:pPr>
            <a:r>
              <a:rPr lang="en-US" sz="1800" b="1" i="1" dirty="0">
                <a:solidFill>
                  <a:srgbClr val="00B050"/>
                </a:solidFill>
                <a:latin typeface="Arial"/>
                <a:cs typeface="Arial"/>
              </a:rPr>
              <a:t>Supreme Allied Commander</a:t>
            </a:r>
          </a:p>
          <a:p>
            <a:pPr marL="12700" marR="94615" algn="ctr">
              <a:lnSpc>
                <a:spcPct val="99400"/>
              </a:lnSpc>
              <a:spcBef>
                <a:spcPts val="110"/>
              </a:spcBef>
            </a:pPr>
            <a:r>
              <a:rPr lang="en-US" sz="1800" b="1" i="1" dirty="0">
                <a:solidFill>
                  <a:srgbClr val="00B050"/>
                </a:solidFill>
                <a:latin typeface="Arial"/>
                <a:cs typeface="Arial"/>
              </a:rPr>
              <a:t>Europe</a:t>
            </a:r>
            <a:endParaRPr lang="en-US" sz="800" b="1" i="1" dirty="0">
              <a:solidFill>
                <a:srgbClr val="00B050"/>
              </a:solidFill>
              <a:latin typeface="Arial"/>
              <a:cs typeface="Arial"/>
            </a:endParaRPr>
          </a:p>
          <a:p>
            <a:pPr marL="12700" marR="94615" algn="ctr">
              <a:lnSpc>
                <a:spcPct val="99400"/>
              </a:lnSpc>
              <a:spcBef>
                <a:spcPts val="110"/>
              </a:spcBef>
            </a:pPr>
            <a:r>
              <a:rPr lang="en-US" sz="1600" dirty="0"/>
              <a:t>General Alexus G. </a:t>
            </a:r>
            <a:r>
              <a:rPr lang="en-US" sz="1600" dirty="0" err="1"/>
              <a:t>Grynkewich</a:t>
            </a:r>
            <a:r>
              <a:rPr sz="1600" b="1" spc="-5" dirty="0">
                <a:latin typeface="Arial"/>
                <a:cs typeface="Arial"/>
              </a:rPr>
              <a:t> </a:t>
            </a:r>
            <a:endParaRPr lang="en-US" sz="1600" b="1" spc="-5" dirty="0">
              <a:latin typeface="Arial"/>
              <a:cs typeface="Arial"/>
            </a:endParaRPr>
          </a:p>
          <a:p>
            <a:pPr marL="12700" marR="94615" algn="ctr">
              <a:lnSpc>
                <a:spcPct val="99400"/>
              </a:lnSpc>
              <a:spcBef>
                <a:spcPts val="110"/>
              </a:spcBef>
            </a:pPr>
            <a:r>
              <a:rPr lang="en-US" sz="1800" b="1" spc="-5" dirty="0">
                <a:solidFill>
                  <a:srgbClr val="7030A0"/>
                </a:solidFill>
                <a:latin typeface="Arial"/>
                <a:cs typeface="Arial"/>
              </a:rPr>
              <a:t>"</a:t>
            </a:r>
            <a:r>
              <a:rPr sz="1800" b="1" spc="-5" dirty="0">
                <a:solidFill>
                  <a:srgbClr val="7030A0"/>
                </a:solidFill>
                <a:latin typeface="Arial"/>
                <a:cs typeface="Arial"/>
              </a:rPr>
              <a:t>SACEUR</a:t>
            </a:r>
            <a:r>
              <a:rPr lang="en-US" sz="1800" b="1" spc="-5" dirty="0">
                <a:solidFill>
                  <a:srgbClr val="7030A0"/>
                </a:solidFill>
                <a:latin typeface="Arial"/>
                <a:cs typeface="Arial"/>
              </a:rPr>
              <a:t>” 2025</a:t>
            </a:r>
            <a:r>
              <a:rPr sz="1800" b="1" spc="-5" dirty="0">
                <a:solidFill>
                  <a:srgbClr val="7030A0"/>
                </a:solidFill>
                <a:latin typeface="Arial"/>
                <a:cs typeface="Arial"/>
              </a:rPr>
              <a:t> </a:t>
            </a:r>
            <a:r>
              <a:rPr lang="en-US" sz="1800" spc="-5" dirty="0">
                <a:latin typeface="Arial"/>
                <a:cs typeface="Arial"/>
              </a:rPr>
              <a:t>  </a:t>
            </a:r>
            <a:r>
              <a:rPr sz="1800" b="1" spc="-5" dirty="0">
                <a:latin typeface="Arial"/>
                <a:cs typeface="Arial"/>
              </a:rPr>
              <a:t>(</a:t>
            </a:r>
            <a:r>
              <a:rPr sz="1800" b="1" i="1" spc="-5" dirty="0">
                <a:latin typeface="Arial"/>
                <a:cs typeface="Arial"/>
              </a:rPr>
              <a:t>COMUSEUCOM</a:t>
            </a:r>
            <a:r>
              <a:rPr sz="1800" b="1" spc="-5" dirty="0">
                <a:latin typeface="Arial"/>
                <a:cs typeface="Arial"/>
              </a:rPr>
              <a:t>)</a:t>
            </a:r>
            <a:endParaRPr sz="1800" dirty="0">
              <a:latin typeface="Arial"/>
              <a:cs typeface="Arial"/>
            </a:endParaRPr>
          </a:p>
        </p:txBody>
      </p:sp>
      <p:sp>
        <p:nvSpPr>
          <p:cNvPr id="32" name="TextBox 31">
            <a:extLst>
              <a:ext uri="{FF2B5EF4-FFF2-40B4-BE49-F238E27FC236}">
                <a16:creationId xmlns:a16="http://schemas.microsoft.com/office/drawing/2014/main" id="{04954852-B87A-0E28-27D6-62F51C288382}"/>
              </a:ext>
            </a:extLst>
          </p:cNvPr>
          <p:cNvSpPr txBox="1"/>
          <p:nvPr/>
        </p:nvSpPr>
        <p:spPr>
          <a:xfrm>
            <a:off x="10583233" y="6503923"/>
            <a:ext cx="137088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August 2025</a:t>
            </a:r>
          </a:p>
        </p:txBody>
      </p:sp>
      <p:pic>
        <p:nvPicPr>
          <p:cNvPr id="34" name="Picture 33">
            <a:extLst>
              <a:ext uri="{FF2B5EF4-FFF2-40B4-BE49-F238E27FC236}">
                <a16:creationId xmlns:a16="http://schemas.microsoft.com/office/drawing/2014/main" id="{59FBF024-3B52-F719-92C1-FBA46E63B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259" y="794997"/>
            <a:ext cx="2220564" cy="1262336"/>
          </a:xfrm>
          <a:prstGeom prst="rect">
            <a:avLst/>
          </a:prstGeom>
        </p:spPr>
      </p:pic>
      <p:pic>
        <p:nvPicPr>
          <p:cNvPr id="38" name="Picture 37" descr="A person in a military uniform&#10;&#10;Description automatically generated">
            <a:extLst>
              <a:ext uri="{FF2B5EF4-FFF2-40B4-BE49-F238E27FC236}">
                <a16:creationId xmlns:a16="http://schemas.microsoft.com/office/drawing/2014/main" id="{7B9A54F1-509D-01D7-2916-4C448F000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5036368"/>
            <a:ext cx="1370888" cy="1723402"/>
          </a:xfrm>
          <a:prstGeom prst="rect">
            <a:avLst/>
          </a:prstGeom>
        </p:spPr>
      </p:pic>
      <p:sp>
        <p:nvSpPr>
          <p:cNvPr id="40" name="object 9">
            <a:extLst>
              <a:ext uri="{FF2B5EF4-FFF2-40B4-BE49-F238E27FC236}">
                <a16:creationId xmlns:a16="http://schemas.microsoft.com/office/drawing/2014/main" id="{FCB8B9B5-8613-0552-28BB-E89D7B3E7E7B}"/>
              </a:ext>
            </a:extLst>
          </p:cNvPr>
          <p:cNvSpPr/>
          <p:nvPr/>
        </p:nvSpPr>
        <p:spPr>
          <a:xfrm>
            <a:off x="4800600" y="3222067"/>
            <a:ext cx="5957136" cy="1161168"/>
          </a:xfrm>
          <a:prstGeom prst="rect">
            <a:avLst/>
          </a:prstGeom>
          <a:blipFill>
            <a:blip r:embed="rId3" cstate="print"/>
            <a:stretch>
              <a:fillRect/>
            </a:stretch>
          </a:blipFill>
        </p:spPr>
        <p:txBody>
          <a:bodyPr wrap="square" lIns="0" tIns="0" rIns="0" bIns="0" rtlCol="0"/>
          <a:lstStyle/>
          <a:p>
            <a:endParaRPr lang="en-US" dirty="0"/>
          </a:p>
        </p:txBody>
      </p:sp>
      <p:sp>
        <p:nvSpPr>
          <p:cNvPr id="41" name="object 11">
            <a:extLst>
              <a:ext uri="{FF2B5EF4-FFF2-40B4-BE49-F238E27FC236}">
                <a16:creationId xmlns:a16="http://schemas.microsoft.com/office/drawing/2014/main" id="{77D3C3D6-EACB-D337-D55D-4B235F621C45}"/>
              </a:ext>
            </a:extLst>
          </p:cNvPr>
          <p:cNvSpPr txBox="1"/>
          <p:nvPr/>
        </p:nvSpPr>
        <p:spPr>
          <a:xfrm>
            <a:off x="4959521" y="3564875"/>
            <a:ext cx="2515453" cy="628377"/>
          </a:xfrm>
          <a:prstGeom prst="rect">
            <a:avLst/>
          </a:prstGeom>
        </p:spPr>
        <p:txBody>
          <a:bodyPr vert="horz" wrap="square" lIns="0" tIns="12700" rIns="0" bIns="0" rtlCol="0">
            <a:spAutoFit/>
          </a:bodyPr>
          <a:lstStyle/>
          <a:p>
            <a:pPr marL="12700" algn="ctr">
              <a:lnSpc>
                <a:spcPct val="100000"/>
              </a:lnSpc>
              <a:spcBef>
                <a:spcPts val="100"/>
              </a:spcBef>
            </a:pPr>
            <a:r>
              <a:rPr lang="en-US" sz="2000" spc="5" dirty="0">
                <a:latin typeface="Arial"/>
                <a:cs typeface="Arial"/>
              </a:rPr>
              <a:t>Military Committee “MC”</a:t>
            </a:r>
            <a:endParaRPr sz="2000" dirty="0">
              <a:latin typeface="Arial"/>
              <a:cs typeface="Arial"/>
            </a:endParaRPr>
          </a:p>
        </p:txBody>
      </p:sp>
      <p:sp>
        <p:nvSpPr>
          <p:cNvPr id="42" name="object 29">
            <a:extLst>
              <a:ext uri="{FF2B5EF4-FFF2-40B4-BE49-F238E27FC236}">
                <a16:creationId xmlns:a16="http://schemas.microsoft.com/office/drawing/2014/main" id="{D4B9FB57-6FEF-1917-40CA-D4CF59B75287}"/>
              </a:ext>
            </a:extLst>
          </p:cNvPr>
          <p:cNvSpPr txBox="1"/>
          <p:nvPr/>
        </p:nvSpPr>
        <p:spPr>
          <a:xfrm>
            <a:off x="61665" y="1831554"/>
            <a:ext cx="2761723" cy="1090042"/>
          </a:xfrm>
          <a:prstGeom prst="rect">
            <a:avLst/>
          </a:prstGeom>
        </p:spPr>
        <p:txBody>
          <a:bodyPr vert="horz" wrap="square" lIns="0" tIns="12700" rIns="0" bIns="0" rtlCol="0">
            <a:spAutoFit/>
          </a:bodyPr>
          <a:lstStyle/>
          <a:p>
            <a:pPr marL="652145">
              <a:lnSpc>
                <a:spcPts val="2075"/>
              </a:lnSpc>
              <a:spcBef>
                <a:spcPts val="100"/>
              </a:spcBef>
            </a:pPr>
            <a:endParaRPr lang="en-US" sz="1800" dirty="0">
              <a:latin typeface="Calibri"/>
              <a:cs typeface="Calibri"/>
            </a:endParaRPr>
          </a:p>
          <a:p>
            <a:pPr marL="12700" algn="ctr">
              <a:lnSpc>
                <a:spcPts val="2050"/>
              </a:lnSpc>
            </a:pPr>
            <a:r>
              <a:rPr lang="en-US" sz="2000" b="1" i="1" spc="-114" dirty="0">
                <a:solidFill>
                  <a:srgbClr val="0070C0"/>
                </a:solidFill>
                <a:latin typeface="Arial" panose="020B0604020202020204" pitchFamily="34" charset="0"/>
                <a:cs typeface="Arial" panose="020B0604020202020204" pitchFamily="34" charset="0"/>
              </a:rPr>
              <a:t>Secretary General</a:t>
            </a:r>
          </a:p>
          <a:p>
            <a:pPr marL="12700" algn="ctr">
              <a:lnSpc>
                <a:spcPts val="2050"/>
              </a:lnSpc>
            </a:pPr>
            <a:r>
              <a:rPr lang="en-US" b="1" spc="-114" dirty="0">
                <a:latin typeface="Arial" panose="020B0604020202020204" pitchFamily="34" charset="0"/>
                <a:cs typeface="Arial" panose="020B0604020202020204" pitchFamily="34" charset="0"/>
              </a:rPr>
              <a:t>Mark Rutte</a:t>
            </a:r>
            <a:endParaRPr lang="en-US" b="1" spc="-5" dirty="0">
              <a:latin typeface="Arial" panose="020B0604020202020204" pitchFamily="34" charset="0"/>
              <a:cs typeface="Arial" panose="020B0604020202020204" pitchFamily="34" charset="0"/>
            </a:endParaRPr>
          </a:p>
          <a:p>
            <a:pPr marL="12700" algn="ctr">
              <a:lnSpc>
                <a:spcPts val="2050"/>
              </a:lnSpc>
            </a:pPr>
            <a:r>
              <a:rPr lang="en-US" b="1" spc="-5" dirty="0">
                <a:solidFill>
                  <a:srgbClr val="FF0000"/>
                </a:solidFill>
                <a:latin typeface="Arial" panose="020B0604020202020204" pitchFamily="34" charset="0"/>
                <a:cs typeface="Arial" panose="020B0604020202020204" pitchFamily="34" charset="0"/>
              </a:rPr>
              <a:t>“SECGEN”  </a:t>
            </a:r>
            <a:r>
              <a:rPr lang="en-US" dirty="0">
                <a:latin typeface="Arial" panose="020B0604020202020204" pitchFamily="34" charset="0"/>
                <a:cs typeface="Arial" panose="020B0604020202020204" pitchFamily="34" charset="0"/>
              </a:rPr>
              <a:t>2024</a:t>
            </a:r>
          </a:p>
        </p:txBody>
      </p:sp>
      <p:sp>
        <p:nvSpPr>
          <p:cNvPr id="43" name="object 10">
            <a:extLst>
              <a:ext uri="{FF2B5EF4-FFF2-40B4-BE49-F238E27FC236}">
                <a16:creationId xmlns:a16="http://schemas.microsoft.com/office/drawing/2014/main" id="{B26E2392-57FE-BBF4-854E-8CDBF3CAAEFF}"/>
              </a:ext>
            </a:extLst>
          </p:cNvPr>
          <p:cNvSpPr txBox="1"/>
          <p:nvPr/>
        </p:nvSpPr>
        <p:spPr>
          <a:xfrm>
            <a:off x="8534401" y="3627713"/>
            <a:ext cx="1981200" cy="565539"/>
          </a:xfrm>
          <a:prstGeom prst="rect">
            <a:avLst/>
          </a:prstGeom>
        </p:spPr>
        <p:txBody>
          <a:bodyPr vert="horz" wrap="square" lIns="0" tIns="26670" rIns="0" bIns="0" rtlCol="0">
            <a:spAutoFit/>
          </a:bodyPr>
          <a:lstStyle/>
          <a:p>
            <a:pPr marL="73660" marR="5080" indent="-61594" algn="ctr">
              <a:lnSpc>
                <a:spcPts val="2110"/>
              </a:lnSpc>
              <a:spcBef>
                <a:spcPts val="210"/>
              </a:spcBef>
            </a:pPr>
            <a:r>
              <a:rPr sz="1800" spc="-5" dirty="0">
                <a:latin typeface="Arial"/>
                <a:cs typeface="Arial"/>
              </a:rPr>
              <a:t>International </a:t>
            </a:r>
            <a:r>
              <a:rPr lang="en-US" sz="1800" spc="-5" dirty="0">
                <a:latin typeface="Arial"/>
                <a:cs typeface="Arial"/>
              </a:rPr>
              <a:t>Military </a:t>
            </a:r>
            <a:r>
              <a:rPr sz="1800" spc="-15" dirty="0">
                <a:latin typeface="Arial"/>
                <a:cs typeface="Arial"/>
              </a:rPr>
              <a:t>Staff  </a:t>
            </a:r>
            <a:endParaRPr sz="1800" dirty="0">
              <a:latin typeface="Arial"/>
              <a:cs typeface="Arial"/>
            </a:endParaRPr>
          </a:p>
        </p:txBody>
      </p:sp>
      <p:cxnSp>
        <p:nvCxnSpPr>
          <p:cNvPr id="45" name="Straight Connector 44">
            <a:extLst>
              <a:ext uri="{FF2B5EF4-FFF2-40B4-BE49-F238E27FC236}">
                <a16:creationId xmlns:a16="http://schemas.microsoft.com/office/drawing/2014/main" id="{2ADE8BD7-C4CD-9B59-7DDB-744BF1B475D8}"/>
              </a:ext>
            </a:extLst>
          </p:cNvPr>
          <p:cNvCxnSpPr>
            <a:cxnSpLocks/>
          </p:cNvCxnSpPr>
          <p:nvPr/>
        </p:nvCxnSpPr>
        <p:spPr>
          <a:xfrm flipH="1">
            <a:off x="61665" y="2984351"/>
            <a:ext cx="12068670" cy="34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AF266E-3039-16AF-2020-ACAA46B137B7}"/>
              </a:ext>
            </a:extLst>
          </p:cNvPr>
          <p:cNvCxnSpPr>
            <a:cxnSpLocks/>
          </p:cNvCxnSpPr>
          <p:nvPr/>
        </p:nvCxnSpPr>
        <p:spPr>
          <a:xfrm flipH="1">
            <a:off x="107437" y="4940081"/>
            <a:ext cx="12068670" cy="34167"/>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descr="A person in a military uniform&#10;&#10;AI-generated content may be incorrect.">
            <a:extLst>
              <a:ext uri="{FF2B5EF4-FFF2-40B4-BE49-F238E27FC236}">
                <a16:creationId xmlns:a16="http://schemas.microsoft.com/office/drawing/2014/main" id="{3E6DBA64-2D8C-AA92-AE51-014C61859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2035" y="3048793"/>
            <a:ext cx="1427345" cy="1904207"/>
          </a:xfrm>
          <a:prstGeom prst="rect">
            <a:avLst/>
          </a:prstGeom>
        </p:spPr>
      </p:pic>
      <p:pic>
        <p:nvPicPr>
          <p:cNvPr id="8" name="Picture 7">
            <a:extLst>
              <a:ext uri="{FF2B5EF4-FFF2-40B4-BE49-F238E27FC236}">
                <a16:creationId xmlns:a16="http://schemas.microsoft.com/office/drawing/2014/main" id="{E301B6C4-BAA4-0751-C0EC-FAC8156D02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9600" y="5059318"/>
            <a:ext cx="1370888" cy="171361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BDD7EE"/>
          </a:solidFill>
        </p:spPr>
        <p:txBody>
          <a:bodyPr wrap="square" lIns="0" tIns="0" rIns="0" bIns="0" rtlCol="0"/>
          <a:lstStyle/>
          <a:p>
            <a:endParaRPr dirty="0"/>
          </a:p>
        </p:txBody>
      </p:sp>
      <p:sp>
        <p:nvSpPr>
          <p:cNvPr id="3" name="object 3"/>
          <p:cNvSpPr/>
          <p:nvPr/>
        </p:nvSpPr>
        <p:spPr>
          <a:xfrm>
            <a:off x="464802" y="1771665"/>
            <a:ext cx="10625890" cy="4708693"/>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464802" y="1766670"/>
            <a:ext cx="10635615" cy="4718685"/>
          </a:xfrm>
          <a:custGeom>
            <a:avLst/>
            <a:gdLst/>
            <a:ahLst/>
            <a:cxnLst/>
            <a:rect l="l" t="t" r="r" b="b"/>
            <a:pathLst>
              <a:path w="10635615" h="4718685">
                <a:moveTo>
                  <a:pt x="0" y="0"/>
                </a:moveTo>
                <a:lnTo>
                  <a:pt x="10635414" y="0"/>
                </a:lnTo>
                <a:lnTo>
                  <a:pt x="10635414" y="4718218"/>
                </a:lnTo>
                <a:lnTo>
                  <a:pt x="0" y="4718218"/>
                </a:lnTo>
                <a:lnTo>
                  <a:pt x="0" y="0"/>
                </a:lnTo>
                <a:close/>
              </a:path>
            </a:pathLst>
          </a:custGeom>
          <a:ln w="9525">
            <a:solidFill>
              <a:srgbClr val="0433FF"/>
            </a:solidFill>
          </a:ln>
        </p:spPr>
        <p:txBody>
          <a:bodyPr wrap="square" lIns="0" tIns="0" rIns="0" bIns="0" rtlCol="0"/>
          <a:lstStyle/>
          <a:p>
            <a:endParaRPr dirty="0"/>
          </a:p>
        </p:txBody>
      </p:sp>
      <p:sp>
        <p:nvSpPr>
          <p:cNvPr id="5" name="object 5"/>
          <p:cNvSpPr/>
          <p:nvPr/>
        </p:nvSpPr>
        <p:spPr>
          <a:xfrm>
            <a:off x="7218923" y="2102059"/>
            <a:ext cx="1100137" cy="1450976"/>
          </a:xfrm>
          <a:prstGeom prst="rect">
            <a:avLst/>
          </a:prstGeom>
          <a:blipFill>
            <a:blip r:embed="rId4" cstate="print"/>
            <a:stretch>
              <a:fillRect/>
            </a:stretch>
          </a:blipFill>
        </p:spPr>
        <p:txBody>
          <a:bodyPr wrap="square" lIns="0" tIns="0" rIns="0" bIns="0" rtlCol="0"/>
          <a:lstStyle/>
          <a:p>
            <a:endParaRPr dirty="0"/>
          </a:p>
        </p:txBody>
      </p:sp>
      <p:sp>
        <p:nvSpPr>
          <p:cNvPr id="6" name="object 6"/>
          <p:cNvSpPr/>
          <p:nvPr/>
        </p:nvSpPr>
        <p:spPr>
          <a:xfrm>
            <a:off x="3214979" y="2168735"/>
            <a:ext cx="1312862" cy="1317625"/>
          </a:xfrm>
          <a:prstGeom prst="rect">
            <a:avLst/>
          </a:prstGeom>
          <a:blipFill>
            <a:blip r:embed="rId5" cstate="print"/>
            <a:stretch>
              <a:fillRect/>
            </a:stretch>
          </a:blipFill>
        </p:spPr>
        <p:txBody>
          <a:bodyPr wrap="square" lIns="0" tIns="0" rIns="0" bIns="0" rtlCol="0"/>
          <a:lstStyle/>
          <a:p>
            <a:endParaRPr dirty="0"/>
          </a:p>
        </p:txBody>
      </p:sp>
      <p:sp>
        <p:nvSpPr>
          <p:cNvPr id="7" name="object 7"/>
          <p:cNvSpPr txBox="1"/>
          <p:nvPr/>
        </p:nvSpPr>
        <p:spPr>
          <a:xfrm>
            <a:off x="6394898" y="3544793"/>
            <a:ext cx="2748280" cy="765175"/>
          </a:xfrm>
          <a:prstGeom prst="rect">
            <a:avLst/>
          </a:prstGeom>
          <a:solidFill>
            <a:srgbClr val="FFD300"/>
          </a:solidFill>
          <a:ln w="28575">
            <a:solidFill>
              <a:srgbClr val="000000"/>
            </a:solidFill>
          </a:ln>
        </p:spPr>
        <p:txBody>
          <a:bodyPr vert="horz" wrap="square" lIns="0" tIns="635" rIns="0" bIns="0" rtlCol="0">
            <a:spAutoFit/>
          </a:bodyPr>
          <a:lstStyle/>
          <a:p>
            <a:pPr marL="60325" marR="53975" algn="ctr">
              <a:lnSpc>
                <a:spcPct val="99400"/>
              </a:lnSpc>
              <a:spcBef>
                <a:spcPts val="5"/>
              </a:spcBef>
            </a:pPr>
            <a:r>
              <a:rPr sz="1200" b="1" spc="-5" dirty="0">
                <a:latin typeface="Arial"/>
                <a:cs typeface="Arial"/>
              </a:rPr>
              <a:t>SUPREME HEADQUARTERS  ALLIED POWERS EUROPE (SHAPE)  ALLIED COMMAND </a:t>
            </a:r>
            <a:r>
              <a:rPr sz="1200" b="1" spc="-15" dirty="0">
                <a:latin typeface="Arial"/>
                <a:cs typeface="Arial"/>
              </a:rPr>
              <a:t>OPERATIONS  </a:t>
            </a:r>
            <a:r>
              <a:rPr sz="1200" spc="-5" dirty="0">
                <a:latin typeface="Arial"/>
                <a:cs typeface="Arial"/>
              </a:rPr>
              <a:t>MONS,</a:t>
            </a:r>
            <a:r>
              <a:rPr sz="1200" dirty="0">
                <a:latin typeface="Arial"/>
                <a:cs typeface="Arial"/>
              </a:rPr>
              <a:t> </a:t>
            </a:r>
            <a:r>
              <a:rPr sz="1200" spc="-5" dirty="0">
                <a:latin typeface="Arial"/>
                <a:cs typeface="Arial"/>
              </a:rPr>
              <a:t>BELGIUM</a:t>
            </a:r>
            <a:endParaRPr sz="1200" dirty="0">
              <a:latin typeface="Arial"/>
              <a:cs typeface="Arial"/>
            </a:endParaRPr>
          </a:p>
        </p:txBody>
      </p:sp>
      <p:sp>
        <p:nvSpPr>
          <p:cNvPr id="8" name="object 8"/>
          <p:cNvSpPr txBox="1"/>
          <p:nvPr/>
        </p:nvSpPr>
        <p:spPr>
          <a:xfrm>
            <a:off x="2766870" y="3571782"/>
            <a:ext cx="2170430" cy="554355"/>
          </a:xfrm>
          <a:prstGeom prst="rect">
            <a:avLst/>
          </a:prstGeom>
          <a:solidFill>
            <a:srgbClr val="FFD300"/>
          </a:solidFill>
          <a:ln w="28575">
            <a:solidFill>
              <a:srgbClr val="000000"/>
            </a:solidFill>
          </a:ln>
        </p:spPr>
        <p:txBody>
          <a:bodyPr vert="horz" wrap="square" lIns="0" tIns="5080" rIns="0" bIns="0" rtlCol="0">
            <a:spAutoFit/>
          </a:bodyPr>
          <a:lstStyle/>
          <a:p>
            <a:pPr marL="137160" marR="130175" indent="-635" algn="ctr">
              <a:lnSpc>
                <a:spcPct val="97500"/>
              </a:lnSpc>
              <a:spcBef>
                <a:spcPts val="40"/>
              </a:spcBef>
            </a:pPr>
            <a:r>
              <a:rPr sz="1200" b="1" spc="-5" dirty="0">
                <a:latin typeface="Arial"/>
                <a:cs typeface="Arial"/>
              </a:rPr>
              <a:t>ALLIED COMMAND  </a:t>
            </a:r>
            <a:r>
              <a:rPr sz="1200" b="1" spc="-10" dirty="0">
                <a:latin typeface="Arial"/>
                <a:cs typeface="Arial"/>
              </a:rPr>
              <a:t>TRANSFORMATION</a:t>
            </a:r>
            <a:r>
              <a:rPr sz="1200" b="1" spc="-60" dirty="0">
                <a:latin typeface="Arial"/>
                <a:cs typeface="Arial"/>
              </a:rPr>
              <a:t> </a:t>
            </a:r>
            <a:r>
              <a:rPr sz="1200" b="1" spc="-5" dirty="0">
                <a:latin typeface="Arial"/>
                <a:cs typeface="Arial"/>
              </a:rPr>
              <a:t>(ACT)  </a:t>
            </a:r>
            <a:r>
              <a:rPr sz="1200" spc="-5" dirty="0">
                <a:latin typeface="Arial"/>
                <a:cs typeface="Arial"/>
              </a:rPr>
              <a:t>NORFOLK, </a:t>
            </a:r>
            <a:r>
              <a:rPr sz="1200" spc="-45" dirty="0">
                <a:latin typeface="Arial"/>
                <a:cs typeface="Arial"/>
              </a:rPr>
              <a:t>VA</a:t>
            </a:r>
            <a:r>
              <a:rPr sz="1200" spc="-35" dirty="0">
                <a:latin typeface="Arial"/>
                <a:cs typeface="Arial"/>
              </a:rPr>
              <a:t> </a:t>
            </a:r>
            <a:r>
              <a:rPr sz="1200" spc="-5" dirty="0">
                <a:latin typeface="Arial"/>
                <a:cs typeface="Arial"/>
              </a:rPr>
              <a:t>USA</a:t>
            </a:r>
            <a:endParaRPr sz="1200" dirty="0">
              <a:latin typeface="Arial"/>
              <a:cs typeface="Arial"/>
            </a:endParaRPr>
          </a:p>
        </p:txBody>
      </p:sp>
      <p:sp>
        <p:nvSpPr>
          <p:cNvPr id="9" name="object 9"/>
          <p:cNvSpPr txBox="1">
            <a:spLocks noGrp="1"/>
          </p:cNvSpPr>
          <p:nvPr>
            <p:ph type="title"/>
          </p:nvPr>
        </p:nvSpPr>
        <p:spPr>
          <a:xfrm>
            <a:off x="3318550" y="602996"/>
            <a:ext cx="4928235" cy="848360"/>
          </a:xfrm>
          <a:prstGeom prst="rect">
            <a:avLst/>
          </a:prstGeom>
        </p:spPr>
        <p:txBody>
          <a:bodyPr vert="horz" wrap="square" lIns="0" tIns="12700" rIns="0" bIns="0" rtlCol="0">
            <a:spAutoFit/>
          </a:bodyPr>
          <a:lstStyle/>
          <a:p>
            <a:pPr marL="12700">
              <a:lnSpc>
                <a:spcPct val="100000"/>
              </a:lnSpc>
              <a:spcBef>
                <a:spcPts val="100"/>
              </a:spcBef>
              <a:tabLst>
                <a:tab pos="3086100" algn="l"/>
              </a:tabLst>
            </a:pPr>
            <a:r>
              <a:rPr sz="5400" b="0" spc="-5" dirty="0">
                <a:latin typeface="Times New Roman"/>
                <a:cs typeface="Times New Roman"/>
              </a:rPr>
              <a:t>S</a:t>
            </a:r>
            <a:r>
              <a:rPr sz="5400" b="0" dirty="0">
                <a:latin typeface="Times New Roman"/>
                <a:cs typeface="Times New Roman"/>
              </a:rPr>
              <a:t>A</a:t>
            </a:r>
            <a:r>
              <a:rPr sz="5400" b="0" spc="-5" dirty="0">
                <a:latin typeface="Times New Roman"/>
                <a:cs typeface="Times New Roman"/>
              </a:rPr>
              <a:t>C</a:t>
            </a:r>
            <a:r>
              <a:rPr sz="5400" b="0" dirty="0">
                <a:latin typeface="Times New Roman"/>
                <a:cs typeface="Times New Roman"/>
              </a:rPr>
              <a:t>T</a:t>
            </a:r>
            <a:r>
              <a:rPr sz="5400" b="0" spc="-100" dirty="0">
                <a:latin typeface="Times New Roman"/>
                <a:cs typeface="Times New Roman"/>
              </a:rPr>
              <a:t> </a:t>
            </a:r>
            <a:r>
              <a:rPr sz="5400" b="0" dirty="0">
                <a:latin typeface="Times New Roman"/>
                <a:cs typeface="Times New Roman"/>
              </a:rPr>
              <a:t>and	</a:t>
            </a:r>
            <a:r>
              <a:rPr sz="5400" b="0" spc="-5" dirty="0">
                <a:latin typeface="Times New Roman"/>
                <a:cs typeface="Times New Roman"/>
              </a:rPr>
              <a:t>S</a:t>
            </a:r>
            <a:r>
              <a:rPr sz="5400" b="0" dirty="0">
                <a:latin typeface="Times New Roman"/>
                <a:cs typeface="Times New Roman"/>
              </a:rPr>
              <a:t>A</a:t>
            </a:r>
            <a:r>
              <a:rPr sz="5400" b="0" spc="-5" dirty="0">
                <a:latin typeface="Times New Roman"/>
                <a:cs typeface="Times New Roman"/>
              </a:rPr>
              <a:t>C</a:t>
            </a:r>
            <a:r>
              <a:rPr sz="5400" b="0" dirty="0">
                <a:latin typeface="Times New Roman"/>
                <a:cs typeface="Times New Roman"/>
              </a:rPr>
              <a:t>O</a:t>
            </a:r>
            <a:endParaRPr sz="5400" dirty="0">
              <a:latin typeface="Times New Roman"/>
              <a:cs typeface="Times New Roman"/>
            </a:endParaRPr>
          </a:p>
        </p:txBody>
      </p:sp>
      <p:sp>
        <p:nvSpPr>
          <p:cNvPr id="10" name="object 10"/>
          <p:cNvSpPr/>
          <p:nvPr/>
        </p:nvSpPr>
        <p:spPr>
          <a:xfrm>
            <a:off x="2442753" y="4475547"/>
            <a:ext cx="2929719" cy="1531358"/>
          </a:xfrm>
          <a:prstGeom prst="rect">
            <a:avLst/>
          </a:prstGeom>
          <a:blipFill>
            <a:blip r:embed="rId6" cstate="print"/>
            <a:stretch>
              <a:fillRect/>
            </a:stretch>
          </a:blipFill>
        </p:spPr>
        <p:txBody>
          <a:bodyPr wrap="square" lIns="0" tIns="0" rIns="0" bIns="0" rtlCol="0"/>
          <a:lstStyle/>
          <a:p>
            <a:endParaRPr dirty="0"/>
          </a:p>
        </p:txBody>
      </p:sp>
      <p:sp>
        <p:nvSpPr>
          <p:cNvPr id="11" name="object 11"/>
          <p:cNvSpPr/>
          <p:nvPr/>
        </p:nvSpPr>
        <p:spPr>
          <a:xfrm>
            <a:off x="6130220" y="4475547"/>
            <a:ext cx="3828394" cy="1531358"/>
          </a:xfrm>
          <a:prstGeom prst="rect">
            <a:avLst/>
          </a:prstGeom>
          <a:blipFill>
            <a:blip r:embed="rId7" cstate="print"/>
            <a:stretch>
              <a:fillRect/>
            </a:stretch>
          </a:blipFill>
        </p:spPr>
        <p:txBody>
          <a:bodyPr wrap="square" lIns="0" tIns="0" rIns="0" bIns="0" rtlCol="0"/>
          <a:lstStyle/>
          <a:p>
            <a:endParaRPr dirty="0"/>
          </a:p>
        </p:txBody>
      </p:sp>
      <p:sp>
        <p:nvSpPr>
          <p:cNvPr id="14" name="object 14"/>
          <p:cNvSpPr txBox="1"/>
          <p:nvPr/>
        </p:nvSpPr>
        <p:spPr>
          <a:xfrm>
            <a:off x="4816694" y="2526284"/>
            <a:ext cx="892810" cy="836832"/>
          </a:xfrm>
          <a:prstGeom prst="rect">
            <a:avLst/>
          </a:prstGeom>
        </p:spPr>
        <p:txBody>
          <a:bodyPr vert="horz" wrap="square" lIns="0" tIns="13970" rIns="0" bIns="0" rtlCol="0">
            <a:spAutoFit/>
          </a:bodyPr>
          <a:lstStyle/>
          <a:p>
            <a:pPr marL="12700" marR="5080" algn="ctr">
              <a:lnSpc>
                <a:spcPct val="99400"/>
              </a:lnSpc>
              <a:spcBef>
                <a:spcPts val="110"/>
              </a:spcBef>
            </a:pPr>
            <a:r>
              <a:rPr lang="en-US" spc="-5" dirty="0">
                <a:latin typeface="Calibri"/>
                <a:cs typeface="Calibri"/>
              </a:rPr>
              <a:t>ADM</a:t>
            </a:r>
            <a:r>
              <a:rPr sz="1800" spc="-5" dirty="0">
                <a:latin typeface="Calibri"/>
                <a:cs typeface="Calibri"/>
              </a:rPr>
              <a:t> </a:t>
            </a:r>
            <a:r>
              <a:rPr sz="1800" spc="-114" dirty="0">
                <a:latin typeface="Calibri"/>
                <a:cs typeface="Calibri"/>
              </a:rPr>
              <a:t>P. </a:t>
            </a:r>
            <a:r>
              <a:rPr lang="en-US" sz="1800" spc="-114" dirty="0">
                <a:latin typeface="Calibri"/>
                <a:cs typeface="Calibri"/>
              </a:rPr>
              <a:t>VANDIER</a:t>
            </a:r>
            <a:r>
              <a:rPr sz="1800" dirty="0">
                <a:latin typeface="Calibri"/>
                <a:cs typeface="Calibri"/>
              </a:rPr>
              <a:t>  </a:t>
            </a:r>
            <a:r>
              <a:rPr sz="1800" spc="-40" dirty="0">
                <a:latin typeface="Calibri"/>
                <a:cs typeface="Calibri"/>
              </a:rPr>
              <a:t>F</a:t>
            </a:r>
            <a:r>
              <a:rPr lang="en-US" sz="1800" spc="-40" dirty="0">
                <a:latin typeface="Calibri"/>
                <a:cs typeface="Calibri"/>
              </a:rPr>
              <a:t>N</a:t>
            </a:r>
            <a:endParaRPr sz="1800" dirty="0">
              <a:latin typeface="Calibri"/>
              <a:cs typeface="Calibri"/>
            </a:endParaRPr>
          </a:p>
        </p:txBody>
      </p:sp>
      <p:sp>
        <p:nvSpPr>
          <p:cNvPr id="15" name="object 15"/>
          <p:cNvSpPr txBox="1"/>
          <p:nvPr/>
        </p:nvSpPr>
        <p:spPr>
          <a:xfrm>
            <a:off x="5808683" y="2526284"/>
            <a:ext cx="1277917" cy="836832"/>
          </a:xfrm>
          <a:prstGeom prst="rect">
            <a:avLst/>
          </a:prstGeom>
        </p:spPr>
        <p:txBody>
          <a:bodyPr vert="horz" wrap="square" lIns="0" tIns="13970" rIns="0" bIns="0" rtlCol="0">
            <a:spAutoFit/>
          </a:bodyPr>
          <a:lstStyle/>
          <a:p>
            <a:pPr marL="12700" marR="5080" indent="16510" algn="ctr">
              <a:lnSpc>
                <a:spcPct val="99400"/>
              </a:lnSpc>
              <a:spcBef>
                <a:spcPts val="110"/>
              </a:spcBef>
            </a:pPr>
            <a:r>
              <a:rPr sz="1800" spc="-5" dirty="0">
                <a:latin typeface="Calibri"/>
                <a:cs typeface="Calibri"/>
              </a:rPr>
              <a:t>GEN.</a:t>
            </a:r>
            <a:r>
              <a:rPr sz="1800" spc="-85" dirty="0">
                <a:latin typeface="Calibri"/>
                <a:cs typeface="Calibri"/>
              </a:rPr>
              <a:t> </a:t>
            </a:r>
            <a:r>
              <a:rPr lang="en-US" sz="1800" spc="-85" dirty="0">
                <a:latin typeface="Calibri"/>
                <a:cs typeface="Calibri"/>
              </a:rPr>
              <a:t>A</a:t>
            </a:r>
            <a:r>
              <a:rPr sz="1800" dirty="0">
                <a:latin typeface="Calibri"/>
                <a:cs typeface="Calibri"/>
              </a:rPr>
              <a:t>.  </a:t>
            </a:r>
            <a:r>
              <a:rPr lang="en-US" spc="-20" dirty="0">
                <a:latin typeface="Calibri"/>
                <a:cs typeface="Calibri"/>
              </a:rPr>
              <a:t>GRYNKEWICH</a:t>
            </a:r>
            <a:r>
              <a:rPr sz="1800" spc="-20" dirty="0">
                <a:latin typeface="Calibri"/>
                <a:cs typeface="Calibri"/>
              </a:rPr>
              <a:t>  </a:t>
            </a:r>
            <a:r>
              <a:rPr sz="1800" spc="-10" dirty="0">
                <a:latin typeface="Calibri"/>
                <a:cs typeface="Calibri"/>
              </a:rPr>
              <a:t>USA</a:t>
            </a:r>
            <a:r>
              <a:rPr lang="en-US" sz="1800" spc="-10" dirty="0">
                <a:latin typeface="Calibri"/>
                <a:cs typeface="Calibri"/>
              </a:rPr>
              <a:t>F</a:t>
            </a:r>
            <a:endParaRPr sz="1800" dirty="0">
              <a:latin typeface="Calibri"/>
              <a:cs typeface="Calibri"/>
            </a:endParaRPr>
          </a:p>
        </p:txBody>
      </p:sp>
      <p:pic>
        <p:nvPicPr>
          <p:cNvPr id="16" name="Picture 15" descr="A person in a military uniform&#10;&#10;Description automatically generated">
            <a:extLst>
              <a:ext uri="{FF2B5EF4-FFF2-40B4-BE49-F238E27FC236}">
                <a16:creationId xmlns:a16="http://schemas.microsoft.com/office/drawing/2014/main" id="{61928917-DE56-7B75-0AAC-1AA73860EC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 y="2057400"/>
            <a:ext cx="1681181" cy="2113484"/>
          </a:xfrm>
          <a:prstGeom prst="rect">
            <a:avLst/>
          </a:prstGeom>
        </p:spPr>
      </p:pic>
      <p:pic>
        <p:nvPicPr>
          <p:cNvPr id="17" name="Picture 16">
            <a:extLst>
              <a:ext uri="{FF2B5EF4-FFF2-40B4-BE49-F238E27FC236}">
                <a16:creationId xmlns:a16="http://schemas.microsoft.com/office/drawing/2014/main" id="{F46BDEAF-50D8-339B-2320-FC067788CA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2357" y="2050837"/>
            <a:ext cx="1620277" cy="202534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DBDBDB"/>
          </a:solidFill>
        </p:spPr>
        <p:txBody>
          <a:bodyPr wrap="square" lIns="0" tIns="0" rIns="0" bIns="0" rtlCol="0"/>
          <a:lstStyle/>
          <a:p>
            <a:endParaRPr lang="en-US" dirty="0"/>
          </a:p>
          <a:p>
            <a:endParaRPr dirty="0"/>
          </a:p>
        </p:txBody>
      </p:sp>
      <p:sp>
        <p:nvSpPr>
          <p:cNvPr id="3" name="object 3"/>
          <p:cNvSpPr/>
          <p:nvPr/>
        </p:nvSpPr>
        <p:spPr>
          <a:xfrm>
            <a:off x="2119409" y="1120427"/>
            <a:ext cx="8083550" cy="2108200"/>
          </a:xfrm>
          <a:custGeom>
            <a:avLst/>
            <a:gdLst/>
            <a:ahLst/>
            <a:cxnLst/>
            <a:rect l="l" t="t" r="r" b="b"/>
            <a:pathLst>
              <a:path w="8083550" h="2108200">
                <a:moveTo>
                  <a:pt x="4713510" y="2095500"/>
                </a:moveTo>
                <a:lnTo>
                  <a:pt x="3369436" y="2095500"/>
                </a:lnTo>
                <a:lnTo>
                  <a:pt x="3422843" y="2108200"/>
                </a:lnTo>
                <a:lnTo>
                  <a:pt x="4660103" y="2108200"/>
                </a:lnTo>
                <a:lnTo>
                  <a:pt x="4713510" y="2095500"/>
                </a:lnTo>
                <a:close/>
              </a:path>
              <a:path w="8083550" h="2108200">
                <a:moveTo>
                  <a:pt x="4926093" y="2082800"/>
                </a:moveTo>
                <a:lnTo>
                  <a:pt x="3156853" y="2082800"/>
                </a:lnTo>
                <a:lnTo>
                  <a:pt x="3209826" y="2095500"/>
                </a:lnTo>
                <a:lnTo>
                  <a:pt x="4873119" y="2095500"/>
                </a:lnTo>
                <a:lnTo>
                  <a:pt x="4926093" y="2082800"/>
                </a:lnTo>
                <a:close/>
              </a:path>
              <a:path w="8083550" h="2108200">
                <a:moveTo>
                  <a:pt x="5136633" y="2070100"/>
                </a:moveTo>
                <a:lnTo>
                  <a:pt x="2946313" y="2070100"/>
                </a:lnTo>
                <a:lnTo>
                  <a:pt x="2998729" y="2082800"/>
                </a:lnTo>
                <a:lnTo>
                  <a:pt x="5084216" y="2082800"/>
                </a:lnTo>
                <a:lnTo>
                  <a:pt x="5136633" y="2070100"/>
                </a:lnTo>
                <a:close/>
              </a:path>
              <a:path w="8083550" h="2108200">
                <a:moveTo>
                  <a:pt x="5292899" y="2057400"/>
                </a:moveTo>
                <a:lnTo>
                  <a:pt x="2790047" y="2057400"/>
                </a:lnTo>
                <a:lnTo>
                  <a:pt x="2841964" y="2070100"/>
                </a:lnTo>
                <a:lnTo>
                  <a:pt x="5240981" y="2070100"/>
                </a:lnTo>
                <a:lnTo>
                  <a:pt x="5292899" y="2057400"/>
                </a:lnTo>
                <a:close/>
              </a:path>
              <a:path w="8083550" h="2108200">
                <a:moveTo>
                  <a:pt x="5447527" y="2044700"/>
                </a:moveTo>
                <a:lnTo>
                  <a:pt x="2635418" y="2044700"/>
                </a:lnTo>
                <a:lnTo>
                  <a:pt x="2686767" y="2057400"/>
                </a:lnTo>
                <a:lnTo>
                  <a:pt x="5396179" y="2057400"/>
                </a:lnTo>
                <a:lnTo>
                  <a:pt x="5447527" y="2044700"/>
                </a:lnTo>
                <a:close/>
              </a:path>
              <a:path w="8083550" h="2108200">
                <a:moveTo>
                  <a:pt x="5600310" y="2032000"/>
                </a:moveTo>
                <a:lnTo>
                  <a:pt x="2482635" y="2032000"/>
                </a:lnTo>
                <a:lnTo>
                  <a:pt x="2533345" y="2044700"/>
                </a:lnTo>
                <a:lnTo>
                  <a:pt x="5549601" y="2044700"/>
                </a:lnTo>
                <a:lnTo>
                  <a:pt x="5600310" y="2032000"/>
                </a:lnTo>
                <a:close/>
              </a:path>
              <a:path w="8083550" h="2108200">
                <a:moveTo>
                  <a:pt x="5701037" y="2019300"/>
                </a:moveTo>
                <a:lnTo>
                  <a:pt x="2381909" y="2019300"/>
                </a:lnTo>
                <a:lnTo>
                  <a:pt x="2432154" y="2032000"/>
                </a:lnTo>
                <a:lnTo>
                  <a:pt x="5650792" y="2032000"/>
                </a:lnTo>
                <a:lnTo>
                  <a:pt x="5701037" y="2019300"/>
                </a:lnTo>
                <a:close/>
              </a:path>
              <a:path w="8083550" h="2108200">
                <a:moveTo>
                  <a:pt x="5800789" y="2006600"/>
                </a:moveTo>
                <a:lnTo>
                  <a:pt x="2282157" y="2006600"/>
                </a:lnTo>
                <a:lnTo>
                  <a:pt x="2331907" y="2019300"/>
                </a:lnTo>
                <a:lnTo>
                  <a:pt x="5751039" y="2019300"/>
                </a:lnTo>
                <a:lnTo>
                  <a:pt x="5800789" y="2006600"/>
                </a:lnTo>
                <a:close/>
              </a:path>
              <a:path w="8083550" h="2108200">
                <a:moveTo>
                  <a:pt x="5899503" y="1993900"/>
                </a:moveTo>
                <a:lnTo>
                  <a:pt x="2183443" y="1993900"/>
                </a:lnTo>
                <a:lnTo>
                  <a:pt x="2232667" y="2006600"/>
                </a:lnTo>
                <a:lnTo>
                  <a:pt x="5850279" y="2006600"/>
                </a:lnTo>
                <a:lnTo>
                  <a:pt x="5899503" y="1993900"/>
                </a:lnTo>
                <a:close/>
              </a:path>
              <a:path w="8083550" h="2108200">
                <a:moveTo>
                  <a:pt x="5997118" y="1981200"/>
                </a:moveTo>
                <a:lnTo>
                  <a:pt x="2085828" y="1981200"/>
                </a:lnTo>
                <a:lnTo>
                  <a:pt x="2134494" y="1993900"/>
                </a:lnTo>
                <a:lnTo>
                  <a:pt x="5948452" y="1993900"/>
                </a:lnTo>
                <a:lnTo>
                  <a:pt x="5997118" y="1981200"/>
                </a:lnTo>
                <a:close/>
              </a:path>
              <a:path w="8083550" h="2108200">
                <a:moveTo>
                  <a:pt x="6141345" y="1955800"/>
                </a:moveTo>
                <a:lnTo>
                  <a:pt x="1941601" y="1955800"/>
                </a:lnTo>
                <a:lnTo>
                  <a:pt x="2037451" y="1981200"/>
                </a:lnTo>
                <a:lnTo>
                  <a:pt x="6045494" y="1981200"/>
                </a:lnTo>
                <a:lnTo>
                  <a:pt x="6141345" y="1955800"/>
                </a:lnTo>
                <a:close/>
              </a:path>
              <a:path w="8083550" h="2108200">
                <a:moveTo>
                  <a:pt x="6235942" y="1943100"/>
                </a:moveTo>
                <a:lnTo>
                  <a:pt x="1847004" y="1943100"/>
                </a:lnTo>
                <a:lnTo>
                  <a:pt x="1894142" y="1955800"/>
                </a:lnTo>
                <a:lnTo>
                  <a:pt x="6188804" y="1955800"/>
                </a:lnTo>
                <a:lnTo>
                  <a:pt x="6235942" y="1943100"/>
                </a:lnTo>
                <a:close/>
              </a:path>
              <a:path w="8083550" h="2108200">
                <a:moveTo>
                  <a:pt x="6375351" y="1917700"/>
                </a:moveTo>
                <a:lnTo>
                  <a:pt x="1707595" y="1917700"/>
                </a:lnTo>
                <a:lnTo>
                  <a:pt x="1800195" y="1943100"/>
                </a:lnTo>
                <a:lnTo>
                  <a:pt x="6282751" y="1943100"/>
                </a:lnTo>
                <a:lnTo>
                  <a:pt x="6375351" y="1917700"/>
                </a:lnTo>
                <a:close/>
              </a:path>
              <a:path w="8083550" h="2108200">
                <a:moveTo>
                  <a:pt x="6556263" y="1879600"/>
                </a:moveTo>
                <a:lnTo>
                  <a:pt x="1526683" y="1879600"/>
                </a:lnTo>
                <a:lnTo>
                  <a:pt x="1661819" y="1917700"/>
                </a:lnTo>
                <a:lnTo>
                  <a:pt x="6421126" y="1917700"/>
                </a:lnTo>
                <a:lnTo>
                  <a:pt x="6556263" y="1879600"/>
                </a:lnTo>
                <a:close/>
              </a:path>
              <a:path w="8083550" h="2108200">
                <a:moveTo>
                  <a:pt x="6731045" y="1841500"/>
                </a:moveTo>
                <a:lnTo>
                  <a:pt x="1351900" y="1841500"/>
                </a:lnTo>
                <a:lnTo>
                  <a:pt x="1482393" y="1879600"/>
                </a:lnTo>
                <a:lnTo>
                  <a:pt x="6600553" y="1879600"/>
                </a:lnTo>
                <a:lnTo>
                  <a:pt x="6731045" y="1841500"/>
                </a:lnTo>
                <a:close/>
              </a:path>
              <a:path w="8083550" h="2108200">
                <a:moveTo>
                  <a:pt x="6899203" y="304800"/>
                </a:moveTo>
                <a:lnTo>
                  <a:pt x="1183743" y="304800"/>
                </a:lnTo>
                <a:lnTo>
                  <a:pt x="1123038" y="330200"/>
                </a:lnTo>
                <a:lnTo>
                  <a:pt x="1006421" y="355600"/>
                </a:lnTo>
                <a:lnTo>
                  <a:pt x="950509" y="381000"/>
                </a:lnTo>
                <a:lnTo>
                  <a:pt x="843477" y="406400"/>
                </a:lnTo>
                <a:lnTo>
                  <a:pt x="792357" y="431800"/>
                </a:lnTo>
                <a:lnTo>
                  <a:pt x="742835" y="444500"/>
                </a:lnTo>
                <a:lnTo>
                  <a:pt x="694910" y="469900"/>
                </a:lnTo>
                <a:lnTo>
                  <a:pt x="648582" y="482600"/>
                </a:lnTo>
                <a:lnTo>
                  <a:pt x="603852" y="508000"/>
                </a:lnTo>
                <a:lnTo>
                  <a:pt x="560720" y="520700"/>
                </a:lnTo>
                <a:lnTo>
                  <a:pt x="519185" y="533400"/>
                </a:lnTo>
                <a:lnTo>
                  <a:pt x="479248" y="558800"/>
                </a:lnTo>
                <a:lnTo>
                  <a:pt x="440908" y="571500"/>
                </a:lnTo>
                <a:lnTo>
                  <a:pt x="404166" y="596900"/>
                </a:lnTo>
                <a:lnTo>
                  <a:pt x="369021" y="622300"/>
                </a:lnTo>
                <a:lnTo>
                  <a:pt x="335473" y="635000"/>
                </a:lnTo>
                <a:lnTo>
                  <a:pt x="303523" y="660400"/>
                </a:lnTo>
                <a:lnTo>
                  <a:pt x="273171" y="673100"/>
                </a:lnTo>
                <a:lnTo>
                  <a:pt x="244416" y="698500"/>
                </a:lnTo>
                <a:lnTo>
                  <a:pt x="217259" y="711200"/>
                </a:lnTo>
                <a:lnTo>
                  <a:pt x="191699" y="736600"/>
                </a:lnTo>
                <a:lnTo>
                  <a:pt x="167736" y="762000"/>
                </a:lnTo>
                <a:lnTo>
                  <a:pt x="145372" y="774700"/>
                </a:lnTo>
                <a:lnTo>
                  <a:pt x="124604" y="800100"/>
                </a:lnTo>
                <a:lnTo>
                  <a:pt x="105434" y="812800"/>
                </a:lnTo>
                <a:lnTo>
                  <a:pt x="87862" y="838200"/>
                </a:lnTo>
                <a:lnTo>
                  <a:pt x="71887" y="863600"/>
                </a:lnTo>
                <a:lnTo>
                  <a:pt x="57509" y="876300"/>
                </a:lnTo>
                <a:lnTo>
                  <a:pt x="44729" y="901700"/>
                </a:lnTo>
                <a:lnTo>
                  <a:pt x="33547" y="927100"/>
                </a:lnTo>
                <a:lnTo>
                  <a:pt x="23962" y="939800"/>
                </a:lnTo>
                <a:lnTo>
                  <a:pt x="15974" y="965200"/>
                </a:lnTo>
                <a:lnTo>
                  <a:pt x="9584" y="990600"/>
                </a:lnTo>
                <a:lnTo>
                  <a:pt x="4792" y="1003300"/>
                </a:lnTo>
                <a:lnTo>
                  <a:pt x="0" y="1041400"/>
                </a:lnTo>
                <a:lnTo>
                  <a:pt x="0" y="1066800"/>
                </a:lnTo>
                <a:lnTo>
                  <a:pt x="1597" y="1092200"/>
                </a:lnTo>
                <a:lnTo>
                  <a:pt x="4792" y="1104900"/>
                </a:lnTo>
                <a:lnTo>
                  <a:pt x="9584" y="1130300"/>
                </a:lnTo>
                <a:lnTo>
                  <a:pt x="15974" y="1155700"/>
                </a:lnTo>
                <a:lnTo>
                  <a:pt x="23962" y="1168400"/>
                </a:lnTo>
                <a:lnTo>
                  <a:pt x="33547" y="1193800"/>
                </a:lnTo>
                <a:lnTo>
                  <a:pt x="44729" y="1219200"/>
                </a:lnTo>
                <a:lnTo>
                  <a:pt x="57509" y="1231900"/>
                </a:lnTo>
                <a:lnTo>
                  <a:pt x="71887" y="1257300"/>
                </a:lnTo>
                <a:lnTo>
                  <a:pt x="87862" y="1282700"/>
                </a:lnTo>
                <a:lnTo>
                  <a:pt x="105434" y="1295400"/>
                </a:lnTo>
                <a:lnTo>
                  <a:pt x="124604" y="1320800"/>
                </a:lnTo>
                <a:lnTo>
                  <a:pt x="145372" y="1333500"/>
                </a:lnTo>
                <a:lnTo>
                  <a:pt x="167736" y="1358900"/>
                </a:lnTo>
                <a:lnTo>
                  <a:pt x="191699" y="1384300"/>
                </a:lnTo>
                <a:lnTo>
                  <a:pt x="217259" y="1397000"/>
                </a:lnTo>
                <a:lnTo>
                  <a:pt x="244416" y="1422400"/>
                </a:lnTo>
                <a:lnTo>
                  <a:pt x="273171" y="1435100"/>
                </a:lnTo>
                <a:lnTo>
                  <a:pt x="303523" y="1460500"/>
                </a:lnTo>
                <a:lnTo>
                  <a:pt x="335473" y="1485900"/>
                </a:lnTo>
                <a:lnTo>
                  <a:pt x="369021" y="1498600"/>
                </a:lnTo>
                <a:lnTo>
                  <a:pt x="404166" y="1524000"/>
                </a:lnTo>
                <a:lnTo>
                  <a:pt x="440908" y="1536700"/>
                </a:lnTo>
                <a:lnTo>
                  <a:pt x="479248" y="1562100"/>
                </a:lnTo>
                <a:lnTo>
                  <a:pt x="519185" y="1574800"/>
                </a:lnTo>
                <a:lnTo>
                  <a:pt x="560720" y="1600200"/>
                </a:lnTo>
                <a:lnTo>
                  <a:pt x="603852" y="1612900"/>
                </a:lnTo>
                <a:lnTo>
                  <a:pt x="648582" y="1638300"/>
                </a:lnTo>
                <a:lnTo>
                  <a:pt x="742835" y="1663700"/>
                </a:lnTo>
                <a:lnTo>
                  <a:pt x="792357" y="1689100"/>
                </a:lnTo>
                <a:lnTo>
                  <a:pt x="843477" y="1701800"/>
                </a:lnTo>
                <a:lnTo>
                  <a:pt x="896194" y="1727200"/>
                </a:lnTo>
                <a:lnTo>
                  <a:pt x="1006421" y="1752600"/>
                </a:lnTo>
                <a:lnTo>
                  <a:pt x="1063931" y="1778000"/>
                </a:lnTo>
                <a:lnTo>
                  <a:pt x="1183743" y="1803400"/>
                </a:lnTo>
                <a:lnTo>
                  <a:pt x="1309221" y="1841500"/>
                </a:lnTo>
                <a:lnTo>
                  <a:pt x="6773725" y="1841500"/>
                </a:lnTo>
                <a:lnTo>
                  <a:pt x="6899203" y="1803400"/>
                </a:lnTo>
                <a:lnTo>
                  <a:pt x="7019015" y="1778000"/>
                </a:lnTo>
                <a:lnTo>
                  <a:pt x="7076525" y="1752600"/>
                </a:lnTo>
                <a:lnTo>
                  <a:pt x="7186752" y="1727200"/>
                </a:lnTo>
                <a:lnTo>
                  <a:pt x="7239469" y="1701800"/>
                </a:lnTo>
                <a:lnTo>
                  <a:pt x="7290589" y="1689100"/>
                </a:lnTo>
                <a:lnTo>
                  <a:pt x="7340111" y="1663700"/>
                </a:lnTo>
                <a:lnTo>
                  <a:pt x="7434363" y="1638300"/>
                </a:lnTo>
                <a:lnTo>
                  <a:pt x="7479093" y="1612900"/>
                </a:lnTo>
                <a:lnTo>
                  <a:pt x="7522226" y="1600200"/>
                </a:lnTo>
                <a:lnTo>
                  <a:pt x="7563761" y="1574800"/>
                </a:lnTo>
                <a:lnTo>
                  <a:pt x="7603698" y="1562100"/>
                </a:lnTo>
                <a:lnTo>
                  <a:pt x="7642038" y="1536700"/>
                </a:lnTo>
                <a:lnTo>
                  <a:pt x="7678780" y="1524000"/>
                </a:lnTo>
                <a:lnTo>
                  <a:pt x="7713925" y="1498600"/>
                </a:lnTo>
                <a:lnTo>
                  <a:pt x="7747472" y="1485900"/>
                </a:lnTo>
                <a:lnTo>
                  <a:pt x="7779422" y="1460500"/>
                </a:lnTo>
                <a:lnTo>
                  <a:pt x="7809775" y="1435100"/>
                </a:lnTo>
                <a:lnTo>
                  <a:pt x="7838530" y="1422400"/>
                </a:lnTo>
                <a:lnTo>
                  <a:pt x="7865687" y="1397000"/>
                </a:lnTo>
                <a:lnTo>
                  <a:pt x="7891247" y="1384300"/>
                </a:lnTo>
                <a:lnTo>
                  <a:pt x="7915209" y="1358900"/>
                </a:lnTo>
                <a:lnTo>
                  <a:pt x="7937574" y="1333500"/>
                </a:lnTo>
                <a:lnTo>
                  <a:pt x="7958342" y="1320800"/>
                </a:lnTo>
                <a:lnTo>
                  <a:pt x="7977512" y="1295400"/>
                </a:lnTo>
                <a:lnTo>
                  <a:pt x="7995084" y="1282700"/>
                </a:lnTo>
                <a:lnTo>
                  <a:pt x="8011059" y="1257300"/>
                </a:lnTo>
                <a:lnTo>
                  <a:pt x="8025436" y="1231900"/>
                </a:lnTo>
                <a:lnTo>
                  <a:pt x="8038216" y="1219200"/>
                </a:lnTo>
                <a:lnTo>
                  <a:pt x="8049399" y="1193800"/>
                </a:lnTo>
                <a:lnTo>
                  <a:pt x="8058984" y="1168400"/>
                </a:lnTo>
                <a:lnTo>
                  <a:pt x="8066971" y="1155700"/>
                </a:lnTo>
                <a:lnTo>
                  <a:pt x="8073361" y="1130300"/>
                </a:lnTo>
                <a:lnTo>
                  <a:pt x="8078154" y="1104900"/>
                </a:lnTo>
                <a:lnTo>
                  <a:pt x="8081349" y="1092200"/>
                </a:lnTo>
                <a:lnTo>
                  <a:pt x="8082946" y="1066800"/>
                </a:lnTo>
                <a:lnTo>
                  <a:pt x="8082946" y="1041400"/>
                </a:lnTo>
                <a:lnTo>
                  <a:pt x="8078154" y="1003300"/>
                </a:lnTo>
                <a:lnTo>
                  <a:pt x="8073361" y="990600"/>
                </a:lnTo>
                <a:lnTo>
                  <a:pt x="8066971" y="965200"/>
                </a:lnTo>
                <a:lnTo>
                  <a:pt x="8058984" y="939800"/>
                </a:lnTo>
                <a:lnTo>
                  <a:pt x="8049399" y="927100"/>
                </a:lnTo>
                <a:lnTo>
                  <a:pt x="8038216" y="901700"/>
                </a:lnTo>
                <a:lnTo>
                  <a:pt x="8025436" y="876300"/>
                </a:lnTo>
                <a:lnTo>
                  <a:pt x="8011059" y="863600"/>
                </a:lnTo>
                <a:lnTo>
                  <a:pt x="7995084" y="838200"/>
                </a:lnTo>
                <a:lnTo>
                  <a:pt x="7977512" y="812800"/>
                </a:lnTo>
                <a:lnTo>
                  <a:pt x="7958342" y="800100"/>
                </a:lnTo>
                <a:lnTo>
                  <a:pt x="7937574" y="774700"/>
                </a:lnTo>
                <a:lnTo>
                  <a:pt x="7915209" y="762000"/>
                </a:lnTo>
                <a:lnTo>
                  <a:pt x="7891247" y="736600"/>
                </a:lnTo>
                <a:lnTo>
                  <a:pt x="7865687" y="711200"/>
                </a:lnTo>
                <a:lnTo>
                  <a:pt x="7838530" y="698500"/>
                </a:lnTo>
                <a:lnTo>
                  <a:pt x="7809775" y="673100"/>
                </a:lnTo>
                <a:lnTo>
                  <a:pt x="7779422" y="660400"/>
                </a:lnTo>
                <a:lnTo>
                  <a:pt x="7747472" y="635000"/>
                </a:lnTo>
                <a:lnTo>
                  <a:pt x="7713925" y="622300"/>
                </a:lnTo>
                <a:lnTo>
                  <a:pt x="7678780" y="596900"/>
                </a:lnTo>
                <a:lnTo>
                  <a:pt x="7642038" y="571500"/>
                </a:lnTo>
                <a:lnTo>
                  <a:pt x="7603698" y="558800"/>
                </a:lnTo>
                <a:lnTo>
                  <a:pt x="7563761" y="533400"/>
                </a:lnTo>
                <a:lnTo>
                  <a:pt x="7522226" y="520700"/>
                </a:lnTo>
                <a:lnTo>
                  <a:pt x="7479093" y="508000"/>
                </a:lnTo>
                <a:lnTo>
                  <a:pt x="7434363" y="482600"/>
                </a:lnTo>
                <a:lnTo>
                  <a:pt x="7388036" y="469900"/>
                </a:lnTo>
                <a:lnTo>
                  <a:pt x="7340111" y="444500"/>
                </a:lnTo>
                <a:lnTo>
                  <a:pt x="7290589" y="431800"/>
                </a:lnTo>
                <a:lnTo>
                  <a:pt x="7239469" y="406400"/>
                </a:lnTo>
                <a:lnTo>
                  <a:pt x="7132437" y="381000"/>
                </a:lnTo>
                <a:lnTo>
                  <a:pt x="7076525" y="355600"/>
                </a:lnTo>
                <a:lnTo>
                  <a:pt x="6959908" y="330200"/>
                </a:lnTo>
                <a:lnTo>
                  <a:pt x="6899203" y="304800"/>
                </a:lnTo>
                <a:close/>
              </a:path>
              <a:path w="8083550" h="2108200">
                <a:moveTo>
                  <a:pt x="6687952" y="254000"/>
                </a:moveTo>
                <a:lnTo>
                  <a:pt x="1394994" y="254000"/>
                </a:lnTo>
                <a:lnTo>
                  <a:pt x="1225134" y="304800"/>
                </a:lnTo>
                <a:lnTo>
                  <a:pt x="6857812" y="304800"/>
                </a:lnTo>
                <a:lnTo>
                  <a:pt x="6687952" y="254000"/>
                </a:lnTo>
                <a:close/>
              </a:path>
              <a:path w="8083550" h="2108200">
                <a:moveTo>
                  <a:pt x="6511590" y="215900"/>
                </a:moveTo>
                <a:lnTo>
                  <a:pt x="1571355" y="215900"/>
                </a:lnTo>
                <a:lnTo>
                  <a:pt x="1438494" y="254000"/>
                </a:lnTo>
                <a:lnTo>
                  <a:pt x="6644451" y="254000"/>
                </a:lnTo>
                <a:lnTo>
                  <a:pt x="6511590" y="215900"/>
                </a:lnTo>
                <a:close/>
              </a:path>
              <a:path w="8083550" h="2108200">
                <a:moveTo>
                  <a:pt x="6375351" y="190500"/>
                </a:moveTo>
                <a:lnTo>
                  <a:pt x="1707595" y="190500"/>
                </a:lnTo>
                <a:lnTo>
                  <a:pt x="1616404" y="215900"/>
                </a:lnTo>
                <a:lnTo>
                  <a:pt x="6466542" y="215900"/>
                </a:lnTo>
                <a:lnTo>
                  <a:pt x="6375351" y="190500"/>
                </a:lnTo>
                <a:close/>
              </a:path>
              <a:path w="8083550" h="2108200">
                <a:moveTo>
                  <a:pt x="6235942" y="165100"/>
                </a:moveTo>
                <a:lnTo>
                  <a:pt x="1847004" y="165100"/>
                </a:lnTo>
                <a:lnTo>
                  <a:pt x="1753723" y="190500"/>
                </a:lnTo>
                <a:lnTo>
                  <a:pt x="6329223" y="190500"/>
                </a:lnTo>
                <a:lnTo>
                  <a:pt x="6235942" y="165100"/>
                </a:lnTo>
                <a:close/>
              </a:path>
              <a:path w="8083550" h="2108200">
                <a:moveTo>
                  <a:pt x="6141345" y="152400"/>
                </a:moveTo>
                <a:lnTo>
                  <a:pt x="1941601" y="152400"/>
                </a:lnTo>
                <a:lnTo>
                  <a:pt x="1894142" y="165100"/>
                </a:lnTo>
                <a:lnTo>
                  <a:pt x="6188804" y="165100"/>
                </a:lnTo>
                <a:lnTo>
                  <a:pt x="6141345" y="152400"/>
                </a:lnTo>
                <a:close/>
              </a:path>
              <a:path w="8083550" h="2108200">
                <a:moveTo>
                  <a:pt x="5997118" y="127000"/>
                </a:moveTo>
                <a:lnTo>
                  <a:pt x="2085828" y="127000"/>
                </a:lnTo>
                <a:lnTo>
                  <a:pt x="1989373" y="152400"/>
                </a:lnTo>
                <a:lnTo>
                  <a:pt x="6093573" y="152400"/>
                </a:lnTo>
                <a:lnTo>
                  <a:pt x="5997118" y="127000"/>
                </a:lnTo>
                <a:close/>
              </a:path>
              <a:path w="8083550" h="2108200">
                <a:moveTo>
                  <a:pt x="5899503" y="114300"/>
                </a:moveTo>
                <a:lnTo>
                  <a:pt x="2183443" y="114300"/>
                </a:lnTo>
                <a:lnTo>
                  <a:pt x="2134494" y="127000"/>
                </a:lnTo>
                <a:lnTo>
                  <a:pt x="5948452" y="127000"/>
                </a:lnTo>
                <a:lnTo>
                  <a:pt x="5899503" y="114300"/>
                </a:lnTo>
                <a:close/>
              </a:path>
              <a:path w="8083550" h="2108200">
                <a:moveTo>
                  <a:pt x="5800789" y="101600"/>
                </a:moveTo>
                <a:lnTo>
                  <a:pt x="2282157" y="101600"/>
                </a:lnTo>
                <a:lnTo>
                  <a:pt x="2232667" y="114300"/>
                </a:lnTo>
                <a:lnTo>
                  <a:pt x="5850279" y="114300"/>
                </a:lnTo>
                <a:lnTo>
                  <a:pt x="5800789" y="101600"/>
                </a:lnTo>
                <a:close/>
              </a:path>
              <a:path w="8083550" h="2108200">
                <a:moveTo>
                  <a:pt x="5701037" y="88900"/>
                </a:moveTo>
                <a:lnTo>
                  <a:pt x="2381909" y="88900"/>
                </a:lnTo>
                <a:lnTo>
                  <a:pt x="2331907" y="101600"/>
                </a:lnTo>
                <a:lnTo>
                  <a:pt x="5751039" y="101600"/>
                </a:lnTo>
                <a:lnTo>
                  <a:pt x="5701037" y="88900"/>
                </a:lnTo>
                <a:close/>
              </a:path>
              <a:path w="8083550" h="2108200">
                <a:moveTo>
                  <a:pt x="5549601" y="76200"/>
                </a:moveTo>
                <a:lnTo>
                  <a:pt x="2533345" y="76200"/>
                </a:lnTo>
                <a:lnTo>
                  <a:pt x="2482635" y="88900"/>
                </a:lnTo>
                <a:lnTo>
                  <a:pt x="5600310" y="88900"/>
                </a:lnTo>
                <a:lnTo>
                  <a:pt x="5549601" y="76200"/>
                </a:lnTo>
                <a:close/>
              </a:path>
              <a:path w="8083550" h="2108200">
                <a:moveTo>
                  <a:pt x="5447527" y="63500"/>
                </a:moveTo>
                <a:lnTo>
                  <a:pt x="2635418" y="63500"/>
                </a:lnTo>
                <a:lnTo>
                  <a:pt x="2584275" y="76200"/>
                </a:lnTo>
                <a:lnTo>
                  <a:pt x="5498671" y="76200"/>
                </a:lnTo>
                <a:lnTo>
                  <a:pt x="5447527" y="63500"/>
                </a:lnTo>
                <a:close/>
              </a:path>
              <a:path w="8083550" h="2108200">
                <a:moveTo>
                  <a:pt x="5292899" y="50800"/>
                </a:moveTo>
                <a:lnTo>
                  <a:pt x="2790047" y="50800"/>
                </a:lnTo>
                <a:lnTo>
                  <a:pt x="2738312" y="63500"/>
                </a:lnTo>
                <a:lnTo>
                  <a:pt x="5344634" y="63500"/>
                </a:lnTo>
                <a:lnTo>
                  <a:pt x="5292899" y="50800"/>
                </a:lnTo>
                <a:close/>
              </a:path>
              <a:path w="8083550" h="2108200">
                <a:moveTo>
                  <a:pt x="5136633" y="38100"/>
                </a:moveTo>
                <a:lnTo>
                  <a:pt x="2946313" y="38100"/>
                </a:lnTo>
                <a:lnTo>
                  <a:pt x="2894056" y="50800"/>
                </a:lnTo>
                <a:lnTo>
                  <a:pt x="5188890" y="50800"/>
                </a:lnTo>
                <a:lnTo>
                  <a:pt x="5136633" y="38100"/>
                </a:lnTo>
                <a:close/>
              </a:path>
              <a:path w="8083550" h="2108200">
                <a:moveTo>
                  <a:pt x="4978939" y="25400"/>
                </a:moveTo>
                <a:lnTo>
                  <a:pt x="3104007" y="25400"/>
                </a:lnTo>
                <a:lnTo>
                  <a:pt x="3051297" y="38100"/>
                </a:lnTo>
                <a:lnTo>
                  <a:pt x="5031649" y="38100"/>
                </a:lnTo>
                <a:lnTo>
                  <a:pt x="4978939" y="25400"/>
                </a:lnTo>
                <a:close/>
              </a:path>
              <a:path w="8083550" h="2108200">
                <a:moveTo>
                  <a:pt x="4766820" y="12700"/>
                </a:moveTo>
                <a:lnTo>
                  <a:pt x="3316126" y="12700"/>
                </a:lnTo>
                <a:lnTo>
                  <a:pt x="3262920" y="25400"/>
                </a:lnTo>
                <a:lnTo>
                  <a:pt x="4820026" y="25400"/>
                </a:lnTo>
                <a:lnTo>
                  <a:pt x="4766820" y="12700"/>
                </a:lnTo>
                <a:close/>
              </a:path>
              <a:path w="8083550" h="2108200">
                <a:moveTo>
                  <a:pt x="4391888" y="0"/>
                </a:moveTo>
                <a:lnTo>
                  <a:pt x="3691058" y="0"/>
                </a:lnTo>
                <a:lnTo>
                  <a:pt x="3637283" y="12700"/>
                </a:lnTo>
                <a:lnTo>
                  <a:pt x="4445663" y="12700"/>
                </a:lnTo>
                <a:lnTo>
                  <a:pt x="4391888" y="0"/>
                </a:lnTo>
                <a:close/>
              </a:path>
            </a:pathLst>
          </a:custGeom>
          <a:solidFill>
            <a:srgbClr val="00F900"/>
          </a:solidFill>
        </p:spPr>
        <p:txBody>
          <a:bodyPr wrap="square" lIns="0" tIns="0" rIns="0" bIns="0" rtlCol="0"/>
          <a:lstStyle/>
          <a:p>
            <a:endParaRPr dirty="0"/>
          </a:p>
        </p:txBody>
      </p:sp>
      <p:sp>
        <p:nvSpPr>
          <p:cNvPr id="4" name="object 4"/>
          <p:cNvSpPr/>
          <p:nvPr/>
        </p:nvSpPr>
        <p:spPr>
          <a:xfrm>
            <a:off x="2114261" y="1104855"/>
            <a:ext cx="8083550" cy="2113280"/>
          </a:xfrm>
          <a:custGeom>
            <a:avLst/>
            <a:gdLst/>
            <a:ahLst/>
            <a:cxnLst/>
            <a:rect l="l" t="t" r="r" b="b"/>
            <a:pathLst>
              <a:path w="8083550" h="2113280">
                <a:moveTo>
                  <a:pt x="6899203" y="309448"/>
                </a:moveTo>
                <a:lnTo>
                  <a:pt x="6959908" y="325649"/>
                </a:lnTo>
                <a:lnTo>
                  <a:pt x="7019015" y="342102"/>
                </a:lnTo>
                <a:lnTo>
                  <a:pt x="7076525" y="358802"/>
                </a:lnTo>
                <a:lnTo>
                  <a:pt x="7132437" y="375741"/>
                </a:lnTo>
                <a:lnTo>
                  <a:pt x="7186752" y="392912"/>
                </a:lnTo>
                <a:lnTo>
                  <a:pt x="7239469" y="410309"/>
                </a:lnTo>
                <a:lnTo>
                  <a:pt x="7290589" y="427925"/>
                </a:lnTo>
                <a:lnTo>
                  <a:pt x="7340111" y="445754"/>
                </a:lnTo>
                <a:lnTo>
                  <a:pt x="7388036" y="463788"/>
                </a:lnTo>
                <a:lnTo>
                  <a:pt x="7434363" y="482021"/>
                </a:lnTo>
                <a:lnTo>
                  <a:pt x="7479093" y="500446"/>
                </a:lnTo>
                <a:lnTo>
                  <a:pt x="7522226" y="519056"/>
                </a:lnTo>
                <a:lnTo>
                  <a:pt x="7563761" y="537845"/>
                </a:lnTo>
                <a:lnTo>
                  <a:pt x="7603698" y="556806"/>
                </a:lnTo>
                <a:lnTo>
                  <a:pt x="7642038" y="575932"/>
                </a:lnTo>
                <a:lnTo>
                  <a:pt x="7678780" y="595216"/>
                </a:lnTo>
                <a:lnTo>
                  <a:pt x="7713925" y="614652"/>
                </a:lnTo>
                <a:lnTo>
                  <a:pt x="7747472" y="634232"/>
                </a:lnTo>
                <a:lnTo>
                  <a:pt x="7809775" y="673802"/>
                </a:lnTo>
                <a:lnTo>
                  <a:pt x="7865687" y="713870"/>
                </a:lnTo>
                <a:lnTo>
                  <a:pt x="7915209" y="754383"/>
                </a:lnTo>
                <a:lnTo>
                  <a:pt x="7958342" y="795286"/>
                </a:lnTo>
                <a:lnTo>
                  <a:pt x="7995084" y="836527"/>
                </a:lnTo>
                <a:lnTo>
                  <a:pt x="8025436" y="878051"/>
                </a:lnTo>
                <a:lnTo>
                  <a:pt x="8049399" y="919804"/>
                </a:lnTo>
                <a:lnTo>
                  <a:pt x="8066971" y="961732"/>
                </a:lnTo>
                <a:lnTo>
                  <a:pt x="8078154" y="1003781"/>
                </a:lnTo>
                <a:lnTo>
                  <a:pt x="8082946" y="1045898"/>
                </a:lnTo>
                <a:lnTo>
                  <a:pt x="8082946" y="1066965"/>
                </a:lnTo>
                <a:lnTo>
                  <a:pt x="8078154" y="1109082"/>
                </a:lnTo>
                <a:lnTo>
                  <a:pt x="8066971" y="1151132"/>
                </a:lnTo>
                <a:lnTo>
                  <a:pt x="8049399" y="1193060"/>
                </a:lnTo>
                <a:lnTo>
                  <a:pt x="8025436" y="1234813"/>
                </a:lnTo>
                <a:lnTo>
                  <a:pt x="7995084" y="1276336"/>
                </a:lnTo>
                <a:lnTo>
                  <a:pt x="7958342" y="1317577"/>
                </a:lnTo>
                <a:lnTo>
                  <a:pt x="7915209" y="1358481"/>
                </a:lnTo>
                <a:lnTo>
                  <a:pt x="7865687" y="1398994"/>
                </a:lnTo>
                <a:lnTo>
                  <a:pt x="7809775" y="1439062"/>
                </a:lnTo>
                <a:lnTo>
                  <a:pt x="7747472" y="1478631"/>
                </a:lnTo>
                <a:lnTo>
                  <a:pt x="7713925" y="1498212"/>
                </a:lnTo>
                <a:lnTo>
                  <a:pt x="7678780" y="1517648"/>
                </a:lnTo>
                <a:lnTo>
                  <a:pt x="7642038" y="1536932"/>
                </a:lnTo>
                <a:lnTo>
                  <a:pt x="7603698" y="1556058"/>
                </a:lnTo>
                <a:lnTo>
                  <a:pt x="7563761" y="1575019"/>
                </a:lnTo>
                <a:lnTo>
                  <a:pt x="7522226" y="1593808"/>
                </a:lnTo>
                <a:lnTo>
                  <a:pt x="7479093" y="1612418"/>
                </a:lnTo>
                <a:lnTo>
                  <a:pt x="7434363" y="1630843"/>
                </a:lnTo>
                <a:lnTo>
                  <a:pt x="7388036" y="1649076"/>
                </a:lnTo>
                <a:lnTo>
                  <a:pt x="7340111" y="1667110"/>
                </a:lnTo>
                <a:lnTo>
                  <a:pt x="7290589" y="1684938"/>
                </a:lnTo>
                <a:lnTo>
                  <a:pt x="7239469" y="1702554"/>
                </a:lnTo>
                <a:lnTo>
                  <a:pt x="7186752" y="1719952"/>
                </a:lnTo>
                <a:lnTo>
                  <a:pt x="7132437" y="1737123"/>
                </a:lnTo>
                <a:lnTo>
                  <a:pt x="7076525" y="1754062"/>
                </a:lnTo>
                <a:lnTo>
                  <a:pt x="7019015" y="1770761"/>
                </a:lnTo>
                <a:lnTo>
                  <a:pt x="6959908" y="1787215"/>
                </a:lnTo>
                <a:lnTo>
                  <a:pt x="6899203" y="1803416"/>
                </a:lnTo>
                <a:lnTo>
                  <a:pt x="6857812" y="1814087"/>
                </a:lnTo>
                <a:lnTo>
                  <a:pt x="6815983" y="1824570"/>
                </a:lnTo>
                <a:lnTo>
                  <a:pt x="6773725" y="1834866"/>
                </a:lnTo>
                <a:lnTo>
                  <a:pt x="6731045" y="1844975"/>
                </a:lnTo>
                <a:lnTo>
                  <a:pt x="6687952" y="1854897"/>
                </a:lnTo>
                <a:lnTo>
                  <a:pt x="6644451" y="1864632"/>
                </a:lnTo>
                <a:lnTo>
                  <a:pt x="6600553" y="1874179"/>
                </a:lnTo>
                <a:lnTo>
                  <a:pt x="6556263" y="1883539"/>
                </a:lnTo>
                <a:lnTo>
                  <a:pt x="6511590" y="1892712"/>
                </a:lnTo>
                <a:lnTo>
                  <a:pt x="6466542" y="1901698"/>
                </a:lnTo>
                <a:lnTo>
                  <a:pt x="6421126" y="1910497"/>
                </a:lnTo>
                <a:lnTo>
                  <a:pt x="6375351" y="1919108"/>
                </a:lnTo>
                <a:lnTo>
                  <a:pt x="6329223" y="1927532"/>
                </a:lnTo>
                <a:lnTo>
                  <a:pt x="6282751" y="1935769"/>
                </a:lnTo>
                <a:lnTo>
                  <a:pt x="6235942" y="1943819"/>
                </a:lnTo>
                <a:lnTo>
                  <a:pt x="6188804" y="1951682"/>
                </a:lnTo>
                <a:lnTo>
                  <a:pt x="6141345" y="1959357"/>
                </a:lnTo>
                <a:lnTo>
                  <a:pt x="6093572" y="1966845"/>
                </a:lnTo>
                <a:lnTo>
                  <a:pt x="6045494" y="1974146"/>
                </a:lnTo>
                <a:lnTo>
                  <a:pt x="5997118" y="1981260"/>
                </a:lnTo>
                <a:lnTo>
                  <a:pt x="5948452" y="1988186"/>
                </a:lnTo>
                <a:lnTo>
                  <a:pt x="5899503" y="1994926"/>
                </a:lnTo>
                <a:lnTo>
                  <a:pt x="5850279" y="2001478"/>
                </a:lnTo>
                <a:lnTo>
                  <a:pt x="5800788" y="2007843"/>
                </a:lnTo>
                <a:lnTo>
                  <a:pt x="5751038" y="2014021"/>
                </a:lnTo>
                <a:lnTo>
                  <a:pt x="5701037" y="2020011"/>
                </a:lnTo>
                <a:lnTo>
                  <a:pt x="5650792" y="2025814"/>
                </a:lnTo>
                <a:lnTo>
                  <a:pt x="5600310" y="2031431"/>
                </a:lnTo>
                <a:lnTo>
                  <a:pt x="5549601" y="2036859"/>
                </a:lnTo>
                <a:lnTo>
                  <a:pt x="5498670" y="2042101"/>
                </a:lnTo>
                <a:lnTo>
                  <a:pt x="5447527" y="2047156"/>
                </a:lnTo>
                <a:lnTo>
                  <a:pt x="5396179" y="2052023"/>
                </a:lnTo>
                <a:lnTo>
                  <a:pt x="5344633" y="2056703"/>
                </a:lnTo>
                <a:lnTo>
                  <a:pt x="5292898" y="2061196"/>
                </a:lnTo>
                <a:lnTo>
                  <a:pt x="5240981" y="2065502"/>
                </a:lnTo>
                <a:lnTo>
                  <a:pt x="5188890" y="2069620"/>
                </a:lnTo>
                <a:lnTo>
                  <a:pt x="5136632" y="2073551"/>
                </a:lnTo>
                <a:lnTo>
                  <a:pt x="5084216" y="2077296"/>
                </a:lnTo>
                <a:lnTo>
                  <a:pt x="5031649" y="2080852"/>
                </a:lnTo>
                <a:lnTo>
                  <a:pt x="4978939" y="2084222"/>
                </a:lnTo>
                <a:lnTo>
                  <a:pt x="4926093" y="2087405"/>
                </a:lnTo>
                <a:lnTo>
                  <a:pt x="4873119" y="2090400"/>
                </a:lnTo>
                <a:lnTo>
                  <a:pt x="4820026" y="2093208"/>
                </a:lnTo>
                <a:lnTo>
                  <a:pt x="4766820" y="2095829"/>
                </a:lnTo>
                <a:lnTo>
                  <a:pt x="4713510" y="2098262"/>
                </a:lnTo>
                <a:lnTo>
                  <a:pt x="4660103" y="2100509"/>
                </a:lnTo>
                <a:lnTo>
                  <a:pt x="4606607" y="2102568"/>
                </a:lnTo>
                <a:lnTo>
                  <a:pt x="4553030" y="2104440"/>
                </a:lnTo>
                <a:lnTo>
                  <a:pt x="4499379" y="2106125"/>
                </a:lnTo>
                <a:lnTo>
                  <a:pt x="4445662" y="2107623"/>
                </a:lnTo>
                <a:lnTo>
                  <a:pt x="4391888" y="2108933"/>
                </a:lnTo>
                <a:lnTo>
                  <a:pt x="4338063" y="2110056"/>
                </a:lnTo>
                <a:lnTo>
                  <a:pt x="4284195" y="2110992"/>
                </a:lnTo>
                <a:lnTo>
                  <a:pt x="4230293" y="2111741"/>
                </a:lnTo>
                <a:lnTo>
                  <a:pt x="4176364" y="2112303"/>
                </a:lnTo>
                <a:lnTo>
                  <a:pt x="4122415" y="2112677"/>
                </a:lnTo>
                <a:lnTo>
                  <a:pt x="4068455" y="2112864"/>
                </a:lnTo>
                <a:lnTo>
                  <a:pt x="4014491" y="2112864"/>
                </a:lnTo>
                <a:lnTo>
                  <a:pt x="3960530" y="2112677"/>
                </a:lnTo>
                <a:lnTo>
                  <a:pt x="3906582" y="2112303"/>
                </a:lnTo>
                <a:lnTo>
                  <a:pt x="3852652" y="2111741"/>
                </a:lnTo>
                <a:lnTo>
                  <a:pt x="3798750" y="2110992"/>
                </a:lnTo>
                <a:lnTo>
                  <a:pt x="3744882" y="2110056"/>
                </a:lnTo>
                <a:lnTo>
                  <a:pt x="3691058" y="2108933"/>
                </a:lnTo>
                <a:lnTo>
                  <a:pt x="3637283" y="2107623"/>
                </a:lnTo>
                <a:lnTo>
                  <a:pt x="3583566" y="2106125"/>
                </a:lnTo>
                <a:lnTo>
                  <a:pt x="3529916" y="2104440"/>
                </a:lnTo>
                <a:lnTo>
                  <a:pt x="3476338" y="2102568"/>
                </a:lnTo>
                <a:lnTo>
                  <a:pt x="3422843" y="2100509"/>
                </a:lnTo>
                <a:lnTo>
                  <a:pt x="3369436" y="2098262"/>
                </a:lnTo>
                <a:lnTo>
                  <a:pt x="3316125" y="2095829"/>
                </a:lnTo>
                <a:lnTo>
                  <a:pt x="3262920" y="2093208"/>
                </a:lnTo>
                <a:lnTo>
                  <a:pt x="3209826" y="2090400"/>
                </a:lnTo>
                <a:lnTo>
                  <a:pt x="3156853" y="2087405"/>
                </a:lnTo>
                <a:lnTo>
                  <a:pt x="3104007" y="2084222"/>
                </a:lnTo>
                <a:lnTo>
                  <a:pt x="3051296" y="2080852"/>
                </a:lnTo>
                <a:lnTo>
                  <a:pt x="2998729" y="2077296"/>
                </a:lnTo>
                <a:lnTo>
                  <a:pt x="2946313" y="2073551"/>
                </a:lnTo>
                <a:lnTo>
                  <a:pt x="2894055" y="2069620"/>
                </a:lnTo>
                <a:lnTo>
                  <a:pt x="2841964" y="2065502"/>
                </a:lnTo>
                <a:lnTo>
                  <a:pt x="2790047" y="2061196"/>
                </a:lnTo>
                <a:lnTo>
                  <a:pt x="2738312" y="2056703"/>
                </a:lnTo>
                <a:lnTo>
                  <a:pt x="2686766" y="2052023"/>
                </a:lnTo>
                <a:lnTo>
                  <a:pt x="2635418" y="2047156"/>
                </a:lnTo>
                <a:lnTo>
                  <a:pt x="2584275" y="2042101"/>
                </a:lnTo>
                <a:lnTo>
                  <a:pt x="2533345" y="2036859"/>
                </a:lnTo>
                <a:lnTo>
                  <a:pt x="2482635" y="2031431"/>
                </a:lnTo>
                <a:lnTo>
                  <a:pt x="2432154" y="2025814"/>
                </a:lnTo>
                <a:lnTo>
                  <a:pt x="2381908" y="2020011"/>
                </a:lnTo>
                <a:lnTo>
                  <a:pt x="2331907" y="2014021"/>
                </a:lnTo>
                <a:lnTo>
                  <a:pt x="2282157" y="2007843"/>
                </a:lnTo>
                <a:lnTo>
                  <a:pt x="2232666" y="2001478"/>
                </a:lnTo>
                <a:lnTo>
                  <a:pt x="2183443" y="1994926"/>
                </a:lnTo>
                <a:lnTo>
                  <a:pt x="2134494" y="1988186"/>
                </a:lnTo>
                <a:lnTo>
                  <a:pt x="2085827" y="1981260"/>
                </a:lnTo>
                <a:lnTo>
                  <a:pt x="2037451" y="1974146"/>
                </a:lnTo>
                <a:lnTo>
                  <a:pt x="1989373" y="1966845"/>
                </a:lnTo>
                <a:lnTo>
                  <a:pt x="1941600" y="1959357"/>
                </a:lnTo>
                <a:lnTo>
                  <a:pt x="1894141" y="1951682"/>
                </a:lnTo>
                <a:lnTo>
                  <a:pt x="1847004" y="1943819"/>
                </a:lnTo>
                <a:lnTo>
                  <a:pt x="1800195" y="1935769"/>
                </a:lnTo>
                <a:lnTo>
                  <a:pt x="1753723" y="1927532"/>
                </a:lnTo>
                <a:lnTo>
                  <a:pt x="1707595" y="1919108"/>
                </a:lnTo>
                <a:lnTo>
                  <a:pt x="1661819" y="1910497"/>
                </a:lnTo>
                <a:lnTo>
                  <a:pt x="1616403" y="1901698"/>
                </a:lnTo>
                <a:lnTo>
                  <a:pt x="1571355" y="1892712"/>
                </a:lnTo>
                <a:lnTo>
                  <a:pt x="1526682" y="1883539"/>
                </a:lnTo>
                <a:lnTo>
                  <a:pt x="1482393" y="1874179"/>
                </a:lnTo>
                <a:lnTo>
                  <a:pt x="1438494" y="1864632"/>
                </a:lnTo>
                <a:lnTo>
                  <a:pt x="1394994" y="1854897"/>
                </a:lnTo>
                <a:lnTo>
                  <a:pt x="1351900" y="1844975"/>
                </a:lnTo>
                <a:lnTo>
                  <a:pt x="1309220" y="1834866"/>
                </a:lnTo>
                <a:lnTo>
                  <a:pt x="1266962" y="1824570"/>
                </a:lnTo>
                <a:lnTo>
                  <a:pt x="1225134" y="1814087"/>
                </a:lnTo>
                <a:lnTo>
                  <a:pt x="1183743" y="1803416"/>
                </a:lnTo>
                <a:lnTo>
                  <a:pt x="1123038" y="1787215"/>
                </a:lnTo>
                <a:lnTo>
                  <a:pt x="1063931" y="1770761"/>
                </a:lnTo>
                <a:lnTo>
                  <a:pt x="1006421" y="1754062"/>
                </a:lnTo>
                <a:lnTo>
                  <a:pt x="950508" y="1737123"/>
                </a:lnTo>
                <a:lnTo>
                  <a:pt x="896194" y="1719952"/>
                </a:lnTo>
                <a:lnTo>
                  <a:pt x="843476" y="1702554"/>
                </a:lnTo>
                <a:lnTo>
                  <a:pt x="792357" y="1684938"/>
                </a:lnTo>
                <a:lnTo>
                  <a:pt x="742834" y="1667110"/>
                </a:lnTo>
                <a:lnTo>
                  <a:pt x="694909" y="1649076"/>
                </a:lnTo>
                <a:lnTo>
                  <a:pt x="648582" y="1630843"/>
                </a:lnTo>
                <a:lnTo>
                  <a:pt x="603852" y="1612418"/>
                </a:lnTo>
                <a:lnTo>
                  <a:pt x="560720" y="1593808"/>
                </a:lnTo>
                <a:lnTo>
                  <a:pt x="519185" y="1575019"/>
                </a:lnTo>
                <a:lnTo>
                  <a:pt x="479248" y="1556058"/>
                </a:lnTo>
                <a:lnTo>
                  <a:pt x="440908" y="1536932"/>
                </a:lnTo>
                <a:lnTo>
                  <a:pt x="404166" y="1517648"/>
                </a:lnTo>
                <a:lnTo>
                  <a:pt x="369021" y="1498212"/>
                </a:lnTo>
                <a:lnTo>
                  <a:pt x="335473" y="1478631"/>
                </a:lnTo>
                <a:lnTo>
                  <a:pt x="273171" y="1439062"/>
                </a:lnTo>
                <a:lnTo>
                  <a:pt x="217259" y="1398994"/>
                </a:lnTo>
                <a:lnTo>
                  <a:pt x="167736" y="1358481"/>
                </a:lnTo>
                <a:lnTo>
                  <a:pt x="124604" y="1317577"/>
                </a:lnTo>
                <a:lnTo>
                  <a:pt x="87862" y="1276336"/>
                </a:lnTo>
                <a:lnTo>
                  <a:pt x="57509" y="1234813"/>
                </a:lnTo>
                <a:lnTo>
                  <a:pt x="33547" y="1193060"/>
                </a:lnTo>
                <a:lnTo>
                  <a:pt x="15974" y="1151132"/>
                </a:lnTo>
                <a:lnTo>
                  <a:pt x="4792" y="1109082"/>
                </a:lnTo>
                <a:lnTo>
                  <a:pt x="0" y="1066965"/>
                </a:lnTo>
                <a:lnTo>
                  <a:pt x="0" y="1045898"/>
                </a:lnTo>
                <a:lnTo>
                  <a:pt x="1597" y="1024835"/>
                </a:lnTo>
                <a:lnTo>
                  <a:pt x="9584" y="982745"/>
                </a:lnTo>
                <a:lnTo>
                  <a:pt x="23962" y="940749"/>
                </a:lnTo>
                <a:lnTo>
                  <a:pt x="44729" y="898902"/>
                </a:lnTo>
                <a:lnTo>
                  <a:pt x="71887" y="857257"/>
                </a:lnTo>
                <a:lnTo>
                  <a:pt x="105434" y="815868"/>
                </a:lnTo>
                <a:lnTo>
                  <a:pt x="145371" y="774789"/>
                </a:lnTo>
                <a:lnTo>
                  <a:pt x="191699" y="734074"/>
                </a:lnTo>
                <a:lnTo>
                  <a:pt x="244416" y="693777"/>
                </a:lnTo>
                <a:lnTo>
                  <a:pt x="303523" y="653951"/>
                </a:lnTo>
                <a:lnTo>
                  <a:pt x="369021" y="614652"/>
                </a:lnTo>
                <a:lnTo>
                  <a:pt x="404166" y="595216"/>
                </a:lnTo>
                <a:lnTo>
                  <a:pt x="440908" y="575932"/>
                </a:lnTo>
                <a:lnTo>
                  <a:pt x="479248" y="556806"/>
                </a:lnTo>
                <a:lnTo>
                  <a:pt x="519185" y="537845"/>
                </a:lnTo>
                <a:lnTo>
                  <a:pt x="560720" y="519056"/>
                </a:lnTo>
                <a:lnTo>
                  <a:pt x="603852" y="500446"/>
                </a:lnTo>
                <a:lnTo>
                  <a:pt x="648582" y="482021"/>
                </a:lnTo>
                <a:lnTo>
                  <a:pt x="694909" y="463788"/>
                </a:lnTo>
                <a:lnTo>
                  <a:pt x="742834" y="445754"/>
                </a:lnTo>
                <a:lnTo>
                  <a:pt x="792357" y="427925"/>
                </a:lnTo>
                <a:lnTo>
                  <a:pt x="843476" y="410309"/>
                </a:lnTo>
                <a:lnTo>
                  <a:pt x="896194" y="392912"/>
                </a:lnTo>
                <a:lnTo>
                  <a:pt x="950508" y="375741"/>
                </a:lnTo>
                <a:lnTo>
                  <a:pt x="1006421" y="358802"/>
                </a:lnTo>
                <a:lnTo>
                  <a:pt x="1063931" y="342102"/>
                </a:lnTo>
                <a:lnTo>
                  <a:pt x="1123038" y="325649"/>
                </a:lnTo>
                <a:lnTo>
                  <a:pt x="1183743" y="309448"/>
                </a:lnTo>
                <a:lnTo>
                  <a:pt x="1225134" y="298777"/>
                </a:lnTo>
                <a:lnTo>
                  <a:pt x="1266962" y="288294"/>
                </a:lnTo>
                <a:lnTo>
                  <a:pt x="1309220" y="277998"/>
                </a:lnTo>
                <a:lnTo>
                  <a:pt x="1351900" y="267888"/>
                </a:lnTo>
                <a:lnTo>
                  <a:pt x="1394994" y="257967"/>
                </a:lnTo>
                <a:lnTo>
                  <a:pt x="1438494" y="248232"/>
                </a:lnTo>
                <a:lnTo>
                  <a:pt x="1482393" y="238685"/>
                </a:lnTo>
                <a:lnTo>
                  <a:pt x="1526682" y="229324"/>
                </a:lnTo>
                <a:lnTo>
                  <a:pt x="1571355" y="220151"/>
                </a:lnTo>
                <a:lnTo>
                  <a:pt x="1616403" y="211166"/>
                </a:lnTo>
                <a:lnTo>
                  <a:pt x="1661819" y="202367"/>
                </a:lnTo>
                <a:lnTo>
                  <a:pt x="1707595" y="193756"/>
                </a:lnTo>
                <a:lnTo>
                  <a:pt x="1753723" y="185332"/>
                </a:lnTo>
                <a:lnTo>
                  <a:pt x="1800195" y="177095"/>
                </a:lnTo>
                <a:lnTo>
                  <a:pt x="1847004" y="169045"/>
                </a:lnTo>
                <a:lnTo>
                  <a:pt x="1894141" y="161182"/>
                </a:lnTo>
                <a:lnTo>
                  <a:pt x="1941600" y="153507"/>
                </a:lnTo>
                <a:lnTo>
                  <a:pt x="1989373" y="146019"/>
                </a:lnTo>
                <a:lnTo>
                  <a:pt x="2037451" y="138718"/>
                </a:lnTo>
                <a:lnTo>
                  <a:pt x="2085827" y="131604"/>
                </a:lnTo>
                <a:lnTo>
                  <a:pt x="2134494" y="124677"/>
                </a:lnTo>
                <a:lnTo>
                  <a:pt x="2183443" y="117938"/>
                </a:lnTo>
                <a:lnTo>
                  <a:pt x="2232666" y="111386"/>
                </a:lnTo>
                <a:lnTo>
                  <a:pt x="2282157" y="105021"/>
                </a:lnTo>
                <a:lnTo>
                  <a:pt x="2331907" y="98843"/>
                </a:lnTo>
                <a:lnTo>
                  <a:pt x="2381908" y="92853"/>
                </a:lnTo>
                <a:lnTo>
                  <a:pt x="2432154" y="87049"/>
                </a:lnTo>
                <a:lnTo>
                  <a:pt x="2482635" y="81433"/>
                </a:lnTo>
                <a:lnTo>
                  <a:pt x="2533345" y="76004"/>
                </a:lnTo>
                <a:lnTo>
                  <a:pt x="2584275" y="70763"/>
                </a:lnTo>
                <a:lnTo>
                  <a:pt x="2635418" y="65708"/>
                </a:lnTo>
                <a:lnTo>
                  <a:pt x="2686766" y="60841"/>
                </a:lnTo>
                <a:lnTo>
                  <a:pt x="2738312" y="56161"/>
                </a:lnTo>
                <a:lnTo>
                  <a:pt x="2790047" y="51668"/>
                </a:lnTo>
                <a:lnTo>
                  <a:pt x="2841964" y="47362"/>
                </a:lnTo>
                <a:lnTo>
                  <a:pt x="2894055" y="43244"/>
                </a:lnTo>
                <a:lnTo>
                  <a:pt x="2946313" y="39312"/>
                </a:lnTo>
                <a:lnTo>
                  <a:pt x="2998729" y="35568"/>
                </a:lnTo>
                <a:lnTo>
                  <a:pt x="3051296" y="32011"/>
                </a:lnTo>
                <a:lnTo>
                  <a:pt x="3104007" y="28642"/>
                </a:lnTo>
                <a:lnTo>
                  <a:pt x="3156853" y="25459"/>
                </a:lnTo>
                <a:lnTo>
                  <a:pt x="3209826" y="22464"/>
                </a:lnTo>
                <a:lnTo>
                  <a:pt x="3262920" y="19656"/>
                </a:lnTo>
                <a:lnTo>
                  <a:pt x="3316125" y="17035"/>
                </a:lnTo>
                <a:lnTo>
                  <a:pt x="3369436" y="14601"/>
                </a:lnTo>
                <a:lnTo>
                  <a:pt x="3422843" y="12355"/>
                </a:lnTo>
                <a:lnTo>
                  <a:pt x="3476338" y="10296"/>
                </a:lnTo>
                <a:lnTo>
                  <a:pt x="3529916" y="8424"/>
                </a:lnTo>
                <a:lnTo>
                  <a:pt x="3583566" y="6739"/>
                </a:lnTo>
                <a:lnTo>
                  <a:pt x="3637283" y="5241"/>
                </a:lnTo>
                <a:lnTo>
                  <a:pt x="3691058" y="3931"/>
                </a:lnTo>
                <a:lnTo>
                  <a:pt x="3744882" y="2808"/>
                </a:lnTo>
                <a:lnTo>
                  <a:pt x="3798750" y="1872"/>
                </a:lnTo>
                <a:lnTo>
                  <a:pt x="3852652" y="1123"/>
                </a:lnTo>
                <a:lnTo>
                  <a:pt x="3906582" y="561"/>
                </a:lnTo>
                <a:lnTo>
                  <a:pt x="3960530" y="187"/>
                </a:lnTo>
                <a:lnTo>
                  <a:pt x="4014491" y="0"/>
                </a:lnTo>
                <a:lnTo>
                  <a:pt x="4068455" y="0"/>
                </a:lnTo>
                <a:lnTo>
                  <a:pt x="4122415" y="187"/>
                </a:lnTo>
                <a:lnTo>
                  <a:pt x="4176364" y="561"/>
                </a:lnTo>
                <a:lnTo>
                  <a:pt x="4230293" y="1123"/>
                </a:lnTo>
                <a:lnTo>
                  <a:pt x="4284195" y="1872"/>
                </a:lnTo>
                <a:lnTo>
                  <a:pt x="4338063" y="2808"/>
                </a:lnTo>
                <a:lnTo>
                  <a:pt x="4391888" y="3931"/>
                </a:lnTo>
                <a:lnTo>
                  <a:pt x="4445662" y="5241"/>
                </a:lnTo>
                <a:lnTo>
                  <a:pt x="4499379" y="6739"/>
                </a:lnTo>
                <a:lnTo>
                  <a:pt x="4553030" y="8424"/>
                </a:lnTo>
                <a:lnTo>
                  <a:pt x="4606607" y="10296"/>
                </a:lnTo>
                <a:lnTo>
                  <a:pt x="4660103" y="12355"/>
                </a:lnTo>
                <a:lnTo>
                  <a:pt x="4713510" y="14601"/>
                </a:lnTo>
                <a:lnTo>
                  <a:pt x="4766820" y="17035"/>
                </a:lnTo>
                <a:lnTo>
                  <a:pt x="4820026" y="19656"/>
                </a:lnTo>
                <a:lnTo>
                  <a:pt x="4873119" y="22464"/>
                </a:lnTo>
                <a:lnTo>
                  <a:pt x="4926093" y="25459"/>
                </a:lnTo>
                <a:lnTo>
                  <a:pt x="4978939" y="28642"/>
                </a:lnTo>
                <a:lnTo>
                  <a:pt x="5031649" y="32011"/>
                </a:lnTo>
                <a:lnTo>
                  <a:pt x="5084216" y="35568"/>
                </a:lnTo>
                <a:lnTo>
                  <a:pt x="5136632" y="39312"/>
                </a:lnTo>
                <a:lnTo>
                  <a:pt x="5188890" y="43244"/>
                </a:lnTo>
                <a:lnTo>
                  <a:pt x="5240981" y="47362"/>
                </a:lnTo>
                <a:lnTo>
                  <a:pt x="5292898" y="51668"/>
                </a:lnTo>
                <a:lnTo>
                  <a:pt x="5344633" y="56161"/>
                </a:lnTo>
                <a:lnTo>
                  <a:pt x="5396179" y="60841"/>
                </a:lnTo>
                <a:lnTo>
                  <a:pt x="5447527" y="65708"/>
                </a:lnTo>
                <a:lnTo>
                  <a:pt x="5498670" y="70763"/>
                </a:lnTo>
                <a:lnTo>
                  <a:pt x="5549601" y="76004"/>
                </a:lnTo>
                <a:lnTo>
                  <a:pt x="5600310" y="81433"/>
                </a:lnTo>
                <a:lnTo>
                  <a:pt x="5650792" y="87049"/>
                </a:lnTo>
                <a:lnTo>
                  <a:pt x="5701037" y="92853"/>
                </a:lnTo>
                <a:lnTo>
                  <a:pt x="5751038" y="98843"/>
                </a:lnTo>
                <a:lnTo>
                  <a:pt x="5800788" y="105021"/>
                </a:lnTo>
                <a:lnTo>
                  <a:pt x="5850279" y="111386"/>
                </a:lnTo>
                <a:lnTo>
                  <a:pt x="5899503" y="117938"/>
                </a:lnTo>
                <a:lnTo>
                  <a:pt x="5948452" y="124677"/>
                </a:lnTo>
                <a:lnTo>
                  <a:pt x="5997118" y="131604"/>
                </a:lnTo>
                <a:lnTo>
                  <a:pt x="6045494" y="138718"/>
                </a:lnTo>
                <a:lnTo>
                  <a:pt x="6093572" y="146019"/>
                </a:lnTo>
                <a:lnTo>
                  <a:pt x="6141345" y="153507"/>
                </a:lnTo>
                <a:lnTo>
                  <a:pt x="6188804" y="161182"/>
                </a:lnTo>
                <a:lnTo>
                  <a:pt x="6235942" y="169045"/>
                </a:lnTo>
                <a:lnTo>
                  <a:pt x="6282751" y="177095"/>
                </a:lnTo>
                <a:lnTo>
                  <a:pt x="6329223" y="185332"/>
                </a:lnTo>
                <a:lnTo>
                  <a:pt x="6375351" y="193756"/>
                </a:lnTo>
                <a:lnTo>
                  <a:pt x="6421126" y="202367"/>
                </a:lnTo>
                <a:lnTo>
                  <a:pt x="6466542" y="211166"/>
                </a:lnTo>
                <a:lnTo>
                  <a:pt x="6511590" y="220151"/>
                </a:lnTo>
                <a:lnTo>
                  <a:pt x="6556263" y="229324"/>
                </a:lnTo>
                <a:lnTo>
                  <a:pt x="6600553" y="238685"/>
                </a:lnTo>
                <a:lnTo>
                  <a:pt x="6644451" y="248232"/>
                </a:lnTo>
                <a:lnTo>
                  <a:pt x="6687952" y="257967"/>
                </a:lnTo>
                <a:lnTo>
                  <a:pt x="6731045" y="267888"/>
                </a:lnTo>
                <a:lnTo>
                  <a:pt x="6773725" y="277998"/>
                </a:lnTo>
                <a:lnTo>
                  <a:pt x="6815983" y="288294"/>
                </a:lnTo>
                <a:lnTo>
                  <a:pt x="6857812" y="298777"/>
                </a:lnTo>
                <a:lnTo>
                  <a:pt x="6899203" y="309448"/>
                </a:lnTo>
              </a:path>
            </a:pathLst>
          </a:custGeom>
          <a:ln w="9525">
            <a:solidFill>
              <a:srgbClr val="0048AA"/>
            </a:solidFill>
          </a:ln>
        </p:spPr>
        <p:txBody>
          <a:bodyPr wrap="square" lIns="0" tIns="0" rIns="0" bIns="0" rtlCol="0"/>
          <a:lstStyle/>
          <a:p>
            <a:endParaRPr dirty="0"/>
          </a:p>
        </p:txBody>
      </p:sp>
      <p:sp>
        <p:nvSpPr>
          <p:cNvPr id="5" name="object 5"/>
          <p:cNvSpPr/>
          <p:nvPr/>
        </p:nvSpPr>
        <p:spPr>
          <a:xfrm>
            <a:off x="4757928" y="1237488"/>
            <a:ext cx="3087624" cy="618743"/>
          </a:xfrm>
          <a:prstGeom prst="rect">
            <a:avLst/>
          </a:prstGeom>
          <a:blipFill>
            <a:blip r:embed="rId3" cstate="print"/>
            <a:stretch>
              <a:fillRect/>
            </a:stretch>
          </a:blipFill>
        </p:spPr>
        <p:txBody>
          <a:bodyPr wrap="square" lIns="0" tIns="0" rIns="0" bIns="0" rtlCol="0"/>
          <a:lstStyle/>
          <a:p>
            <a:endParaRPr dirty="0"/>
          </a:p>
        </p:txBody>
      </p:sp>
      <p:sp>
        <p:nvSpPr>
          <p:cNvPr id="6" name="object 6"/>
          <p:cNvSpPr txBox="1"/>
          <p:nvPr/>
        </p:nvSpPr>
        <p:spPr>
          <a:xfrm>
            <a:off x="4922996" y="1319276"/>
            <a:ext cx="270510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Black"/>
                <a:cs typeface="Arial Black"/>
              </a:rPr>
              <a:t>Inter-Agency</a:t>
            </a:r>
            <a:r>
              <a:rPr sz="1800" spc="-35" dirty="0">
                <a:latin typeface="Arial Black"/>
                <a:cs typeface="Arial Black"/>
              </a:rPr>
              <a:t> </a:t>
            </a:r>
            <a:r>
              <a:rPr sz="1800" dirty="0">
                <a:latin typeface="Arial Black"/>
                <a:cs typeface="Arial Black"/>
              </a:rPr>
              <a:t>Process</a:t>
            </a:r>
          </a:p>
        </p:txBody>
      </p:sp>
      <p:sp>
        <p:nvSpPr>
          <p:cNvPr id="7" name="object 7"/>
          <p:cNvSpPr txBox="1"/>
          <p:nvPr/>
        </p:nvSpPr>
        <p:spPr>
          <a:xfrm>
            <a:off x="2797177" y="1866900"/>
            <a:ext cx="1468758" cy="657039"/>
          </a:xfrm>
          <a:prstGeom prst="rect">
            <a:avLst/>
          </a:prstGeom>
          <a:solidFill>
            <a:srgbClr val="DBDBDB"/>
          </a:solidFill>
          <a:ln w="38100">
            <a:solidFill>
              <a:srgbClr val="0048AA"/>
            </a:solidFill>
          </a:ln>
        </p:spPr>
        <p:txBody>
          <a:bodyPr vert="horz" wrap="square" lIns="0" tIns="143510" rIns="0" bIns="0" rtlCol="0">
            <a:spAutoFit/>
          </a:bodyPr>
          <a:lstStyle/>
          <a:p>
            <a:pPr marL="228600" marR="287020" indent="137160" algn="ctr">
              <a:lnSpc>
                <a:spcPts val="2110"/>
              </a:lnSpc>
              <a:spcBef>
                <a:spcPts val="1130"/>
              </a:spcBef>
            </a:pPr>
            <a:r>
              <a:rPr lang="en-US" sz="1400" dirty="0">
                <a:latin typeface="Arial"/>
                <a:cs typeface="Arial"/>
              </a:rPr>
              <a:t>SecState Rubio</a:t>
            </a:r>
            <a:endParaRPr sz="1400" dirty="0">
              <a:latin typeface="Arial"/>
              <a:cs typeface="Arial"/>
            </a:endParaRPr>
          </a:p>
        </p:txBody>
      </p:sp>
      <p:sp>
        <p:nvSpPr>
          <p:cNvPr id="8" name="object 8"/>
          <p:cNvSpPr txBox="1"/>
          <p:nvPr/>
        </p:nvSpPr>
        <p:spPr>
          <a:xfrm>
            <a:off x="5556126" y="1778198"/>
            <a:ext cx="1472565" cy="550472"/>
          </a:xfrm>
          <a:prstGeom prst="rect">
            <a:avLst/>
          </a:prstGeom>
          <a:ln w="38100">
            <a:solidFill>
              <a:srgbClr val="0048AA"/>
            </a:solidFill>
          </a:ln>
        </p:spPr>
        <p:txBody>
          <a:bodyPr vert="horz" wrap="square" lIns="0" tIns="123825" rIns="0" bIns="0" rtlCol="0">
            <a:spAutoFit/>
          </a:bodyPr>
          <a:lstStyle/>
          <a:p>
            <a:pPr marL="328295" marR="297180" indent="171450">
              <a:lnSpc>
                <a:spcPct val="102200"/>
              </a:lnSpc>
              <a:spcBef>
                <a:spcPts val="975"/>
              </a:spcBef>
            </a:pPr>
            <a:r>
              <a:rPr lang="en-US" sz="1400" spc="-5" dirty="0" err="1">
                <a:latin typeface="Arial"/>
                <a:cs typeface="Arial"/>
              </a:rPr>
              <a:t>SecDef</a:t>
            </a:r>
            <a:r>
              <a:rPr lang="en-US" sz="1400" spc="-5" dirty="0">
                <a:latin typeface="Arial"/>
                <a:cs typeface="Arial"/>
              </a:rPr>
              <a:t> Hegseth</a:t>
            </a:r>
            <a:endParaRPr sz="1400" dirty="0">
              <a:latin typeface="Arial"/>
              <a:cs typeface="Arial"/>
            </a:endParaRPr>
          </a:p>
        </p:txBody>
      </p:sp>
      <p:sp>
        <p:nvSpPr>
          <p:cNvPr id="9" name="object 9"/>
          <p:cNvSpPr/>
          <p:nvPr/>
        </p:nvSpPr>
        <p:spPr>
          <a:xfrm>
            <a:off x="4298157" y="2193726"/>
            <a:ext cx="1258570" cy="1905"/>
          </a:xfrm>
          <a:custGeom>
            <a:avLst/>
            <a:gdLst/>
            <a:ahLst/>
            <a:cxnLst/>
            <a:rect l="l" t="t" r="r" b="b"/>
            <a:pathLst>
              <a:path w="1258570" h="1905">
                <a:moveTo>
                  <a:pt x="0" y="0"/>
                </a:moveTo>
                <a:lnTo>
                  <a:pt x="1257969" y="1588"/>
                </a:lnTo>
              </a:path>
            </a:pathLst>
          </a:custGeom>
          <a:ln w="38100">
            <a:solidFill>
              <a:srgbClr val="0048AA"/>
            </a:solidFill>
          </a:ln>
        </p:spPr>
        <p:txBody>
          <a:bodyPr wrap="square" lIns="0" tIns="0" rIns="0" bIns="0" rtlCol="0"/>
          <a:lstStyle/>
          <a:p>
            <a:endParaRPr dirty="0"/>
          </a:p>
        </p:txBody>
      </p:sp>
      <p:sp>
        <p:nvSpPr>
          <p:cNvPr id="10" name="object 10"/>
          <p:cNvSpPr txBox="1"/>
          <p:nvPr/>
        </p:nvSpPr>
        <p:spPr>
          <a:xfrm>
            <a:off x="7697465" y="1778198"/>
            <a:ext cx="1244600" cy="430246"/>
          </a:xfrm>
          <a:prstGeom prst="rect">
            <a:avLst/>
          </a:prstGeom>
          <a:ln w="38100">
            <a:solidFill>
              <a:srgbClr val="0048AA"/>
            </a:solidFill>
          </a:ln>
        </p:spPr>
        <p:txBody>
          <a:bodyPr vert="horz" wrap="square" lIns="0" tIns="159385" rIns="0" bIns="0" rtlCol="0">
            <a:spAutoFit/>
          </a:bodyPr>
          <a:lstStyle/>
          <a:p>
            <a:pPr marL="189865" marR="170180" indent="222250">
              <a:lnSpc>
                <a:spcPts val="2110"/>
              </a:lnSpc>
              <a:spcBef>
                <a:spcPts val="1255"/>
              </a:spcBef>
            </a:pPr>
            <a:r>
              <a:rPr lang="en-US" dirty="0">
                <a:latin typeface="Arial"/>
                <a:cs typeface="Arial"/>
              </a:rPr>
              <a:t>CJCS</a:t>
            </a:r>
            <a:endParaRPr sz="1800" dirty="0">
              <a:latin typeface="Arial"/>
              <a:cs typeface="Arial"/>
            </a:endParaRPr>
          </a:p>
        </p:txBody>
      </p:sp>
      <p:sp>
        <p:nvSpPr>
          <p:cNvPr id="11" name="object 11"/>
          <p:cNvSpPr/>
          <p:nvPr/>
        </p:nvSpPr>
        <p:spPr>
          <a:xfrm>
            <a:off x="7028136" y="2193726"/>
            <a:ext cx="657225" cy="0"/>
          </a:xfrm>
          <a:custGeom>
            <a:avLst/>
            <a:gdLst/>
            <a:ahLst/>
            <a:cxnLst/>
            <a:rect l="l" t="t" r="r" b="b"/>
            <a:pathLst>
              <a:path w="657225">
                <a:moveTo>
                  <a:pt x="0" y="0"/>
                </a:moveTo>
                <a:lnTo>
                  <a:pt x="656629" y="1"/>
                </a:lnTo>
              </a:path>
            </a:pathLst>
          </a:custGeom>
          <a:ln w="38100">
            <a:solidFill>
              <a:srgbClr val="0048AA"/>
            </a:solidFill>
          </a:ln>
        </p:spPr>
        <p:txBody>
          <a:bodyPr wrap="square" lIns="0" tIns="0" rIns="0" bIns="0" rtlCol="0"/>
          <a:lstStyle/>
          <a:p>
            <a:endParaRPr dirty="0"/>
          </a:p>
        </p:txBody>
      </p:sp>
      <p:sp>
        <p:nvSpPr>
          <p:cNvPr id="12" name="object 12"/>
          <p:cNvSpPr/>
          <p:nvPr/>
        </p:nvSpPr>
        <p:spPr>
          <a:xfrm>
            <a:off x="1854984" y="4683898"/>
            <a:ext cx="655955" cy="646430"/>
          </a:xfrm>
          <a:custGeom>
            <a:avLst/>
            <a:gdLst/>
            <a:ahLst/>
            <a:cxnLst/>
            <a:rect l="l" t="t" r="r" b="b"/>
            <a:pathLst>
              <a:path w="655955" h="646429">
                <a:moveTo>
                  <a:pt x="560154" y="94081"/>
                </a:moveTo>
                <a:lnTo>
                  <a:pt x="591975" y="130399"/>
                </a:lnTo>
                <a:lnTo>
                  <a:pt x="617432" y="169905"/>
                </a:lnTo>
                <a:lnTo>
                  <a:pt x="636525" y="211892"/>
                </a:lnTo>
                <a:lnTo>
                  <a:pt x="649253" y="255651"/>
                </a:lnTo>
                <a:lnTo>
                  <a:pt x="655618" y="300472"/>
                </a:lnTo>
                <a:lnTo>
                  <a:pt x="655618" y="345648"/>
                </a:lnTo>
                <a:lnTo>
                  <a:pt x="649253" y="390470"/>
                </a:lnTo>
                <a:lnTo>
                  <a:pt x="636525" y="434228"/>
                </a:lnTo>
                <a:lnTo>
                  <a:pt x="617432" y="476215"/>
                </a:lnTo>
                <a:lnTo>
                  <a:pt x="591975" y="515722"/>
                </a:lnTo>
                <a:lnTo>
                  <a:pt x="560154" y="552040"/>
                </a:lnTo>
                <a:lnTo>
                  <a:pt x="523302" y="583400"/>
                </a:lnTo>
                <a:lnTo>
                  <a:pt x="483215" y="608489"/>
                </a:lnTo>
                <a:lnTo>
                  <a:pt x="440610" y="627305"/>
                </a:lnTo>
                <a:lnTo>
                  <a:pt x="396209" y="639849"/>
                </a:lnTo>
                <a:lnTo>
                  <a:pt x="350728" y="646121"/>
                </a:lnTo>
                <a:lnTo>
                  <a:pt x="304889" y="646121"/>
                </a:lnTo>
                <a:lnTo>
                  <a:pt x="259409" y="639849"/>
                </a:lnTo>
                <a:lnTo>
                  <a:pt x="215007" y="627305"/>
                </a:lnTo>
                <a:lnTo>
                  <a:pt x="172403" y="608489"/>
                </a:lnTo>
                <a:lnTo>
                  <a:pt x="132315" y="583400"/>
                </a:lnTo>
                <a:lnTo>
                  <a:pt x="95463" y="552040"/>
                </a:lnTo>
                <a:lnTo>
                  <a:pt x="63642" y="515722"/>
                </a:lnTo>
                <a:lnTo>
                  <a:pt x="38185" y="476215"/>
                </a:lnTo>
                <a:lnTo>
                  <a:pt x="19092" y="434228"/>
                </a:lnTo>
                <a:lnTo>
                  <a:pt x="6364" y="390470"/>
                </a:lnTo>
                <a:lnTo>
                  <a:pt x="0" y="345648"/>
                </a:lnTo>
                <a:lnTo>
                  <a:pt x="0" y="300472"/>
                </a:lnTo>
                <a:lnTo>
                  <a:pt x="6364" y="255651"/>
                </a:lnTo>
                <a:lnTo>
                  <a:pt x="19092" y="211892"/>
                </a:lnTo>
                <a:lnTo>
                  <a:pt x="38185" y="169905"/>
                </a:lnTo>
                <a:lnTo>
                  <a:pt x="63642" y="130399"/>
                </a:lnTo>
                <a:lnTo>
                  <a:pt x="95463" y="94081"/>
                </a:lnTo>
                <a:lnTo>
                  <a:pt x="132315" y="62720"/>
                </a:lnTo>
                <a:lnTo>
                  <a:pt x="172403" y="37632"/>
                </a:lnTo>
                <a:lnTo>
                  <a:pt x="215007" y="18816"/>
                </a:lnTo>
                <a:lnTo>
                  <a:pt x="259409" y="6272"/>
                </a:lnTo>
                <a:lnTo>
                  <a:pt x="304889" y="0"/>
                </a:lnTo>
                <a:lnTo>
                  <a:pt x="350728" y="0"/>
                </a:lnTo>
                <a:lnTo>
                  <a:pt x="396209" y="6272"/>
                </a:lnTo>
                <a:lnTo>
                  <a:pt x="440610" y="18816"/>
                </a:lnTo>
                <a:lnTo>
                  <a:pt x="483215" y="37632"/>
                </a:lnTo>
                <a:lnTo>
                  <a:pt x="523302" y="62720"/>
                </a:lnTo>
                <a:lnTo>
                  <a:pt x="560154" y="94081"/>
                </a:lnTo>
              </a:path>
            </a:pathLst>
          </a:custGeom>
          <a:ln w="38100">
            <a:solidFill>
              <a:srgbClr val="0048AA"/>
            </a:solidFill>
          </a:ln>
        </p:spPr>
        <p:txBody>
          <a:bodyPr wrap="square" lIns="0" tIns="0" rIns="0" bIns="0" rtlCol="0"/>
          <a:lstStyle/>
          <a:p>
            <a:endParaRPr dirty="0"/>
          </a:p>
        </p:txBody>
      </p:sp>
      <p:sp>
        <p:nvSpPr>
          <p:cNvPr id="13" name="object 13"/>
          <p:cNvSpPr txBox="1"/>
          <p:nvPr/>
        </p:nvSpPr>
        <p:spPr>
          <a:xfrm>
            <a:off x="2048348" y="4858004"/>
            <a:ext cx="24193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IS</a:t>
            </a:r>
            <a:endParaRPr sz="1800" dirty="0">
              <a:latin typeface="Arial"/>
              <a:cs typeface="Arial"/>
            </a:endParaRPr>
          </a:p>
        </p:txBody>
      </p:sp>
      <p:sp>
        <p:nvSpPr>
          <p:cNvPr id="14" name="object 14"/>
          <p:cNvSpPr/>
          <p:nvPr/>
        </p:nvSpPr>
        <p:spPr>
          <a:xfrm>
            <a:off x="9805204" y="4683898"/>
            <a:ext cx="657225" cy="646430"/>
          </a:xfrm>
          <a:custGeom>
            <a:avLst/>
            <a:gdLst/>
            <a:ahLst/>
            <a:cxnLst/>
            <a:rect l="l" t="t" r="r" b="b"/>
            <a:pathLst>
              <a:path w="657225" h="646429">
                <a:moveTo>
                  <a:pt x="561483" y="94081"/>
                </a:moveTo>
                <a:lnTo>
                  <a:pt x="593379" y="130399"/>
                </a:lnTo>
                <a:lnTo>
                  <a:pt x="618897" y="169905"/>
                </a:lnTo>
                <a:lnTo>
                  <a:pt x="638035" y="211892"/>
                </a:lnTo>
                <a:lnTo>
                  <a:pt x="650794" y="255651"/>
                </a:lnTo>
                <a:lnTo>
                  <a:pt x="657173" y="300472"/>
                </a:lnTo>
                <a:lnTo>
                  <a:pt x="657173" y="345648"/>
                </a:lnTo>
                <a:lnTo>
                  <a:pt x="650794" y="390470"/>
                </a:lnTo>
                <a:lnTo>
                  <a:pt x="638035" y="434228"/>
                </a:lnTo>
                <a:lnTo>
                  <a:pt x="618897" y="476215"/>
                </a:lnTo>
                <a:lnTo>
                  <a:pt x="593379" y="515722"/>
                </a:lnTo>
                <a:lnTo>
                  <a:pt x="561483" y="552040"/>
                </a:lnTo>
                <a:lnTo>
                  <a:pt x="524543" y="583400"/>
                </a:lnTo>
                <a:lnTo>
                  <a:pt x="484361" y="608489"/>
                </a:lnTo>
                <a:lnTo>
                  <a:pt x="441656" y="627305"/>
                </a:lnTo>
                <a:lnTo>
                  <a:pt x="397149" y="639849"/>
                </a:lnTo>
                <a:lnTo>
                  <a:pt x="351560" y="646121"/>
                </a:lnTo>
                <a:lnTo>
                  <a:pt x="305612" y="646121"/>
                </a:lnTo>
                <a:lnTo>
                  <a:pt x="260024" y="639849"/>
                </a:lnTo>
                <a:lnTo>
                  <a:pt x="215517" y="627305"/>
                </a:lnTo>
                <a:lnTo>
                  <a:pt x="172812" y="608489"/>
                </a:lnTo>
                <a:lnTo>
                  <a:pt x="132629" y="583400"/>
                </a:lnTo>
                <a:lnTo>
                  <a:pt x="95690" y="552040"/>
                </a:lnTo>
                <a:lnTo>
                  <a:pt x="63793" y="515722"/>
                </a:lnTo>
                <a:lnTo>
                  <a:pt x="38276" y="476215"/>
                </a:lnTo>
                <a:lnTo>
                  <a:pt x="19138" y="434228"/>
                </a:lnTo>
                <a:lnTo>
                  <a:pt x="6379" y="390470"/>
                </a:lnTo>
                <a:lnTo>
                  <a:pt x="0" y="345648"/>
                </a:lnTo>
                <a:lnTo>
                  <a:pt x="0" y="300472"/>
                </a:lnTo>
                <a:lnTo>
                  <a:pt x="6379" y="255651"/>
                </a:lnTo>
                <a:lnTo>
                  <a:pt x="19138" y="211892"/>
                </a:lnTo>
                <a:lnTo>
                  <a:pt x="38276" y="169905"/>
                </a:lnTo>
                <a:lnTo>
                  <a:pt x="63793" y="130399"/>
                </a:lnTo>
                <a:lnTo>
                  <a:pt x="95690" y="94081"/>
                </a:lnTo>
                <a:lnTo>
                  <a:pt x="132629" y="62720"/>
                </a:lnTo>
                <a:lnTo>
                  <a:pt x="172812" y="37632"/>
                </a:lnTo>
                <a:lnTo>
                  <a:pt x="215517" y="18816"/>
                </a:lnTo>
                <a:lnTo>
                  <a:pt x="260024" y="6272"/>
                </a:lnTo>
                <a:lnTo>
                  <a:pt x="305612" y="0"/>
                </a:lnTo>
                <a:lnTo>
                  <a:pt x="351560" y="0"/>
                </a:lnTo>
                <a:lnTo>
                  <a:pt x="397149" y="6272"/>
                </a:lnTo>
                <a:lnTo>
                  <a:pt x="441656" y="18816"/>
                </a:lnTo>
                <a:lnTo>
                  <a:pt x="484361" y="37632"/>
                </a:lnTo>
                <a:lnTo>
                  <a:pt x="524543" y="62720"/>
                </a:lnTo>
                <a:lnTo>
                  <a:pt x="561483" y="94081"/>
                </a:lnTo>
              </a:path>
            </a:pathLst>
          </a:custGeom>
          <a:ln w="38100">
            <a:solidFill>
              <a:srgbClr val="0048AA"/>
            </a:solidFill>
          </a:ln>
        </p:spPr>
        <p:txBody>
          <a:bodyPr wrap="square" lIns="0" tIns="0" rIns="0" bIns="0" rtlCol="0"/>
          <a:lstStyle/>
          <a:p>
            <a:endParaRPr dirty="0"/>
          </a:p>
        </p:txBody>
      </p:sp>
      <p:sp>
        <p:nvSpPr>
          <p:cNvPr id="15" name="object 15"/>
          <p:cNvSpPr txBox="1"/>
          <p:nvPr/>
        </p:nvSpPr>
        <p:spPr>
          <a:xfrm>
            <a:off x="9904888" y="4858004"/>
            <a:ext cx="432434"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I</a:t>
            </a:r>
            <a:r>
              <a:rPr sz="1800" dirty="0">
                <a:latin typeface="Arial"/>
                <a:cs typeface="Arial"/>
              </a:rPr>
              <a:t>MS</a:t>
            </a:r>
          </a:p>
        </p:txBody>
      </p:sp>
      <p:sp>
        <p:nvSpPr>
          <p:cNvPr id="16" name="object 16"/>
          <p:cNvSpPr txBox="1"/>
          <p:nvPr/>
        </p:nvSpPr>
        <p:spPr>
          <a:xfrm>
            <a:off x="3451226" y="5229984"/>
            <a:ext cx="568325" cy="277495"/>
          </a:xfrm>
          <a:prstGeom prst="rect">
            <a:avLst/>
          </a:prstGeom>
          <a:solidFill>
            <a:srgbClr val="DBDBDB"/>
          </a:solidFill>
          <a:ln w="9525">
            <a:solidFill>
              <a:srgbClr val="0048AA"/>
            </a:solidFill>
          </a:ln>
        </p:spPr>
        <p:txBody>
          <a:bodyPr vert="horz" wrap="square" lIns="0" tIns="0" rIns="0" bIns="0" rtlCol="0">
            <a:spAutoFit/>
          </a:bodyPr>
          <a:lstStyle/>
          <a:p>
            <a:pPr marL="41910">
              <a:lnSpc>
                <a:spcPct val="100000"/>
              </a:lnSpc>
            </a:pPr>
            <a:r>
              <a:rPr sz="1800" spc="-5" dirty="0">
                <a:latin typeface="Arial"/>
                <a:cs typeface="Arial"/>
              </a:rPr>
              <a:t>NAC</a:t>
            </a:r>
            <a:endParaRPr sz="1800" dirty="0">
              <a:latin typeface="Arial"/>
              <a:cs typeface="Arial"/>
            </a:endParaRPr>
          </a:p>
        </p:txBody>
      </p:sp>
      <p:sp>
        <p:nvSpPr>
          <p:cNvPr id="17" name="object 17"/>
          <p:cNvSpPr/>
          <p:nvPr/>
        </p:nvSpPr>
        <p:spPr>
          <a:xfrm>
            <a:off x="3612109" y="4316444"/>
            <a:ext cx="171450" cy="829310"/>
          </a:xfrm>
          <a:custGeom>
            <a:avLst/>
            <a:gdLst/>
            <a:ahLst/>
            <a:cxnLst/>
            <a:rect l="l" t="t" r="r" b="b"/>
            <a:pathLst>
              <a:path w="171450" h="829310">
                <a:moveTo>
                  <a:pt x="57149" y="657579"/>
                </a:moveTo>
                <a:lnTo>
                  <a:pt x="0" y="657579"/>
                </a:lnTo>
                <a:lnTo>
                  <a:pt x="85725" y="829029"/>
                </a:lnTo>
                <a:lnTo>
                  <a:pt x="157162" y="686154"/>
                </a:lnTo>
                <a:lnTo>
                  <a:pt x="57150" y="686154"/>
                </a:lnTo>
                <a:lnTo>
                  <a:pt x="57149" y="657579"/>
                </a:lnTo>
                <a:close/>
              </a:path>
              <a:path w="171450" h="829310">
                <a:moveTo>
                  <a:pt x="114298" y="0"/>
                </a:moveTo>
                <a:lnTo>
                  <a:pt x="57148" y="1"/>
                </a:lnTo>
                <a:lnTo>
                  <a:pt x="57150" y="686154"/>
                </a:lnTo>
                <a:lnTo>
                  <a:pt x="114300" y="686154"/>
                </a:lnTo>
                <a:lnTo>
                  <a:pt x="114298" y="0"/>
                </a:lnTo>
                <a:close/>
              </a:path>
              <a:path w="171450" h="829310">
                <a:moveTo>
                  <a:pt x="171450" y="657579"/>
                </a:moveTo>
                <a:lnTo>
                  <a:pt x="114299" y="657579"/>
                </a:lnTo>
                <a:lnTo>
                  <a:pt x="114300" y="686154"/>
                </a:lnTo>
                <a:lnTo>
                  <a:pt x="157162" y="686154"/>
                </a:lnTo>
                <a:lnTo>
                  <a:pt x="171450" y="657579"/>
                </a:lnTo>
                <a:close/>
              </a:path>
            </a:pathLst>
          </a:custGeom>
          <a:solidFill>
            <a:srgbClr val="0048AA"/>
          </a:solidFill>
        </p:spPr>
        <p:txBody>
          <a:bodyPr wrap="square" lIns="0" tIns="0" rIns="0" bIns="0" rtlCol="0"/>
          <a:lstStyle/>
          <a:p>
            <a:endParaRPr dirty="0"/>
          </a:p>
        </p:txBody>
      </p:sp>
      <p:sp>
        <p:nvSpPr>
          <p:cNvPr id="18" name="object 18"/>
          <p:cNvSpPr txBox="1"/>
          <p:nvPr/>
        </p:nvSpPr>
        <p:spPr>
          <a:xfrm>
            <a:off x="8064501" y="5191885"/>
            <a:ext cx="568325" cy="277495"/>
          </a:xfrm>
          <a:prstGeom prst="rect">
            <a:avLst/>
          </a:prstGeom>
          <a:solidFill>
            <a:srgbClr val="DBDBDB"/>
          </a:solidFill>
          <a:ln w="9525">
            <a:solidFill>
              <a:srgbClr val="0048AA"/>
            </a:solidFill>
          </a:ln>
        </p:spPr>
        <p:txBody>
          <a:bodyPr vert="horz" wrap="square" lIns="0" tIns="1905" rIns="0" bIns="0" rtlCol="0">
            <a:spAutoFit/>
          </a:bodyPr>
          <a:lstStyle/>
          <a:p>
            <a:pPr marL="105410">
              <a:lnSpc>
                <a:spcPct val="100000"/>
              </a:lnSpc>
              <a:spcBef>
                <a:spcPts val="15"/>
              </a:spcBef>
            </a:pPr>
            <a:r>
              <a:rPr sz="1800" dirty="0">
                <a:latin typeface="Arial"/>
                <a:cs typeface="Arial"/>
              </a:rPr>
              <a:t>MC</a:t>
            </a:r>
          </a:p>
        </p:txBody>
      </p:sp>
      <p:sp>
        <p:nvSpPr>
          <p:cNvPr id="19" name="object 19"/>
          <p:cNvSpPr/>
          <p:nvPr/>
        </p:nvSpPr>
        <p:spPr>
          <a:xfrm>
            <a:off x="8226259" y="4367909"/>
            <a:ext cx="171450" cy="632460"/>
          </a:xfrm>
          <a:custGeom>
            <a:avLst/>
            <a:gdLst/>
            <a:ahLst/>
            <a:cxnLst/>
            <a:rect l="l" t="t" r="r" b="b"/>
            <a:pathLst>
              <a:path w="171450" h="632460">
                <a:moveTo>
                  <a:pt x="57150" y="460824"/>
                </a:moveTo>
                <a:lnTo>
                  <a:pt x="0" y="460824"/>
                </a:lnTo>
                <a:lnTo>
                  <a:pt x="85723" y="632274"/>
                </a:lnTo>
                <a:lnTo>
                  <a:pt x="157162" y="489399"/>
                </a:lnTo>
                <a:lnTo>
                  <a:pt x="57150" y="489399"/>
                </a:lnTo>
                <a:lnTo>
                  <a:pt x="57150" y="460824"/>
                </a:lnTo>
                <a:close/>
              </a:path>
              <a:path w="171450" h="632460">
                <a:moveTo>
                  <a:pt x="114300" y="0"/>
                </a:moveTo>
                <a:lnTo>
                  <a:pt x="57150" y="0"/>
                </a:lnTo>
                <a:lnTo>
                  <a:pt x="57150" y="489399"/>
                </a:lnTo>
                <a:lnTo>
                  <a:pt x="114300" y="489399"/>
                </a:lnTo>
                <a:lnTo>
                  <a:pt x="114300" y="0"/>
                </a:lnTo>
                <a:close/>
              </a:path>
              <a:path w="171450" h="632460">
                <a:moveTo>
                  <a:pt x="171450" y="460824"/>
                </a:moveTo>
                <a:lnTo>
                  <a:pt x="114300" y="460824"/>
                </a:lnTo>
                <a:lnTo>
                  <a:pt x="114300" y="489399"/>
                </a:lnTo>
                <a:lnTo>
                  <a:pt x="157162" y="489399"/>
                </a:lnTo>
                <a:lnTo>
                  <a:pt x="171450" y="460824"/>
                </a:lnTo>
                <a:close/>
              </a:path>
            </a:pathLst>
          </a:custGeom>
          <a:solidFill>
            <a:srgbClr val="0048AA"/>
          </a:solidFill>
        </p:spPr>
        <p:txBody>
          <a:bodyPr wrap="square" lIns="0" tIns="0" rIns="0" bIns="0" rtlCol="0"/>
          <a:lstStyle/>
          <a:p>
            <a:endParaRPr dirty="0"/>
          </a:p>
        </p:txBody>
      </p:sp>
      <p:sp>
        <p:nvSpPr>
          <p:cNvPr id="20" name="object 20"/>
          <p:cNvSpPr/>
          <p:nvPr/>
        </p:nvSpPr>
        <p:spPr>
          <a:xfrm>
            <a:off x="5345263" y="2613897"/>
            <a:ext cx="254635" cy="1466850"/>
          </a:xfrm>
          <a:custGeom>
            <a:avLst/>
            <a:gdLst/>
            <a:ahLst/>
            <a:cxnLst/>
            <a:rect l="l" t="t" r="r" b="b"/>
            <a:pathLst>
              <a:path w="254635" h="1466850">
                <a:moveTo>
                  <a:pt x="0" y="1345530"/>
                </a:moveTo>
                <a:lnTo>
                  <a:pt x="41681" y="1466333"/>
                </a:lnTo>
                <a:lnTo>
                  <a:pt x="103909" y="1374400"/>
                </a:lnTo>
                <a:lnTo>
                  <a:pt x="73046" y="1374400"/>
                </a:lnTo>
                <a:lnTo>
                  <a:pt x="35275" y="1369407"/>
                </a:lnTo>
                <a:lnTo>
                  <a:pt x="37771" y="1350522"/>
                </a:lnTo>
                <a:lnTo>
                  <a:pt x="0" y="1345530"/>
                </a:lnTo>
                <a:close/>
              </a:path>
              <a:path w="254635" h="1466850">
                <a:moveTo>
                  <a:pt x="37771" y="1350522"/>
                </a:moveTo>
                <a:lnTo>
                  <a:pt x="35275" y="1369407"/>
                </a:lnTo>
                <a:lnTo>
                  <a:pt x="73046" y="1374400"/>
                </a:lnTo>
                <a:lnTo>
                  <a:pt x="75542" y="1355514"/>
                </a:lnTo>
                <a:lnTo>
                  <a:pt x="37771" y="1350522"/>
                </a:lnTo>
                <a:close/>
              </a:path>
              <a:path w="254635" h="1466850">
                <a:moveTo>
                  <a:pt x="75542" y="1355514"/>
                </a:moveTo>
                <a:lnTo>
                  <a:pt x="73046" y="1374400"/>
                </a:lnTo>
                <a:lnTo>
                  <a:pt x="103909" y="1374400"/>
                </a:lnTo>
                <a:lnTo>
                  <a:pt x="113314" y="1360506"/>
                </a:lnTo>
                <a:lnTo>
                  <a:pt x="75542" y="1355514"/>
                </a:lnTo>
                <a:close/>
              </a:path>
              <a:path w="254635" h="1466850">
                <a:moveTo>
                  <a:pt x="216259" y="0"/>
                </a:moveTo>
                <a:lnTo>
                  <a:pt x="37771" y="1350522"/>
                </a:lnTo>
                <a:lnTo>
                  <a:pt x="75542" y="1355514"/>
                </a:lnTo>
                <a:lnTo>
                  <a:pt x="254031" y="4991"/>
                </a:lnTo>
                <a:lnTo>
                  <a:pt x="216259" y="0"/>
                </a:lnTo>
                <a:close/>
              </a:path>
            </a:pathLst>
          </a:custGeom>
          <a:solidFill>
            <a:srgbClr val="0048AA"/>
          </a:solidFill>
        </p:spPr>
        <p:txBody>
          <a:bodyPr wrap="square" lIns="0" tIns="0" rIns="0" bIns="0" rtlCol="0"/>
          <a:lstStyle/>
          <a:p>
            <a:endParaRPr dirty="0"/>
          </a:p>
        </p:txBody>
      </p:sp>
      <p:sp>
        <p:nvSpPr>
          <p:cNvPr id="22" name="object 22"/>
          <p:cNvSpPr/>
          <p:nvPr/>
        </p:nvSpPr>
        <p:spPr>
          <a:xfrm>
            <a:off x="2362113" y="3219804"/>
            <a:ext cx="2491740" cy="466725"/>
          </a:xfrm>
          <a:custGeom>
            <a:avLst/>
            <a:gdLst/>
            <a:ahLst/>
            <a:cxnLst/>
            <a:rect l="l" t="t" r="r" b="b"/>
            <a:pathLst>
              <a:path w="2491740" h="466725">
                <a:moveTo>
                  <a:pt x="0" y="0"/>
                </a:moveTo>
                <a:lnTo>
                  <a:pt x="2491321" y="0"/>
                </a:lnTo>
                <a:lnTo>
                  <a:pt x="2491321" y="466726"/>
                </a:lnTo>
                <a:lnTo>
                  <a:pt x="0" y="466726"/>
                </a:lnTo>
                <a:lnTo>
                  <a:pt x="0" y="0"/>
                </a:lnTo>
                <a:close/>
              </a:path>
            </a:pathLst>
          </a:custGeom>
          <a:ln w="38100">
            <a:solidFill>
              <a:srgbClr val="0048AA"/>
            </a:solidFill>
          </a:ln>
        </p:spPr>
        <p:txBody>
          <a:bodyPr wrap="square" lIns="0" tIns="0" rIns="0" bIns="0" rtlCol="0"/>
          <a:lstStyle/>
          <a:p>
            <a:endParaRPr dirty="0"/>
          </a:p>
        </p:txBody>
      </p:sp>
      <p:sp>
        <p:nvSpPr>
          <p:cNvPr id="23" name="object 23"/>
          <p:cNvSpPr txBox="1"/>
          <p:nvPr/>
        </p:nvSpPr>
        <p:spPr>
          <a:xfrm>
            <a:off x="2926895" y="3303523"/>
            <a:ext cx="13722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US</a:t>
            </a:r>
            <a:r>
              <a:rPr sz="1800" spc="-70" dirty="0">
                <a:latin typeface="Arial"/>
                <a:cs typeface="Arial"/>
              </a:rPr>
              <a:t> </a:t>
            </a:r>
            <a:r>
              <a:rPr sz="1800" spc="-5" dirty="0">
                <a:latin typeface="Arial"/>
                <a:cs typeface="Arial"/>
              </a:rPr>
              <a:t>MISSION</a:t>
            </a:r>
            <a:endParaRPr sz="1800" dirty="0">
              <a:latin typeface="Arial"/>
              <a:cs typeface="Arial"/>
            </a:endParaRPr>
          </a:p>
        </p:txBody>
      </p:sp>
      <p:sp>
        <p:nvSpPr>
          <p:cNvPr id="24" name="object 24"/>
          <p:cNvSpPr/>
          <p:nvPr/>
        </p:nvSpPr>
        <p:spPr>
          <a:xfrm>
            <a:off x="3176791" y="3735025"/>
            <a:ext cx="1626351" cy="554355"/>
          </a:xfrm>
          <a:custGeom>
            <a:avLst/>
            <a:gdLst/>
            <a:ahLst/>
            <a:cxnLst/>
            <a:rect l="l" t="t" r="r" b="b"/>
            <a:pathLst>
              <a:path w="1376045" h="554354">
                <a:moveTo>
                  <a:pt x="0" y="0"/>
                </a:moveTo>
                <a:lnTo>
                  <a:pt x="1376019" y="0"/>
                </a:lnTo>
                <a:lnTo>
                  <a:pt x="1376019" y="553998"/>
                </a:lnTo>
                <a:lnTo>
                  <a:pt x="0" y="553998"/>
                </a:lnTo>
                <a:lnTo>
                  <a:pt x="0" y="0"/>
                </a:lnTo>
                <a:close/>
              </a:path>
            </a:pathLst>
          </a:custGeom>
          <a:ln w="38100">
            <a:solidFill>
              <a:srgbClr val="0048AA"/>
            </a:solidFill>
          </a:ln>
        </p:spPr>
        <p:txBody>
          <a:bodyPr wrap="square" lIns="0" tIns="0" rIns="0" bIns="0" rtlCol="0"/>
          <a:lstStyle/>
          <a:p>
            <a:endParaRPr dirty="0"/>
          </a:p>
        </p:txBody>
      </p:sp>
      <p:sp>
        <p:nvSpPr>
          <p:cNvPr id="25" name="object 25"/>
          <p:cNvSpPr txBox="1"/>
          <p:nvPr/>
        </p:nvSpPr>
        <p:spPr>
          <a:xfrm>
            <a:off x="131558" y="3857163"/>
            <a:ext cx="1882101" cy="818622"/>
          </a:xfrm>
          <a:prstGeom prst="rect">
            <a:avLst/>
          </a:prstGeom>
          <a:solidFill>
            <a:srgbClr val="DBDBDB"/>
          </a:solidFill>
        </p:spPr>
        <p:txBody>
          <a:bodyPr vert="horz" wrap="square" lIns="0" tIns="11430" rIns="0" bIns="0" rtlCol="0">
            <a:spAutoFit/>
          </a:bodyPr>
          <a:lstStyle/>
          <a:p>
            <a:pPr marL="26670" algn="ctr">
              <a:lnSpc>
                <a:spcPts val="2135"/>
              </a:lnSpc>
              <a:spcBef>
                <a:spcPts val="90"/>
              </a:spcBef>
            </a:pPr>
            <a:r>
              <a:rPr lang="en-US" sz="1400" spc="-5" dirty="0">
                <a:latin typeface="Arial"/>
                <a:cs typeface="Arial"/>
              </a:rPr>
              <a:t>Ambassador</a:t>
            </a:r>
          </a:p>
          <a:p>
            <a:pPr marL="26670" algn="ctr">
              <a:lnSpc>
                <a:spcPts val="2135"/>
              </a:lnSpc>
              <a:spcBef>
                <a:spcPts val="90"/>
              </a:spcBef>
            </a:pPr>
            <a:r>
              <a:rPr lang="en-US" sz="1400" b="0" i="0" u="none" strike="noStrike" dirty="0">
                <a:solidFill>
                  <a:srgbClr val="0A314D"/>
                </a:solidFill>
                <a:effectLst/>
                <a:latin typeface="Open Sans" panose="020B0606030504020204" pitchFamily="34" charset="0"/>
              </a:rPr>
              <a:t>Matthew G. Whitaker</a:t>
            </a:r>
          </a:p>
          <a:p>
            <a:pPr marL="26670" algn="ctr">
              <a:lnSpc>
                <a:spcPts val="2135"/>
              </a:lnSpc>
              <a:spcBef>
                <a:spcPts val="90"/>
              </a:spcBef>
            </a:pPr>
            <a:r>
              <a:rPr lang="en-US" sz="1400" spc="-5" dirty="0">
                <a:solidFill>
                  <a:srgbClr val="0A314D"/>
                </a:solidFill>
                <a:latin typeface="Open Sans" panose="020B0606030504020204" pitchFamily="34" charset="0"/>
                <a:cs typeface="Arial"/>
              </a:rPr>
              <a:t>April 2025</a:t>
            </a:r>
            <a:endParaRPr lang="en-US" sz="1400" spc="-5" dirty="0">
              <a:latin typeface="Arial"/>
              <a:cs typeface="Arial"/>
            </a:endParaRPr>
          </a:p>
        </p:txBody>
      </p:sp>
      <p:sp>
        <p:nvSpPr>
          <p:cNvPr id="26" name="object 26"/>
          <p:cNvSpPr/>
          <p:nvPr/>
        </p:nvSpPr>
        <p:spPr>
          <a:xfrm>
            <a:off x="4835044" y="4102454"/>
            <a:ext cx="1948814" cy="739140"/>
          </a:xfrm>
          <a:custGeom>
            <a:avLst/>
            <a:gdLst/>
            <a:ahLst/>
            <a:cxnLst/>
            <a:rect l="l" t="t" r="r" b="b"/>
            <a:pathLst>
              <a:path w="1948815" h="739139">
                <a:moveTo>
                  <a:pt x="0" y="0"/>
                </a:moveTo>
                <a:lnTo>
                  <a:pt x="1948685" y="0"/>
                </a:lnTo>
                <a:lnTo>
                  <a:pt x="1948685" y="738664"/>
                </a:lnTo>
                <a:lnTo>
                  <a:pt x="0" y="738664"/>
                </a:lnTo>
                <a:lnTo>
                  <a:pt x="0" y="0"/>
                </a:lnTo>
                <a:close/>
              </a:path>
            </a:pathLst>
          </a:custGeom>
          <a:ln w="9525">
            <a:solidFill>
              <a:srgbClr val="0048AA"/>
            </a:solidFill>
          </a:ln>
        </p:spPr>
        <p:txBody>
          <a:bodyPr wrap="square" lIns="0" tIns="0" rIns="0" bIns="0" rtlCol="0"/>
          <a:lstStyle/>
          <a:p>
            <a:endParaRPr dirty="0"/>
          </a:p>
        </p:txBody>
      </p:sp>
      <p:sp>
        <p:nvSpPr>
          <p:cNvPr id="27" name="object 27"/>
          <p:cNvSpPr txBox="1"/>
          <p:nvPr/>
        </p:nvSpPr>
        <p:spPr>
          <a:xfrm>
            <a:off x="4537582" y="4438952"/>
            <a:ext cx="2696637" cy="753411"/>
          </a:xfrm>
          <a:prstGeom prst="rect">
            <a:avLst/>
          </a:prstGeom>
          <a:solidFill>
            <a:srgbClr val="DBDBDB"/>
          </a:solidFill>
        </p:spPr>
        <p:txBody>
          <a:bodyPr vert="horz" wrap="square" lIns="0" tIns="9525" rIns="0" bIns="0" rtlCol="0">
            <a:spAutoFit/>
          </a:bodyPr>
          <a:lstStyle/>
          <a:p>
            <a:pPr marL="129539" marR="130175" indent="278130" algn="ctr">
              <a:lnSpc>
                <a:spcPts val="1900"/>
              </a:lnSpc>
              <a:spcBef>
                <a:spcPts val="75"/>
              </a:spcBef>
            </a:pPr>
            <a:r>
              <a:rPr sz="1200" spc="-5" dirty="0">
                <a:latin typeface="Arial"/>
                <a:cs typeface="Arial"/>
              </a:rPr>
              <a:t>Def</a:t>
            </a:r>
            <a:r>
              <a:rPr lang="en-US" sz="1200" spc="-5" dirty="0">
                <a:latin typeface="Arial"/>
                <a:cs typeface="Arial"/>
              </a:rPr>
              <a:t>ense</a:t>
            </a:r>
            <a:r>
              <a:rPr sz="1200" spc="-5" dirty="0">
                <a:latin typeface="Arial"/>
                <a:cs typeface="Arial"/>
              </a:rPr>
              <a:t> Advisor/ SECDEFREPEUR</a:t>
            </a:r>
            <a:endParaRPr lang="en-US" sz="1200" spc="-5" dirty="0">
              <a:latin typeface="Arial"/>
              <a:cs typeface="Arial"/>
            </a:endParaRPr>
          </a:p>
          <a:p>
            <a:pPr marL="129539" marR="130175" indent="278130" algn="ctr">
              <a:lnSpc>
                <a:spcPts val="1900"/>
              </a:lnSpc>
              <a:spcBef>
                <a:spcPts val="75"/>
              </a:spcBef>
            </a:pPr>
            <a:r>
              <a:rPr lang="en-US" dirty="0"/>
              <a:t>Scott Delius May 2025</a:t>
            </a:r>
            <a:endParaRPr sz="1200" dirty="0">
              <a:latin typeface="Arial"/>
              <a:cs typeface="Arial"/>
            </a:endParaRPr>
          </a:p>
        </p:txBody>
      </p:sp>
      <p:sp>
        <p:nvSpPr>
          <p:cNvPr id="29" name="object 29"/>
          <p:cNvSpPr/>
          <p:nvPr/>
        </p:nvSpPr>
        <p:spPr>
          <a:xfrm>
            <a:off x="6814411" y="3226155"/>
            <a:ext cx="3015615" cy="466725"/>
          </a:xfrm>
          <a:custGeom>
            <a:avLst/>
            <a:gdLst/>
            <a:ahLst/>
            <a:cxnLst/>
            <a:rect l="l" t="t" r="r" b="b"/>
            <a:pathLst>
              <a:path w="3015615" h="466725">
                <a:moveTo>
                  <a:pt x="0" y="0"/>
                </a:moveTo>
                <a:lnTo>
                  <a:pt x="3015307" y="0"/>
                </a:lnTo>
                <a:lnTo>
                  <a:pt x="3015307" y="466726"/>
                </a:lnTo>
                <a:lnTo>
                  <a:pt x="0" y="466726"/>
                </a:lnTo>
                <a:lnTo>
                  <a:pt x="0" y="0"/>
                </a:lnTo>
                <a:close/>
              </a:path>
            </a:pathLst>
          </a:custGeom>
          <a:ln w="38100">
            <a:solidFill>
              <a:srgbClr val="0048AA"/>
            </a:solidFill>
          </a:ln>
        </p:spPr>
        <p:txBody>
          <a:bodyPr wrap="square" lIns="0" tIns="0" rIns="0" bIns="0" rtlCol="0"/>
          <a:lstStyle/>
          <a:p>
            <a:endParaRPr dirty="0"/>
          </a:p>
        </p:txBody>
      </p:sp>
      <p:sp>
        <p:nvSpPr>
          <p:cNvPr id="30" name="object 30"/>
          <p:cNvSpPr txBox="1"/>
          <p:nvPr/>
        </p:nvSpPr>
        <p:spPr>
          <a:xfrm>
            <a:off x="6821553" y="3309620"/>
            <a:ext cx="2989580" cy="299720"/>
          </a:xfrm>
          <a:prstGeom prst="rect">
            <a:avLst/>
          </a:prstGeom>
        </p:spPr>
        <p:txBody>
          <a:bodyPr vert="horz" wrap="square" lIns="0" tIns="12700" rIns="0" bIns="0" rtlCol="0">
            <a:spAutoFit/>
          </a:bodyPr>
          <a:lstStyle/>
          <a:p>
            <a:pPr marL="586740">
              <a:lnSpc>
                <a:spcPct val="100000"/>
              </a:lnSpc>
              <a:spcBef>
                <a:spcPts val="100"/>
              </a:spcBef>
            </a:pPr>
            <a:r>
              <a:rPr sz="1800" dirty="0">
                <a:latin typeface="Arial"/>
                <a:cs typeface="Arial"/>
              </a:rPr>
              <a:t>US</a:t>
            </a:r>
            <a:r>
              <a:rPr sz="1800" spc="-15" dirty="0">
                <a:latin typeface="Arial"/>
                <a:cs typeface="Arial"/>
              </a:rPr>
              <a:t> DELEGATION</a:t>
            </a:r>
            <a:endParaRPr sz="1800" dirty="0">
              <a:latin typeface="Arial"/>
              <a:cs typeface="Arial"/>
            </a:endParaRPr>
          </a:p>
        </p:txBody>
      </p:sp>
      <p:sp>
        <p:nvSpPr>
          <p:cNvPr id="31" name="object 31"/>
          <p:cNvSpPr/>
          <p:nvPr/>
        </p:nvSpPr>
        <p:spPr>
          <a:xfrm>
            <a:off x="7600185" y="3758355"/>
            <a:ext cx="2164633" cy="554355"/>
          </a:xfrm>
          <a:custGeom>
            <a:avLst/>
            <a:gdLst/>
            <a:ahLst/>
            <a:cxnLst/>
            <a:rect l="l" t="t" r="r" b="b"/>
            <a:pathLst>
              <a:path w="2957829" h="554354">
                <a:moveTo>
                  <a:pt x="0" y="0"/>
                </a:moveTo>
                <a:lnTo>
                  <a:pt x="2957605" y="0"/>
                </a:lnTo>
                <a:lnTo>
                  <a:pt x="2957605" y="553998"/>
                </a:lnTo>
                <a:lnTo>
                  <a:pt x="0" y="553998"/>
                </a:lnTo>
                <a:lnTo>
                  <a:pt x="0" y="0"/>
                </a:lnTo>
                <a:close/>
              </a:path>
            </a:pathLst>
          </a:custGeom>
          <a:ln w="38100">
            <a:solidFill>
              <a:srgbClr val="0048AA"/>
            </a:solidFill>
          </a:ln>
        </p:spPr>
        <p:txBody>
          <a:bodyPr wrap="square" lIns="0" tIns="0" rIns="0" bIns="0" rtlCol="0"/>
          <a:lstStyle/>
          <a:p>
            <a:endParaRPr dirty="0"/>
          </a:p>
        </p:txBody>
      </p:sp>
      <p:sp>
        <p:nvSpPr>
          <p:cNvPr id="32" name="object 32"/>
          <p:cNvSpPr txBox="1"/>
          <p:nvPr/>
        </p:nvSpPr>
        <p:spPr>
          <a:xfrm>
            <a:off x="7706431" y="3875031"/>
            <a:ext cx="1933388" cy="282129"/>
          </a:xfrm>
          <a:prstGeom prst="rect">
            <a:avLst/>
          </a:prstGeom>
        </p:spPr>
        <p:txBody>
          <a:bodyPr vert="horz" wrap="square" lIns="0" tIns="12700" rIns="0" bIns="0" rtlCol="0">
            <a:spAutoFit/>
          </a:bodyPr>
          <a:lstStyle/>
          <a:p>
            <a:pPr algn="ctr">
              <a:lnSpc>
                <a:spcPts val="2125"/>
              </a:lnSpc>
              <a:spcBef>
                <a:spcPts val="100"/>
              </a:spcBef>
            </a:pPr>
            <a:r>
              <a:rPr sz="1800" spc="-5" dirty="0">
                <a:latin typeface="Arial"/>
                <a:cs typeface="Arial"/>
              </a:rPr>
              <a:t>MILREP</a:t>
            </a:r>
            <a:endParaRPr sz="1800" dirty="0">
              <a:latin typeface="Arial"/>
              <a:cs typeface="Arial"/>
            </a:endParaRPr>
          </a:p>
        </p:txBody>
      </p:sp>
      <p:sp>
        <p:nvSpPr>
          <p:cNvPr id="33" name="object 33"/>
          <p:cNvSpPr/>
          <p:nvPr/>
        </p:nvSpPr>
        <p:spPr>
          <a:xfrm>
            <a:off x="2413000" y="3766808"/>
            <a:ext cx="739140" cy="892810"/>
          </a:xfrm>
          <a:custGeom>
            <a:avLst/>
            <a:gdLst/>
            <a:ahLst/>
            <a:cxnLst/>
            <a:rect l="l" t="t" r="r" b="b"/>
            <a:pathLst>
              <a:path w="739139" h="892810">
                <a:moveTo>
                  <a:pt x="19118" y="809484"/>
                </a:moveTo>
                <a:lnTo>
                  <a:pt x="0" y="892505"/>
                </a:lnTo>
                <a:lnTo>
                  <a:pt x="77887" y="857987"/>
                </a:lnTo>
                <a:lnTo>
                  <a:pt x="67716" y="849593"/>
                </a:lnTo>
                <a:lnTo>
                  <a:pt x="47765" y="849593"/>
                </a:lnTo>
                <a:lnTo>
                  <a:pt x="33073" y="837467"/>
                </a:lnTo>
                <a:lnTo>
                  <a:pt x="41156" y="827672"/>
                </a:lnTo>
                <a:lnTo>
                  <a:pt x="19118" y="809484"/>
                </a:lnTo>
                <a:close/>
              </a:path>
              <a:path w="739139" h="892810">
                <a:moveTo>
                  <a:pt x="41156" y="827672"/>
                </a:moveTo>
                <a:lnTo>
                  <a:pt x="33073" y="837467"/>
                </a:lnTo>
                <a:lnTo>
                  <a:pt x="47765" y="849593"/>
                </a:lnTo>
                <a:lnTo>
                  <a:pt x="55849" y="839798"/>
                </a:lnTo>
                <a:lnTo>
                  <a:pt x="41156" y="827672"/>
                </a:lnTo>
                <a:close/>
              </a:path>
              <a:path w="739139" h="892810">
                <a:moveTo>
                  <a:pt x="55849" y="839798"/>
                </a:moveTo>
                <a:lnTo>
                  <a:pt x="47765" y="849593"/>
                </a:lnTo>
                <a:lnTo>
                  <a:pt x="67716" y="849593"/>
                </a:lnTo>
                <a:lnTo>
                  <a:pt x="55849" y="839798"/>
                </a:lnTo>
                <a:close/>
              </a:path>
              <a:path w="739139" h="892810">
                <a:moveTo>
                  <a:pt x="45199" y="822774"/>
                </a:moveTo>
                <a:lnTo>
                  <a:pt x="41156" y="827672"/>
                </a:lnTo>
                <a:lnTo>
                  <a:pt x="55849" y="839798"/>
                </a:lnTo>
                <a:lnTo>
                  <a:pt x="59891" y="834900"/>
                </a:lnTo>
                <a:lnTo>
                  <a:pt x="45199" y="822774"/>
                </a:lnTo>
                <a:close/>
              </a:path>
              <a:path w="739139" h="892810">
                <a:moveTo>
                  <a:pt x="69451" y="793389"/>
                </a:moveTo>
                <a:lnTo>
                  <a:pt x="57325" y="808081"/>
                </a:lnTo>
                <a:lnTo>
                  <a:pt x="72017" y="820207"/>
                </a:lnTo>
                <a:lnTo>
                  <a:pt x="84143" y="805515"/>
                </a:lnTo>
                <a:lnTo>
                  <a:pt x="69451" y="793389"/>
                </a:lnTo>
                <a:close/>
              </a:path>
              <a:path w="739139" h="892810">
                <a:moveTo>
                  <a:pt x="93703" y="764005"/>
                </a:moveTo>
                <a:lnTo>
                  <a:pt x="81577" y="778697"/>
                </a:lnTo>
                <a:lnTo>
                  <a:pt x="96269" y="790823"/>
                </a:lnTo>
                <a:lnTo>
                  <a:pt x="108395" y="776131"/>
                </a:lnTo>
                <a:lnTo>
                  <a:pt x="93703" y="764005"/>
                </a:lnTo>
                <a:close/>
              </a:path>
              <a:path w="739139" h="892810">
                <a:moveTo>
                  <a:pt x="117953" y="734620"/>
                </a:moveTo>
                <a:lnTo>
                  <a:pt x="105829" y="749312"/>
                </a:lnTo>
                <a:lnTo>
                  <a:pt x="120520" y="761438"/>
                </a:lnTo>
                <a:lnTo>
                  <a:pt x="132646" y="746746"/>
                </a:lnTo>
                <a:lnTo>
                  <a:pt x="117953" y="734620"/>
                </a:lnTo>
                <a:close/>
              </a:path>
              <a:path w="739139" h="892810">
                <a:moveTo>
                  <a:pt x="142205" y="705234"/>
                </a:moveTo>
                <a:lnTo>
                  <a:pt x="130079" y="719927"/>
                </a:lnTo>
                <a:lnTo>
                  <a:pt x="144772" y="732053"/>
                </a:lnTo>
                <a:lnTo>
                  <a:pt x="156898" y="717360"/>
                </a:lnTo>
                <a:lnTo>
                  <a:pt x="142205" y="705234"/>
                </a:lnTo>
                <a:close/>
              </a:path>
              <a:path w="739139" h="892810">
                <a:moveTo>
                  <a:pt x="166457" y="675850"/>
                </a:moveTo>
                <a:lnTo>
                  <a:pt x="154331" y="690543"/>
                </a:lnTo>
                <a:lnTo>
                  <a:pt x="169024" y="702669"/>
                </a:lnTo>
                <a:lnTo>
                  <a:pt x="181150" y="687976"/>
                </a:lnTo>
                <a:lnTo>
                  <a:pt x="166457" y="675850"/>
                </a:lnTo>
                <a:close/>
              </a:path>
              <a:path w="739139" h="892810">
                <a:moveTo>
                  <a:pt x="190709" y="646465"/>
                </a:moveTo>
                <a:lnTo>
                  <a:pt x="178583" y="661158"/>
                </a:lnTo>
                <a:lnTo>
                  <a:pt x="193276" y="673284"/>
                </a:lnTo>
                <a:lnTo>
                  <a:pt x="205402" y="658591"/>
                </a:lnTo>
                <a:lnTo>
                  <a:pt x="190709" y="646465"/>
                </a:lnTo>
                <a:close/>
              </a:path>
              <a:path w="739139" h="892810">
                <a:moveTo>
                  <a:pt x="214961" y="617080"/>
                </a:moveTo>
                <a:lnTo>
                  <a:pt x="202835" y="631772"/>
                </a:lnTo>
                <a:lnTo>
                  <a:pt x="217526" y="643898"/>
                </a:lnTo>
                <a:lnTo>
                  <a:pt x="229652" y="629206"/>
                </a:lnTo>
                <a:lnTo>
                  <a:pt x="214961" y="617080"/>
                </a:lnTo>
                <a:close/>
              </a:path>
              <a:path w="739139" h="892810">
                <a:moveTo>
                  <a:pt x="239212" y="587696"/>
                </a:moveTo>
                <a:lnTo>
                  <a:pt x="227086" y="602388"/>
                </a:lnTo>
                <a:lnTo>
                  <a:pt x="241778" y="614514"/>
                </a:lnTo>
                <a:lnTo>
                  <a:pt x="253904" y="599822"/>
                </a:lnTo>
                <a:lnTo>
                  <a:pt x="239212" y="587696"/>
                </a:lnTo>
                <a:close/>
              </a:path>
              <a:path w="739139" h="892810">
                <a:moveTo>
                  <a:pt x="263464" y="558311"/>
                </a:moveTo>
                <a:lnTo>
                  <a:pt x="251338" y="573003"/>
                </a:lnTo>
                <a:lnTo>
                  <a:pt x="266030" y="585129"/>
                </a:lnTo>
                <a:lnTo>
                  <a:pt x="278156" y="570437"/>
                </a:lnTo>
                <a:lnTo>
                  <a:pt x="263464" y="558311"/>
                </a:lnTo>
                <a:close/>
              </a:path>
              <a:path w="739139" h="892810">
                <a:moveTo>
                  <a:pt x="287715" y="528927"/>
                </a:moveTo>
                <a:lnTo>
                  <a:pt x="275589" y="543618"/>
                </a:lnTo>
                <a:lnTo>
                  <a:pt x="290282" y="555744"/>
                </a:lnTo>
                <a:lnTo>
                  <a:pt x="302408" y="541051"/>
                </a:lnTo>
                <a:lnTo>
                  <a:pt x="287715" y="528927"/>
                </a:lnTo>
                <a:close/>
              </a:path>
              <a:path w="739139" h="892810">
                <a:moveTo>
                  <a:pt x="311967" y="499541"/>
                </a:moveTo>
                <a:lnTo>
                  <a:pt x="299841" y="514234"/>
                </a:lnTo>
                <a:lnTo>
                  <a:pt x="314534" y="526360"/>
                </a:lnTo>
                <a:lnTo>
                  <a:pt x="326659" y="511667"/>
                </a:lnTo>
                <a:lnTo>
                  <a:pt x="311967" y="499541"/>
                </a:lnTo>
                <a:close/>
              </a:path>
              <a:path w="739139" h="892810">
                <a:moveTo>
                  <a:pt x="336218" y="470156"/>
                </a:moveTo>
                <a:lnTo>
                  <a:pt x="324092" y="484849"/>
                </a:lnTo>
                <a:lnTo>
                  <a:pt x="338785" y="496975"/>
                </a:lnTo>
                <a:lnTo>
                  <a:pt x="350911" y="482282"/>
                </a:lnTo>
                <a:lnTo>
                  <a:pt x="336218" y="470156"/>
                </a:lnTo>
                <a:close/>
              </a:path>
              <a:path w="739139" h="892810">
                <a:moveTo>
                  <a:pt x="360470" y="440772"/>
                </a:moveTo>
                <a:lnTo>
                  <a:pt x="348344" y="455463"/>
                </a:lnTo>
                <a:lnTo>
                  <a:pt x="363037" y="467589"/>
                </a:lnTo>
                <a:lnTo>
                  <a:pt x="375163" y="452897"/>
                </a:lnTo>
                <a:lnTo>
                  <a:pt x="360470" y="440772"/>
                </a:lnTo>
                <a:close/>
              </a:path>
              <a:path w="739139" h="892810">
                <a:moveTo>
                  <a:pt x="384722" y="411387"/>
                </a:moveTo>
                <a:lnTo>
                  <a:pt x="372596" y="426079"/>
                </a:lnTo>
                <a:lnTo>
                  <a:pt x="387289" y="438205"/>
                </a:lnTo>
                <a:lnTo>
                  <a:pt x="399414" y="423513"/>
                </a:lnTo>
                <a:lnTo>
                  <a:pt x="384722" y="411387"/>
                </a:lnTo>
                <a:close/>
              </a:path>
              <a:path w="739139" h="892810">
                <a:moveTo>
                  <a:pt x="408974" y="382002"/>
                </a:moveTo>
                <a:lnTo>
                  <a:pt x="396848" y="396694"/>
                </a:lnTo>
                <a:lnTo>
                  <a:pt x="411540" y="408820"/>
                </a:lnTo>
                <a:lnTo>
                  <a:pt x="423666" y="394127"/>
                </a:lnTo>
                <a:lnTo>
                  <a:pt x="408974" y="382002"/>
                </a:lnTo>
                <a:close/>
              </a:path>
              <a:path w="739139" h="892810">
                <a:moveTo>
                  <a:pt x="433224" y="352618"/>
                </a:moveTo>
                <a:lnTo>
                  <a:pt x="421100" y="367309"/>
                </a:lnTo>
                <a:lnTo>
                  <a:pt x="435791" y="379435"/>
                </a:lnTo>
                <a:lnTo>
                  <a:pt x="447917" y="364743"/>
                </a:lnTo>
                <a:lnTo>
                  <a:pt x="433224" y="352618"/>
                </a:lnTo>
                <a:close/>
              </a:path>
              <a:path w="739139" h="892810">
                <a:moveTo>
                  <a:pt x="457476" y="323232"/>
                </a:moveTo>
                <a:lnTo>
                  <a:pt x="445350" y="337925"/>
                </a:lnTo>
                <a:lnTo>
                  <a:pt x="460043" y="350051"/>
                </a:lnTo>
                <a:lnTo>
                  <a:pt x="472169" y="335358"/>
                </a:lnTo>
                <a:lnTo>
                  <a:pt x="457476" y="323232"/>
                </a:lnTo>
                <a:close/>
              </a:path>
              <a:path w="739139" h="892810">
                <a:moveTo>
                  <a:pt x="481728" y="293847"/>
                </a:moveTo>
                <a:lnTo>
                  <a:pt x="469602" y="308540"/>
                </a:lnTo>
                <a:lnTo>
                  <a:pt x="484295" y="320666"/>
                </a:lnTo>
                <a:lnTo>
                  <a:pt x="496421" y="305973"/>
                </a:lnTo>
                <a:lnTo>
                  <a:pt x="481728" y="293847"/>
                </a:lnTo>
                <a:close/>
              </a:path>
              <a:path w="739139" h="892810">
                <a:moveTo>
                  <a:pt x="505980" y="264463"/>
                </a:moveTo>
                <a:lnTo>
                  <a:pt x="493854" y="279154"/>
                </a:lnTo>
                <a:lnTo>
                  <a:pt x="508547" y="291280"/>
                </a:lnTo>
                <a:lnTo>
                  <a:pt x="520673" y="276588"/>
                </a:lnTo>
                <a:lnTo>
                  <a:pt x="505980" y="264463"/>
                </a:lnTo>
                <a:close/>
              </a:path>
              <a:path w="739139" h="892810">
                <a:moveTo>
                  <a:pt x="530232" y="235078"/>
                </a:moveTo>
                <a:lnTo>
                  <a:pt x="518106" y="249770"/>
                </a:lnTo>
                <a:lnTo>
                  <a:pt x="532798" y="261896"/>
                </a:lnTo>
                <a:lnTo>
                  <a:pt x="544923" y="247204"/>
                </a:lnTo>
                <a:lnTo>
                  <a:pt x="530232" y="235078"/>
                </a:lnTo>
                <a:close/>
              </a:path>
              <a:path w="739139" h="892810">
                <a:moveTo>
                  <a:pt x="554483" y="205693"/>
                </a:moveTo>
                <a:lnTo>
                  <a:pt x="542357" y="220385"/>
                </a:lnTo>
                <a:lnTo>
                  <a:pt x="557049" y="232511"/>
                </a:lnTo>
                <a:lnTo>
                  <a:pt x="569175" y="217818"/>
                </a:lnTo>
                <a:lnTo>
                  <a:pt x="554483" y="205693"/>
                </a:lnTo>
                <a:close/>
              </a:path>
              <a:path w="739139" h="892810">
                <a:moveTo>
                  <a:pt x="578735" y="176307"/>
                </a:moveTo>
                <a:lnTo>
                  <a:pt x="566609" y="191000"/>
                </a:lnTo>
                <a:lnTo>
                  <a:pt x="581301" y="203126"/>
                </a:lnTo>
                <a:lnTo>
                  <a:pt x="593427" y="188433"/>
                </a:lnTo>
                <a:lnTo>
                  <a:pt x="578735" y="176307"/>
                </a:lnTo>
                <a:close/>
              </a:path>
              <a:path w="739139" h="892810">
                <a:moveTo>
                  <a:pt x="602987" y="146923"/>
                </a:moveTo>
                <a:lnTo>
                  <a:pt x="590861" y="161616"/>
                </a:lnTo>
                <a:lnTo>
                  <a:pt x="605553" y="173741"/>
                </a:lnTo>
                <a:lnTo>
                  <a:pt x="617679" y="159049"/>
                </a:lnTo>
                <a:lnTo>
                  <a:pt x="602987" y="146923"/>
                </a:lnTo>
                <a:close/>
              </a:path>
              <a:path w="739139" h="892810">
                <a:moveTo>
                  <a:pt x="627239" y="117538"/>
                </a:moveTo>
                <a:lnTo>
                  <a:pt x="615113" y="132231"/>
                </a:lnTo>
                <a:lnTo>
                  <a:pt x="629805" y="144357"/>
                </a:lnTo>
                <a:lnTo>
                  <a:pt x="641930" y="129664"/>
                </a:lnTo>
                <a:lnTo>
                  <a:pt x="627239" y="117538"/>
                </a:lnTo>
                <a:close/>
              </a:path>
              <a:path w="739139" h="892810">
                <a:moveTo>
                  <a:pt x="651489" y="88154"/>
                </a:moveTo>
                <a:lnTo>
                  <a:pt x="639364" y="102845"/>
                </a:lnTo>
                <a:lnTo>
                  <a:pt x="654056" y="114971"/>
                </a:lnTo>
                <a:lnTo>
                  <a:pt x="666182" y="100279"/>
                </a:lnTo>
                <a:lnTo>
                  <a:pt x="651489" y="88154"/>
                </a:lnTo>
                <a:close/>
              </a:path>
              <a:path w="739139" h="892810">
                <a:moveTo>
                  <a:pt x="675741" y="58769"/>
                </a:moveTo>
                <a:lnTo>
                  <a:pt x="663615" y="73461"/>
                </a:lnTo>
                <a:lnTo>
                  <a:pt x="678308" y="85587"/>
                </a:lnTo>
                <a:lnTo>
                  <a:pt x="690434" y="70895"/>
                </a:lnTo>
                <a:lnTo>
                  <a:pt x="675741" y="58769"/>
                </a:lnTo>
                <a:close/>
              </a:path>
              <a:path w="739139" h="892810">
                <a:moveTo>
                  <a:pt x="699993" y="29383"/>
                </a:moveTo>
                <a:lnTo>
                  <a:pt x="687867" y="44076"/>
                </a:lnTo>
                <a:lnTo>
                  <a:pt x="702560" y="56202"/>
                </a:lnTo>
                <a:lnTo>
                  <a:pt x="714686" y="41509"/>
                </a:lnTo>
                <a:lnTo>
                  <a:pt x="699993" y="29383"/>
                </a:lnTo>
                <a:close/>
              </a:path>
              <a:path w="739139" h="892810">
                <a:moveTo>
                  <a:pt x="724245" y="0"/>
                </a:moveTo>
                <a:lnTo>
                  <a:pt x="712119" y="14691"/>
                </a:lnTo>
                <a:lnTo>
                  <a:pt x="726812" y="26817"/>
                </a:lnTo>
                <a:lnTo>
                  <a:pt x="738938" y="12124"/>
                </a:lnTo>
                <a:lnTo>
                  <a:pt x="724245" y="0"/>
                </a:lnTo>
                <a:close/>
              </a:path>
            </a:pathLst>
          </a:custGeom>
          <a:solidFill>
            <a:srgbClr val="0048AA"/>
          </a:solidFill>
        </p:spPr>
        <p:txBody>
          <a:bodyPr wrap="square" lIns="0" tIns="0" rIns="0" bIns="0" rtlCol="0"/>
          <a:lstStyle/>
          <a:p>
            <a:endParaRPr dirty="0"/>
          </a:p>
        </p:txBody>
      </p:sp>
      <p:sp>
        <p:nvSpPr>
          <p:cNvPr id="34" name="object 34"/>
          <p:cNvSpPr/>
          <p:nvPr/>
        </p:nvSpPr>
        <p:spPr>
          <a:xfrm>
            <a:off x="9020950" y="3762446"/>
            <a:ext cx="899794" cy="1024255"/>
          </a:xfrm>
          <a:custGeom>
            <a:avLst/>
            <a:gdLst/>
            <a:ahLst/>
            <a:cxnLst/>
            <a:rect l="l" t="t" r="r" b="b"/>
            <a:pathLst>
              <a:path w="899795" h="1024254">
                <a:moveTo>
                  <a:pt x="14323" y="0"/>
                </a:moveTo>
                <a:lnTo>
                  <a:pt x="0" y="12557"/>
                </a:lnTo>
                <a:lnTo>
                  <a:pt x="12557" y="26882"/>
                </a:lnTo>
                <a:lnTo>
                  <a:pt x="26882" y="14323"/>
                </a:lnTo>
                <a:lnTo>
                  <a:pt x="14323" y="0"/>
                </a:lnTo>
                <a:close/>
              </a:path>
              <a:path w="899795" h="1024254">
                <a:moveTo>
                  <a:pt x="39441" y="28647"/>
                </a:moveTo>
                <a:lnTo>
                  <a:pt x="25116" y="41206"/>
                </a:lnTo>
                <a:lnTo>
                  <a:pt x="37675" y="55530"/>
                </a:lnTo>
                <a:lnTo>
                  <a:pt x="52000" y="42971"/>
                </a:lnTo>
                <a:lnTo>
                  <a:pt x="39441" y="28647"/>
                </a:lnTo>
                <a:close/>
              </a:path>
              <a:path w="899795" h="1024254">
                <a:moveTo>
                  <a:pt x="64559" y="57296"/>
                </a:moveTo>
                <a:lnTo>
                  <a:pt x="50234" y="69855"/>
                </a:lnTo>
                <a:lnTo>
                  <a:pt x="62792" y="84179"/>
                </a:lnTo>
                <a:lnTo>
                  <a:pt x="77116" y="71620"/>
                </a:lnTo>
                <a:lnTo>
                  <a:pt x="64559" y="57296"/>
                </a:lnTo>
                <a:close/>
              </a:path>
              <a:path w="899795" h="1024254">
                <a:moveTo>
                  <a:pt x="89675" y="85944"/>
                </a:moveTo>
                <a:lnTo>
                  <a:pt x="75351" y="98502"/>
                </a:lnTo>
                <a:lnTo>
                  <a:pt x="87910" y="112826"/>
                </a:lnTo>
                <a:lnTo>
                  <a:pt x="102234" y="100269"/>
                </a:lnTo>
                <a:lnTo>
                  <a:pt x="89675" y="85944"/>
                </a:lnTo>
                <a:close/>
              </a:path>
              <a:path w="899795" h="1024254">
                <a:moveTo>
                  <a:pt x="114794" y="114592"/>
                </a:moveTo>
                <a:lnTo>
                  <a:pt x="100469" y="127151"/>
                </a:lnTo>
                <a:lnTo>
                  <a:pt x="113028" y="141475"/>
                </a:lnTo>
                <a:lnTo>
                  <a:pt x="127351" y="128916"/>
                </a:lnTo>
                <a:lnTo>
                  <a:pt x="114794" y="114592"/>
                </a:lnTo>
                <a:close/>
              </a:path>
              <a:path w="899795" h="1024254">
                <a:moveTo>
                  <a:pt x="139910" y="143240"/>
                </a:moveTo>
                <a:lnTo>
                  <a:pt x="125586" y="155799"/>
                </a:lnTo>
                <a:lnTo>
                  <a:pt x="138145" y="170124"/>
                </a:lnTo>
                <a:lnTo>
                  <a:pt x="152469" y="157565"/>
                </a:lnTo>
                <a:lnTo>
                  <a:pt x="139910" y="143240"/>
                </a:lnTo>
                <a:close/>
              </a:path>
              <a:path w="899795" h="1024254">
                <a:moveTo>
                  <a:pt x="165028" y="171889"/>
                </a:moveTo>
                <a:lnTo>
                  <a:pt x="150704" y="184447"/>
                </a:lnTo>
                <a:lnTo>
                  <a:pt x="163263" y="198771"/>
                </a:lnTo>
                <a:lnTo>
                  <a:pt x="177587" y="186213"/>
                </a:lnTo>
                <a:lnTo>
                  <a:pt x="165028" y="171889"/>
                </a:lnTo>
                <a:close/>
              </a:path>
              <a:path w="899795" h="1024254">
                <a:moveTo>
                  <a:pt x="190145" y="200536"/>
                </a:moveTo>
                <a:lnTo>
                  <a:pt x="175821" y="213095"/>
                </a:lnTo>
                <a:lnTo>
                  <a:pt x="188380" y="227420"/>
                </a:lnTo>
                <a:lnTo>
                  <a:pt x="202704" y="214861"/>
                </a:lnTo>
                <a:lnTo>
                  <a:pt x="190145" y="200536"/>
                </a:lnTo>
                <a:close/>
              </a:path>
              <a:path w="899795" h="1024254">
                <a:moveTo>
                  <a:pt x="215263" y="229185"/>
                </a:moveTo>
                <a:lnTo>
                  <a:pt x="200939" y="241744"/>
                </a:lnTo>
                <a:lnTo>
                  <a:pt x="213498" y="256068"/>
                </a:lnTo>
                <a:lnTo>
                  <a:pt x="227822" y="243509"/>
                </a:lnTo>
                <a:lnTo>
                  <a:pt x="215263" y="229185"/>
                </a:lnTo>
                <a:close/>
              </a:path>
              <a:path w="899795" h="1024254">
                <a:moveTo>
                  <a:pt x="240380" y="257834"/>
                </a:moveTo>
                <a:lnTo>
                  <a:pt x="226057" y="270391"/>
                </a:lnTo>
                <a:lnTo>
                  <a:pt x="238615" y="284716"/>
                </a:lnTo>
                <a:lnTo>
                  <a:pt x="252939" y="272158"/>
                </a:lnTo>
                <a:lnTo>
                  <a:pt x="240380" y="257834"/>
                </a:lnTo>
                <a:close/>
              </a:path>
              <a:path w="899795" h="1024254">
                <a:moveTo>
                  <a:pt x="265498" y="286481"/>
                </a:moveTo>
                <a:lnTo>
                  <a:pt x="251174" y="299040"/>
                </a:lnTo>
                <a:lnTo>
                  <a:pt x="263733" y="313364"/>
                </a:lnTo>
                <a:lnTo>
                  <a:pt x="278057" y="300805"/>
                </a:lnTo>
                <a:lnTo>
                  <a:pt x="265498" y="286481"/>
                </a:lnTo>
                <a:close/>
              </a:path>
              <a:path w="899795" h="1024254">
                <a:moveTo>
                  <a:pt x="290616" y="315130"/>
                </a:moveTo>
                <a:lnTo>
                  <a:pt x="276292" y="327689"/>
                </a:lnTo>
                <a:lnTo>
                  <a:pt x="288850" y="342013"/>
                </a:lnTo>
                <a:lnTo>
                  <a:pt x="303174" y="329454"/>
                </a:lnTo>
                <a:lnTo>
                  <a:pt x="290616" y="315130"/>
                </a:lnTo>
                <a:close/>
              </a:path>
              <a:path w="899795" h="1024254">
                <a:moveTo>
                  <a:pt x="315733" y="343778"/>
                </a:moveTo>
                <a:lnTo>
                  <a:pt x="301409" y="356337"/>
                </a:lnTo>
                <a:lnTo>
                  <a:pt x="313968" y="370660"/>
                </a:lnTo>
                <a:lnTo>
                  <a:pt x="328292" y="358103"/>
                </a:lnTo>
                <a:lnTo>
                  <a:pt x="315733" y="343778"/>
                </a:lnTo>
                <a:close/>
              </a:path>
              <a:path w="899795" h="1024254">
                <a:moveTo>
                  <a:pt x="340851" y="372426"/>
                </a:moveTo>
                <a:lnTo>
                  <a:pt x="326527" y="384985"/>
                </a:lnTo>
                <a:lnTo>
                  <a:pt x="339086" y="399309"/>
                </a:lnTo>
                <a:lnTo>
                  <a:pt x="353409" y="386750"/>
                </a:lnTo>
                <a:lnTo>
                  <a:pt x="340851" y="372426"/>
                </a:lnTo>
                <a:close/>
              </a:path>
              <a:path w="899795" h="1024254">
                <a:moveTo>
                  <a:pt x="365968" y="401074"/>
                </a:moveTo>
                <a:lnTo>
                  <a:pt x="351643" y="413633"/>
                </a:lnTo>
                <a:lnTo>
                  <a:pt x="364202" y="427958"/>
                </a:lnTo>
                <a:lnTo>
                  <a:pt x="378527" y="415399"/>
                </a:lnTo>
                <a:lnTo>
                  <a:pt x="365968" y="401074"/>
                </a:lnTo>
                <a:close/>
              </a:path>
              <a:path w="899795" h="1024254">
                <a:moveTo>
                  <a:pt x="391086" y="429723"/>
                </a:moveTo>
                <a:lnTo>
                  <a:pt x="376762" y="442282"/>
                </a:lnTo>
                <a:lnTo>
                  <a:pt x="389321" y="456605"/>
                </a:lnTo>
                <a:lnTo>
                  <a:pt x="403645" y="444047"/>
                </a:lnTo>
                <a:lnTo>
                  <a:pt x="391086" y="429723"/>
                </a:lnTo>
                <a:close/>
              </a:path>
              <a:path w="899795" h="1024254">
                <a:moveTo>
                  <a:pt x="416203" y="458370"/>
                </a:moveTo>
                <a:lnTo>
                  <a:pt x="401878" y="470929"/>
                </a:lnTo>
                <a:lnTo>
                  <a:pt x="414437" y="485254"/>
                </a:lnTo>
                <a:lnTo>
                  <a:pt x="428762" y="472695"/>
                </a:lnTo>
                <a:lnTo>
                  <a:pt x="416203" y="458370"/>
                </a:lnTo>
                <a:close/>
              </a:path>
              <a:path w="899795" h="1024254">
                <a:moveTo>
                  <a:pt x="441321" y="487019"/>
                </a:moveTo>
                <a:lnTo>
                  <a:pt x="426996" y="499578"/>
                </a:lnTo>
                <a:lnTo>
                  <a:pt x="439555" y="513902"/>
                </a:lnTo>
                <a:lnTo>
                  <a:pt x="453880" y="501343"/>
                </a:lnTo>
                <a:lnTo>
                  <a:pt x="441321" y="487019"/>
                </a:lnTo>
                <a:close/>
              </a:path>
              <a:path w="899795" h="1024254">
                <a:moveTo>
                  <a:pt x="466437" y="515668"/>
                </a:moveTo>
                <a:lnTo>
                  <a:pt x="452114" y="528227"/>
                </a:lnTo>
                <a:lnTo>
                  <a:pt x="464672" y="542550"/>
                </a:lnTo>
                <a:lnTo>
                  <a:pt x="478997" y="529992"/>
                </a:lnTo>
                <a:lnTo>
                  <a:pt x="466437" y="515668"/>
                </a:lnTo>
                <a:close/>
              </a:path>
              <a:path w="899795" h="1024254">
                <a:moveTo>
                  <a:pt x="491556" y="544315"/>
                </a:moveTo>
                <a:lnTo>
                  <a:pt x="477231" y="556874"/>
                </a:lnTo>
                <a:lnTo>
                  <a:pt x="489790" y="571199"/>
                </a:lnTo>
                <a:lnTo>
                  <a:pt x="504115" y="558639"/>
                </a:lnTo>
                <a:lnTo>
                  <a:pt x="491556" y="544315"/>
                </a:lnTo>
                <a:close/>
              </a:path>
              <a:path w="899795" h="1024254">
                <a:moveTo>
                  <a:pt x="516674" y="572964"/>
                </a:moveTo>
                <a:lnTo>
                  <a:pt x="502349" y="585523"/>
                </a:lnTo>
                <a:lnTo>
                  <a:pt x="514907" y="599847"/>
                </a:lnTo>
                <a:lnTo>
                  <a:pt x="529231" y="587288"/>
                </a:lnTo>
                <a:lnTo>
                  <a:pt x="516674" y="572964"/>
                </a:lnTo>
                <a:close/>
              </a:path>
              <a:path w="899795" h="1024254">
                <a:moveTo>
                  <a:pt x="541790" y="601612"/>
                </a:moveTo>
                <a:lnTo>
                  <a:pt x="527466" y="614172"/>
                </a:lnTo>
                <a:lnTo>
                  <a:pt x="540025" y="628495"/>
                </a:lnTo>
                <a:lnTo>
                  <a:pt x="554349" y="615937"/>
                </a:lnTo>
                <a:lnTo>
                  <a:pt x="541790" y="601612"/>
                </a:lnTo>
                <a:close/>
              </a:path>
              <a:path w="899795" h="1024254">
                <a:moveTo>
                  <a:pt x="566908" y="630260"/>
                </a:moveTo>
                <a:lnTo>
                  <a:pt x="552584" y="642819"/>
                </a:lnTo>
                <a:lnTo>
                  <a:pt x="565143" y="657143"/>
                </a:lnTo>
                <a:lnTo>
                  <a:pt x="579466" y="644584"/>
                </a:lnTo>
                <a:lnTo>
                  <a:pt x="566908" y="630260"/>
                </a:lnTo>
                <a:close/>
              </a:path>
              <a:path w="899795" h="1024254">
                <a:moveTo>
                  <a:pt x="592025" y="658909"/>
                </a:moveTo>
                <a:lnTo>
                  <a:pt x="577701" y="671468"/>
                </a:lnTo>
                <a:lnTo>
                  <a:pt x="590260" y="685792"/>
                </a:lnTo>
                <a:lnTo>
                  <a:pt x="604584" y="673233"/>
                </a:lnTo>
                <a:lnTo>
                  <a:pt x="592025" y="658909"/>
                </a:lnTo>
                <a:close/>
              </a:path>
              <a:path w="899795" h="1024254">
                <a:moveTo>
                  <a:pt x="617143" y="687557"/>
                </a:moveTo>
                <a:lnTo>
                  <a:pt x="602819" y="700116"/>
                </a:lnTo>
                <a:lnTo>
                  <a:pt x="615378" y="714439"/>
                </a:lnTo>
                <a:lnTo>
                  <a:pt x="629702" y="701882"/>
                </a:lnTo>
                <a:lnTo>
                  <a:pt x="617143" y="687557"/>
                </a:lnTo>
                <a:close/>
              </a:path>
              <a:path w="899795" h="1024254">
                <a:moveTo>
                  <a:pt x="642260" y="716206"/>
                </a:moveTo>
                <a:lnTo>
                  <a:pt x="627936" y="728764"/>
                </a:lnTo>
                <a:lnTo>
                  <a:pt x="640495" y="743088"/>
                </a:lnTo>
                <a:lnTo>
                  <a:pt x="654819" y="730529"/>
                </a:lnTo>
                <a:lnTo>
                  <a:pt x="642260" y="716206"/>
                </a:lnTo>
                <a:close/>
              </a:path>
              <a:path w="899795" h="1024254">
                <a:moveTo>
                  <a:pt x="667378" y="744853"/>
                </a:moveTo>
                <a:lnTo>
                  <a:pt x="653054" y="757412"/>
                </a:lnTo>
                <a:lnTo>
                  <a:pt x="665613" y="771737"/>
                </a:lnTo>
                <a:lnTo>
                  <a:pt x="679937" y="759178"/>
                </a:lnTo>
                <a:lnTo>
                  <a:pt x="667378" y="744853"/>
                </a:lnTo>
                <a:close/>
              </a:path>
              <a:path w="899795" h="1024254">
                <a:moveTo>
                  <a:pt x="692495" y="773502"/>
                </a:moveTo>
                <a:lnTo>
                  <a:pt x="678172" y="786061"/>
                </a:lnTo>
                <a:lnTo>
                  <a:pt x="690730" y="800384"/>
                </a:lnTo>
                <a:lnTo>
                  <a:pt x="705054" y="787826"/>
                </a:lnTo>
                <a:lnTo>
                  <a:pt x="692495" y="773502"/>
                </a:lnTo>
                <a:close/>
              </a:path>
              <a:path w="899795" h="1024254">
                <a:moveTo>
                  <a:pt x="717613" y="802151"/>
                </a:moveTo>
                <a:lnTo>
                  <a:pt x="703289" y="814708"/>
                </a:lnTo>
                <a:lnTo>
                  <a:pt x="715848" y="829033"/>
                </a:lnTo>
                <a:lnTo>
                  <a:pt x="730172" y="816474"/>
                </a:lnTo>
                <a:lnTo>
                  <a:pt x="717613" y="802151"/>
                </a:lnTo>
                <a:close/>
              </a:path>
              <a:path w="899795" h="1024254">
                <a:moveTo>
                  <a:pt x="742730" y="830798"/>
                </a:moveTo>
                <a:lnTo>
                  <a:pt x="728407" y="843357"/>
                </a:lnTo>
                <a:lnTo>
                  <a:pt x="740964" y="857681"/>
                </a:lnTo>
                <a:lnTo>
                  <a:pt x="755289" y="845122"/>
                </a:lnTo>
                <a:lnTo>
                  <a:pt x="742730" y="830798"/>
                </a:lnTo>
                <a:close/>
              </a:path>
              <a:path w="899795" h="1024254">
                <a:moveTo>
                  <a:pt x="767848" y="859447"/>
                </a:moveTo>
                <a:lnTo>
                  <a:pt x="753524" y="872006"/>
                </a:lnTo>
                <a:lnTo>
                  <a:pt x="766083" y="886330"/>
                </a:lnTo>
                <a:lnTo>
                  <a:pt x="780407" y="873771"/>
                </a:lnTo>
                <a:lnTo>
                  <a:pt x="767848" y="859447"/>
                </a:lnTo>
                <a:close/>
              </a:path>
              <a:path w="899795" h="1024254">
                <a:moveTo>
                  <a:pt x="792965" y="888095"/>
                </a:moveTo>
                <a:lnTo>
                  <a:pt x="778642" y="900653"/>
                </a:lnTo>
                <a:lnTo>
                  <a:pt x="791199" y="914977"/>
                </a:lnTo>
                <a:lnTo>
                  <a:pt x="805524" y="902418"/>
                </a:lnTo>
                <a:lnTo>
                  <a:pt x="792965" y="888095"/>
                </a:lnTo>
                <a:close/>
              </a:path>
              <a:path w="899795" h="1024254">
                <a:moveTo>
                  <a:pt x="877750" y="941453"/>
                </a:moveTo>
                <a:lnTo>
                  <a:pt x="820454" y="991688"/>
                </a:lnTo>
                <a:lnTo>
                  <a:pt x="899337" y="1023867"/>
                </a:lnTo>
                <a:lnTo>
                  <a:pt x="877750" y="941453"/>
                </a:lnTo>
                <a:close/>
              </a:path>
              <a:path w="899795" h="1024254">
                <a:moveTo>
                  <a:pt x="843199" y="945391"/>
                </a:moveTo>
                <a:lnTo>
                  <a:pt x="828876" y="957950"/>
                </a:lnTo>
                <a:lnTo>
                  <a:pt x="841434" y="972273"/>
                </a:lnTo>
                <a:lnTo>
                  <a:pt x="855759" y="959716"/>
                </a:lnTo>
                <a:lnTo>
                  <a:pt x="843199" y="945391"/>
                </a:lnTo>
                <a:close/>
              </a:path>
              <a:path w="899795" h="1024254">
                <a:moveTo>
                  <a:pt x="818083" y="916743"/>
                </a:moveTo>
                <a:lnTo>
                  <a:pt x="803758" y="929302"/>
                </a:lnTo>
                <a:lnTo>
                  <a:pt x="816317" y="943626"/>
                </a:lnTo>
                <a:lnTo>
                  <a:pt x="830642" y="931067"/>
                </a:lnTo>
                <a:lnTo>
                  <a:pt x="818083" y="916743"/>
                </a:lnTo>
                <a:close/>
              </a:path>
            </a:pathLst>
          </a:custGeom>
          <a:solidFill>
            <a:srgbClr val="0048AA"/>
          </a:solidFill>
        </p:spPr>
        <p:txBody>
          <a:bodyPr wrap="square" lIns="0" tIns="0" rIns="0" bIns="0" rtlCol="0"/>
          <a:lstStyle/>
          <a:p>
            <a:endParaRPr dirty="0"/>
          </a:p>
        </p:txBody>
      </p:sp>
      <p:sp>
        <p:nvSpPr>
          <p:cNvPr id="35" name="object 35"/>
          <p:cNvSpPr/>
          <p:nvPr/>
        </p:nvSpPr>
        <p:spPr>
          <a:xfrm>
            <a:off x="2164518" y="3676689"/>
            <a:ext cx="788670" cy="923925"/>
          </a:xfrm>
          <a:custGeom>
            <a:avLst/>
            <a:gdLst/>
            <a:ahLst/>
            <a:cxnLst/>
            <a:rect l="l" t="t" r="r" b="b"/>
            <a:pathLst>
              <a:path w="788669" h="923925">
                <a:moveTo>
                  <a:pt x="12352" y="896566"/>
                </a:moveTo>
                <a:lnTo>
                  <a:pt x="0" y="911070"/>
                </a:lnTo>
                <a:lnTo>
                  <a:pt x="14503" y="923422"/>
                </a:lnTo>
                <a:lnTo>
                  <a:pt x="26855" y="908918"/>
                </a:lnTo>
                <a:lnTo>
                  <a:pt x="12352" y="896566"/>
                </a:lnTo>
                <a:close/>
              </a:path>
              <a:path w="788669" h="923925">
                <a:moveTo>
                  <a:pt x="37056" y="867561"/>
                </a:moveTo>
                <a:lnTo>
                  <a:pt x="24704" y="882063"/>
                </a:lnTo>
                <a:lnTo>
                  <a:pt x="39207" y="894415"/>
                </a:lnTo>
                <a:lnTo>
                  <a:pt x="51558" y="879913"/>
                </a:lnTo>
                <a:lnTo>
                  <a:pt x="37056" y="867561"/>
                </a:lnTo>
                <a:close/>
              </a:path>
              <a:path w="788669" h="923925">
                <a:moveTo>
                  <a:pt x="61758" y="838554"/>
                </a:moveTo>
                <a:lnTo>
                  <a:pt x="49406" y="853057"/>
                </a:lnTo>
                <a:lnTo>
                  <a:pt x="63910" y="865409"/>
                </a:lnTo>
                <a:lnTo>
                  <a:pt x="76262" y="850906"/>
                </a:lnTo>
                <a:lnTo>
                  <a:pt x="61758" y="838554"/>
                </a:lnTo>
                <a:close/>
              </a:path>
              <a:path w="788669" h="923925">
                <a:moveTo>
                  <a:pt x="86462" y="809548"/>
                </a:moveTo>
                <a:lnTo>
                  <a:pt x="74110" y="824052"/>
                </a:lnTo>
                <a:lnTo>
                  <a:pt x="88614" y="836404"/>
                </a:lnTo>
                <a:lnTo>
                  <a:pt x="100966" y="821900"/>
                </a:lnTo>
                <a:lnTo>
                  <a:pt x="86462" y="809548"/>
                </a:lnTo>
                <a:close/>
              </a:path>
              <a:path w="788669" h="923925">
                <a:moveTo>
                  <a:pt x="111166" y="780543"/>
                </a:moveTo>
                <a:lnTo>
                  <a:pt x="98814" y="795045"/>
                </a:lnTo>
                <a:lnTo>
                  <a:pt x="113317" y="807397"/>
                </a:lnTo>
                <a:lnTo>
                  <a:pt x="125669" y="792895"/>
                </a:lnTo>
                <a:lnTo>
                  <a:pt x="111166" y="780543"/>
                </a:lnTo>
                <a:close/>
              </a:path>
              <a:path w="788669" h="923925">
                <a:moveTo>
                  <a:pt x="135869" y="751537"/>
                </a:moveTo>
                <a:lnTo>
                  <a:pt x="123517" y="766039"/>
                </a:lnTo>
                <a:lnTo>
                  <a:pt x="138021" y="778391"/>
                </a:lnTo>
                <a:lnTo>
                  <a:pt x="150373" y="763888"/>
                </a:lnTo>
                <a:lnTo>
                  <a:pt x="135869" y="751537"/>
                </a:lnTo>
                <a:close/>
              </a:path>
              <a:path w="788669" h="923925">
                <a:moveTo>
                  <a:pt x="160573" y="722530"/>
                </a:moveTo>
                <a:lnTo>
                  <a:pt x="148221" y="737034"/>
                </a:lnTo>
                <a:lnTo>
                  <a:pt x="162725" y="749386"/>
                </a:lnTo>
                <a:lnTo>
                  <a:pt x="175077" y="734882"/>
                </a:lnTo>
                <a:lnTo>
                  <a:pt x="160573" y="722530"/>
                </a:lnTo>
                <a:close/>
              </a:path>
              <a:path w="788669" h="923925">
                <a:moveTo>
                  <a:pt x="185277" y="693525"/>
                </a:moveTo>
                <a:lnTo>
                  <a:pt x="172925" y="708028"/>
                </a:lnTo>
                <a:lnTo>
                  <a:pt x="187427" y="720379"/>
                </a:lnTo>
                <a:lnTo>
                  <a:pt x="199779" y="705877"/>
                </a:lnTo>
                <a:lnTo>
                  <a:pt x="185277" y="693525"/>
                </a:lnTo>
                <a:close/>
              </a:path>
              <a:path w="788669" h="923925">
                <a:moveTo>
                  <a:pt x="209980" y="664519"/>
                </a:moveTo>
                <a:lnTo>
                  <a:pt x="197628" y="679022"/>
                </a:lnTo>
                <a:lnTo>
                  <a:pt x="212131" y="691374"/>
                </a:lnTo>
                <a:lnTo>
                  <a:pt x="224483" y="676870"/>
                </a:lnTo>
                <a:lnTo>
                  <a:pt x="209980" y="664519"/>
                </a:lnTo>
                <a:close/>
              </a:path>
              <a:path w="788669" h="923925">
                <a:moveTo>
                  <a:pt x="234684" y="635513"/>
                </a:moveTo>
                <a:lnTo>
                  <a:pt x="222332" y="650016"/>
                </a:lnTo>
                <a:lnTo>
                  <a:pt x="236835" y="662368"/>
                </a:lnTo>
                <a:lnTo>
                  <a:pt x="249187" y="647865"/>
                </a:lnTo>
                <a:lnTo>
                  <a:pt x="234684" y="635513"/>
                </a:lnTo>
                <a:close/>
              </a:path>
              <a:path w="788669" h="923925">
                <a:moveTo>
                  <a:pt x="259388" y="606507"/>
                </a:moveTo>
                <a:lnTo>
                  <a:pt x="247036" y="621010"/>
                </a:lnTo>
                <a:lnTo>
                  <a:pt x="261538" y="633362"/>
                </a:lnTo>
                <a:lnTo>
                  <a:pt x="273890" y="618859"/>
                </a:lnTo>
                <a:lnTo>
                  <a:pt x="259388" y="606507"/>
                </a:lnTo>
                <a:close/>
              </a:path>
              <a:path w="788669" h="923925">
                <a:moveTo>
                  <a:pt x="284091" y="577502"/>
                </a:moveTo>
                <a:lnTo>
                  <a:pt x="271739" y="592004"/>
                </a:lnTo>
                <a:lnTo>
                  <a:pt x="286242" y="604356"/>
                </a:lnTo>
                <a:lnTo>
                  <a:pt x="298594" y="589854"/>
                </a:lnTo>
                <a:lnTo>
                  <a:pt x="284091" y="577502"/>
                </a:lnTo>
                <a:close/>
              </a:path>
              <a:path w="788669" h="923925">
                <a:moveTo>
                  <a:pt x="308795" y="548495"/>
                </a:moveTo>
                <a:lnTo>
                  <a:pt x="296443" y="562998"/>
                </a:lnTo>
                <a:lnTo>
                  <a:pt x="310946" y="575350"/>
                </a:lnTo>
                <a:lnTo>
                  <a:pt x="323297" y="560847"/>
                </a:lnTo>
                <a:lnTo>
                  <a:pt x="308795" y="548495"/>
                </a:lnTo>
                <a:close/>
              </a:path>
              <a:path w="788669" h="923925">
                <a:moveTo>
                  <a:pt x="333498" y="519489"/>
                </a:moveTo>
                <a:lnTo>
                  <a:pt x="321147" y="533993"/>
                </a:lnTo>
                <a:lnTo>
                  <a:pt x="335649" y="546345"/>
                </a:lnTo>
                <a:lnTo>
                  <a:pt x="348001" y="531841"/>
                </a:lnTo>
                <a:lnTo>
                  <a:pt x="333498" y="519489"/>
                </a:lnTo>
                <a:close/>
              </a:path>
              <a:path w="788669" h="923925">
                <a:moveTo>
                  <a:pt x="358202" y="490484"/>
                </a:moveTo>
                <a:lnTo>
                  <a:pt x="345850" y="504986"/>
                </a:lnTo>
                <a:lnTo>
                  <a:pt x="360353" y="517338"/>
                </a:lnTo>
                <a:lnTo>
                  <a:pt x="372705" y="502836"/>
                </a:lnTo>
                <a:lnTo>
                  <a:pt x="358202" y="490484"/>
                </a:lnTo>
                <a:close/>
              </a:path>
              <a:path w="788669" h="923925">
                <a:moveTo>
                  <a:pt x="382906" y="461478"/>
                </a:moveTo>
                <a:lnTo>
                  <a:pt x="370554" y="475980"/>
                </a:lnTo>
                <a:lnTo>
                  <a:pt x="385056" y="488332"/>
                </a:lnTo>
                <a:lnTo>
                  <a:pt x="397408" y="473829"/>
                </a:lnTo>
                <a:lnTo>
                  <a:pt x="382906" y="461478"/>
                </a:lnTo>
                <a:close/>
              </a:path>
              <a:path w="788669" h="923925">
                <a:moveTo>
                  <a:pt x="407609" y="432471"/>
                </a:moveTo>
                <a:lnTo>
                  <a:pt x="395257" y="446975"/>
                </a:lnTo>
                <a:lnTo>
                  <a:pt x="409760" y="459327"/>
                </a:lnTo>
                <a:lnTo>
                  <a:pt x="422112" y="444823"/>
                </a:lnTo>
                <a:lnTo>
                  <a:pt x="407609" y="432471"/>
                </a:lnTo>
                <a:close/>
              </a:path>
              <a:path w="788669" h="923925">
                <a:moveTo>
                  <a:pt x="432313" y="403466"/>
                </a:moveTo>
                <a:lnTo>
                  <a:pt x="419961" y="417969"/>
                </a:lnTo>
                <a:lnTo>
                  <a:pt x="434464" y="430320"/>
                </a:lnTo>
                <a:lnTo>
                  <a:pt x="446816" y="415818"/>
                </a:lnTo>
                <a:lnTo>
                  <a:pt x="432313" y="403466"/>
                </a:lnTo>
                <a:close/>
              </a:path>
              <a:path w="788669" h="923925">
                <a:moveTo>
                  <a:pt x="457017" y="374460"/>
                </a:moveTo>
                <a:lnTo>
                  <a:pt x="444665" y="388962"/>
                </a:lnTo>
                <a:lnTo>
                  <a:pt x="459167" y="401314"/>
                </a:lnTo>
                <a:lnTo>
                  <a:pt x="471519" y="386811"/>
                </a:lnTo>
                <a:lnTo>
                  <a:pt x="457017" y="374460"/>
                </a:lnTo>
                <a:close/>
              </a:path>
              <a:path w="788669" h="923925">
                <a:moveTo>
                  <a:pt x="481719" y="345453"/>
                </a:moveTo>
                <a:lnTo>
                  <a:pt x="469367" y="359957"/>
                </a:lnTo>
                <a:lnTo>
                  <a:pt x="483871" y="372309"/>
                </a:lnTo>
                <a:lnTo>
                  <a:pt x="496223" y="357805"/>
                </a:lnTo>
                <a:lnTo>
                  <a:pt x="481719" y="345453"/>
                </a:lnTo>
                <a:close/>
              </a:path>
              <a:path w="788669" h="923925">
                <a:moveTo>
                  <a:pt x="506423" y="316448"/>
                </a:moveTo>
                <a:lnTo>
                  <a:pt x="494071" y="330951"/>
                </a:lnTo>
                <a:lnTo>
                  <a:pt x="508575" y="343303"/>
                </a:lnTo>
                <a:lnTo>
                  <a:pt x="520927" y="328800"/>
                </a:lnTo>
                <a:lnTo>
                  <a:pt x="506423" y="316448"/>
                </a:lnTo>
                <a:close/>
              </a:path>
              <a:path w="788669" h="923925">
                <a:moveTo>
                  <a:pt x="531127" y="287442"/>
                </a:moveTo>
                <a:lnTo>
                  <a:pt x="518775" y="301946"/>
                </a:lnTo>
                <a:lnTo>
                  <a:pt x="533278" y="314297"/>
                </a:lnTo>
                <a:lnTo>
                  <a:pt x="545630" y="299794"/>
                </a:lnTo>
                <a:lnTo>
                  <a:pt x="531127" y="287442"/>
                </a:lnTo>
                <a:close/>
              </a:path>
              <a:path w="788669" h="923925">
                <a:moveTo>
                  <a:pt x="555830" y="258437"/>
                </a:moveTo>
                <a:lnTo>
                  <a:pt x="543478" y="272939"/>
                </a:lnTo>
                <a:lnTo>
                  <a:pt x="557982" y="285291"/>
                </a:lnTo>
                <a:lnTo>
                  <a:pt x="570334" y="270788"/>
                </a:lnTo>
                <a:lnTo>
                  <a:pt x="555830" y="258437"/>
                </a:lnTo>
                <a:close/>
              </a:path>
              <a:path w="788669" h="923925">
                <a:moveTo>
                  <a:pt x="580534" y="229430"/>
                </a:moveTo>
                <a:lnTo>
                  <a:pt x="568182" y="243933"/>
                </a:lnTo>
                <a:lnTo>
                  <a:pt x="582686" y="256285"/>
                </a:lnTo>
                <a:lnTo>
                  <a:pt x="595038" y="241782"/>
                </a:lnTo>
                <a:lnTo>
                  <a:pt x="580534" y="229430"/>
                </a:lnTo>
                <a:close/>
              </a:path>
              <a:path w="788669" h="923925">
                <a:moveTo>
                  <a:pt x="605238" y="200425"/>
                </a:moveTo>
                <a:lnTo>
                  <a:pt x="592886" y="214928"/>
                </a:lnTo>
                <a:lnTo>
                  <a:pt x="607388" y="227279"/>
                </a:lnTo>
                <a:lnTo>
                  <a:pt x="619740" y="212777"/>
                </a:lnTo>
                <a:lnTo>
                  <a:pt x="605238" y="200425"/>
                </a:lnTo>
                <a:close/>
              </a:path>
              <a:path w="788669" h="923925">
                <a:moveTo>
                  <a:pt x="629941" y="171419"/>
                </a:moveTo>
                <a:lnTo>
                  <a:pt x="617589" y="185921"/>
                </a:lnTo>
                <a:lnTo>
                  <a:pt x="632092" y="198273"/>
                </a:lnTo>
                <a:lnTo>
                  <a:pt x="644444" y="183771"/>
                </a:lnTo>
                <a:lnTo>
                  <a:pt x="629941" y="171419"/>
                </a:lnTo>
                <a:close/>
              </a:path>
              <a:path w="788669" h="923925">
                <a:moveTo>
                  <a:pt x="654645" y="142412"/>
                </a:moveTo>
                <a:lnTo>
                  <a:pt x="642293" y="156916"/>
                </a:lnTo>
                <a:lnTo>
                  <a:pt x="656797" y="169268"/>
                </a:lnTo>
                <a:lnTo>
                  <a:pt x="669149" y="154764"/>
                </a:lnTo>
                <a:lnTo>
                  <a:pt x="654645" y="142412"/>
                </a:lnTo>
                <a:close/>
              </a:path>
              <a:path w="788669" h="923925">
                <a:moveTo>
                  <a:pt x="679349" y="113407"/>
                </a:moveTo>
                <a:lnTo>
                  <a:pt x="666997" y="127910"/>
                </a:lnTo>
                <a:lnTo>
                  <a:pt x="681499" y="140262"/>
                </a:lnTo>
                <a:lnTo>
                  <a:pt x="693851" y="125759"/>
                </a:lnTo>
                <a:lnTo>
                  <a:pt x="679349" y="113407"/>
                </a:lnTo>
                <a:close/>
              </a:path>
              <a:path w="788669" h="923925">
                <a:moveTo>
                  <a:pt x="704052" y="84401"/>
                </a:moveTo>
                <a:lnTo>
                  <a:pt x="691700" y="98903"/>
                </a:lnTo>
                <a:lnTo>
                  <a:pt x="706203" y="111255"/>
                </a:lnTo>
                <a:lnTo>
                  <a:pt x="718555" y="96753"/>
                </a:lnTo>
                <a:lnTo>
                  <a:pt x="704052" y="84401"/>
                </a:lnTo>
                <a:close/>
              </a:path>
              <a:path w="788669" h="923925">
                <a:moveTo>
                  <a:pt x="788445" y="0"/>
                </a:moveTo>
                <a:lnTo>
                  <a:pt x="710032" y="33308"/>
                </a:lnTo>
                <a:lnTo>
                  <a:pt x="768043" y="82716"/>
                </a:lnTo>
                <a:lnTo>
                  <a:pt x="788445" y="0"/>
                </a:lnTo>
                <a:close/>
              </a:path>
              <a:path w="788669" h="923925">
                <a:moveTo>
                  <a:pt x="728756" y="55394"/>
                </a:moveTo>
                <a:lnTo>
                  <a:pt x="716404" y="69898"/>
                </a:lnTo>
                <a:lnTo>
                  <a:pt x="730907" y="82250"/>
                </a:lnTo>
                <a:lnTo>
                  <a:pt x="743258" y="67746"/>
                </a:lnTo>
                <a:lnTo>
                  <a:pt x="728756" y="55394"/>
                </a:lnTo>
                <a:close/>
              </a:path>
            </a:pathLst>
          </a:custGeom>
          <a:solidFill>
            <a:srgbClr val="0048AA"/>
          </a:solidFill>
        </p:spPr>
        <p:txBody>
          <a:bodyPr wrap="square" lIns="0" tIns="0" rIns="0" bIns="0" rtlCol="0"/>
          <a:lstStyle/>
          <a:p>
            <a:endParaRPr dirty="0"/>
          </a:p>
        </p:txBody>
      </p:sp>
      <p:sp>
        <p:nvSpPr>
          <p:cNvPr id="40" name="object 40"/>
          <p:cNvSpPr/>
          <p:nvPr/>
        </p:nvSpPr>
        <p:spPr>
          <a:xfrm>
            <a:off x="9277123" y="3767301"/>
            <a:ext cx="743585" cy="823594"/>
          </a:xfrm>
          <a:custGeom>
            <a:avLst/>
            <a:gdLst/>
            <a:ahLst/>
            <a:cxnLst/>
            <a:rect l="l" t="t" r="r" b="b"/>
            <a:pathLst>
              <a:path w="743584" h="823595">
                <a:moveTo>
                  <a:pt x="75078" y="69112"/>
                </a:moveTo>
                <a:lnTo>
                  <a:pt x="60925" y="81862"/>
                </a:lnTo>
                <a:lnTo>
                  <a:pt x="73675" y="96015"/>
                </a:lnTo>
                <a:lnTo>
                  <a:pt x="87829" y="83266"/>
                </a:lnTo>
                <a:lnTo>
                  <a:pt x="75078" y="69112"/>
                </a:lnTo>
                <a:close/>
              </a:path>
              <a:path w="743584" h="823595">
                <a:moveTo>
                  <a:pt x="0" y="0"/>
                </a:moveTo>
                <a:lnTo>
                  <a:pt x="22693" y="82116"/>
                </a:lnTo>
                <a:lnTo>
                  <a:pt x="43924" y="62990"/>
                </a:lnTo>
                <a:lnTo>
                  <a:pt x="35424" y="53554"/>
                </a:lnTo>
                <a:lnTo>
                  <a:pt x="49578" y="40805"/>
                </a:lnTo>
                <a:lnTo>
                  <a:pt x="68552" y="40805"/>
                </a:lnTo>
                <a:lnTo>
                  <a:pt x="79308" y="31114"/>
                </a:lnTo>
                <a:lnTo>
                  <a:pt x="0" y="0"/>
                </a:lnTo>
                <a:close/>
              </a:path>
              <a:path w="743584" h="823595">
                <a:moveTo>
                  <a:pt x="58078" y="50240"/>
                </a:moveTo>
                <a:lnTo>
                  <a:pt x="43924" y="62990"/>
                </a:lnTo>
                <a:lnTo>
                  <a:pt x="48174" y="67708"/>
                </a:lnTo>
                <a:lnTo>
                  <a:pt x="62329" y="54957"/>
                </a:lnTo>
                <a:lnTo>
                  <a:pt x="58078" y="50240"/>
                </a:lnTo>
                <a:close/>
              </a:path>
              <a:path w="743584" h="823595">
                <a:moveTo>
                  <a:pt x="49578" y="40805"/>
                </a:moveTo>
                <a:lnTo>
                  <a:pt x="35424" y="53554"/>
                </a:lnTo>
                <a:lnTo>
                  <a:pt x="43924" y="62990"/>
                </a:lnTo>
                <a:lnTo>
                  <a:pt x="58078" y="50240"/>
                </a:lnTo>
                <a:lnTo>
                  <a:pt x="49578" y="40805"/>
                </a:lnTo>
                <a:close/>
              </a:path>
              <a:path w="743584" h="823595">
                <a:moveTo>
                  <a:pt x="68552" y="40805"/>
                </a:moveTo>
                <a:lnTo>
                  <a:pt x="49578" y="40805"/>
                </a:lnTo>
                <a:lnTo>
                  <a:pt x="58078" y="50240"/>
                </a:lnTo>
                <a:lnTo>
                  <a:pt x="68552" y="40805"/>
                </a:lnTo>
                <a:close/>
              </a:path>
              <a:path w="743584" h="823595">
                <a:moveTo>
                  <a:pt x="100580" y="97419"/>
                </a:moveTo>
                <a:lnTo>
                  <a:pt x="86426" y="110169"/>
                </a:lnTo>
                <a:lnTo>
                  <a:pt x="99176" y="124324"/>
                </a:lnTo>
                <a:lnTo>
                  <a:pt x="113330" y="111573"/>
                </a:lnTo>
                <a:lnTo>
                  <a:pt x="100580" y="97419"/>
                </a:lnTo>
                <a:close/>
              </a:path>
              <a:path w="743584" h="823595">
                <a:moveTo>
                  <a:pt x="126080" y="125727"/>
                </a:moveTo>
                <a:lnTo>
                  <a:pt x="111927" y="138476"/>
                </a:lnTo>
                <a:lnTo>
                  <a:pt x="124677" y="152631"/>
                </a:lnTo>
                <a:lnTo>
                  <a:pt x="138831" y="139880"/>
                </a:lnTo>
                <a:lnTo>
                  <a:pt x="126080" y="125727"/>
                </a:lnTo>
                <a:close/>
              </a:path>
              <a:path w="743584" h="823595">
                <a:moveTo>
                  <a:pt x="151582" y="154034"/>
                </a:moveTo>
                <a:lnTo>
                  <a:pt x="137427" y="166785"/>
                </a:lnTo>
                <a:lnTo>
                  <a:pt x="150178" y="180938"/>
                </a:lnTo>
                <a:lnTo>
                  <a:pt x="164332" y="168188"/>
                </a:lnTo>
                <a:lnTo>
                  <a:pt x="151582" y="154034"/>
                </a:lnTo>
                <a:close/>
              </a:path>
              <a:path w="743584" h="823595">
                <a:moveTo>
                  <a:pt x="177082" y="182341"/>
                </a:moveTo>
                <a:lnTo>
                  <a:pt x="162929" y="195092"/>
                </a:lnTo>
                <a:lnTo>
                  <a:pt x="175679" y="209246"/>
                </a:lnTo>
                <a:lnTo>
                  <a:pt x="189833" y="196495"/>
                </a:lnTo>
                <a:lnTo>
                  <a:pt x="177082" y="182341"/>
                </a:lnTo>
                <a:close/>
              </a:path>
              <a:path w="743584" h="823595">
                <a:moveTo>
                  <a:pt x="202584" y="210649"/>
                </a:moveTo>
                <a:lnTo>
                  <a:pt x="188429" y="223400"/>
                </a:lnTo>
                <a:lnTo>
                  <a:pt x="201180" y="237553"/>
                </a:lnTo>
                <a:lnTo>
                  <a:pt x="215333" y="224803"/>
                </a:lnTo>
                <a:lnTo>
                  <a:pt x="202584" y="210649"/>
                </a:lnTo>
                <a:close/>
              </a:path>
              <a:path w="743584" h="823595">
                <a:moveTo>
                  <a:pt x="228084" y="238956"/>
                </a:moveTo>
                <a:lnTo>
                  <a:pt x="213930" y="251707"/>
                </a:lnTo>
                <a:lnTo>
                  <a:pt x="226681" y="265861"/>
                </a:lnTo>
                <a:lnTo>
                  <a:pt x="240835" y="253111"/>
                </a:lnTo>
                <a:lnTo>
                  <a:pt x="228084" y="238956"/>
                </a:lnTo>
                <a:close/>
              </a:path>
              <a:path w="743584" h="823595">
                <a:moveTo>
                  <a:pt x="253585" y="267265"/>
                </a:moveTo>
                <a:lnTo>
                  <a:pt x="239431" y="280014"/>
                </a:lnTo>
                <a:lnTo>
                  <a:pt x="252182" y="294168"/>
                </a:lnTo>
                <a:lnTo>
                  <a:pt x="266335" y="281418"/>
                </a:lnTo>
                <a:lnTo>
                  <a:pt x="253585" y="267265"/>
                </a:lnTo>
                <a:close/>
              </a:path>
              <a:path w="743584" h="823595">
                <a:moveTo>
                  <a:pt x="279086" y="295572"/>
                </a:moveTo>
                <a:lnTo>
                  <a:pt x="264932" y="308322"/>
                </a:lnTo>
                <a:lnTo>
                  <a:pt x="277682" y="322475"/>
                </a:lnTo>
                <a:lnTo>
                  <a:pt x="291837" y="309726"/>
                </a:lnTo>
                <a:lnTo>
                  <a:pt x="279086" y="295572"/>
                </a:lnTo>
                <a:close/>
              </a:path>
              <a:path w="743584" h="823595">
                <a:moveTo>
                  <a:pt x="304586" y="323879"/>
                </a:moveTo>
                <a:lnTo>
                  <a:pt x="290433" y="336630"/>
                </a:lnTo>
                <a:lnTo>
                  <a:pt x="303184" y="350784"/>
                </a:lnTo>
                <a:lnTo>
                  <a:pt x="317337" y="338033"/>
                </a:lnTo>
                <a:lnTo>
                  <a:pt x="304586" y="323879"/>
                </a:lnTo>
                <a:close/>
              </a:path>
              <a:path w="743584" h="823595">
                <a:moveTo>
                  <a:pt x="330088" y="352187"/>
                </a:moveTo>
                <a:lnTo>
                  <a:pt x="315934" y="364937"/>
                </a:lnTo>
                <a:lnTo>
                  <a:pt x="328684" y="379091"/>
                </a:lnTo>
                <a:lnTo>
                  <a:pt x="342839" y="366340"/>
                </a:lnTo>
                <a:lnTo>
                  <a:pt x="330088" y="352187"/>
                </a:lnTo>
                <a:close/>
              </a:path>
              <a:path w="743584" h="823595">
                <a:moveTo>
                  <a:pt x="355588" y="380494"/>
                </a:moveTo>
                <a:lnTo>
                  <a:pt x="341435" y="393245"/>
                </a:lnTo>
                <a:lnTo>
                  <a:pt x="354185" y="407398"/>
                </a:lnTo>
                <a:lnTo>
                  <a:pt x="368339" y="394648"/>
                </a:lnTo>
                <a:lnTo>
                  <a:pt x="355588" y="380494"/>
                </a:lnTo>
                <a:close/>
              </a:path>
              <a:path w="743584" h="823595">
                <a:moveTo>
                  <a:pt x="381090" y="408801"/>
                </a:moveTo>
                <a:lnTo>
                  <a:pt x="366936" y="421552"/>
                </a:lnTo>
                <a:lnTo>
                  <a:pt x="379686" y="435706"/>
                </a:lnTo>
                <a:lnTo>
                  <a:pt x="393840" y="422955"/>
                </a:lnTo>
                <a:lnTo>
                  <a:pt x="381090" y="408801"/>
                </a:lnTo>
                <a:close/>
              </a:path>
              <a:path w="743584" h="823595">
                <a:moveTo>
                  <a:pt x="406590" y="437109"/>
                </a:moveTo>
                <a:lnTo>
                  <a:pt x="392437" y="449859"/>
                </a:lnTo>
                <a:lnTo>
                  <a:pt x="405187" y="464013"/>
                </a:lnTo>
                <a:lnTo>
                  <a:pt x="419341" y="451262"/>
                </a:lnTo>
                <a:lnTo>
                  <a:pt x="406590" y="437109"/>
                </a:lnTo>
                <a:close/>
              </a:path>
              <a:path w="743584" h="823595">
                <a:moveTo>
                  <a:pt x="432092" y="465416"/>
                </a:moveTo>
                <a:lnTo>
                  <a:pt x="417937" y="478167"/>
                </a:lnTo>
                <a:lnTo>
                  <a:pt x="430688" y="492321"/>
                </a:lnTo>
                <a:lnTo>
                  <a:pt x="444841" y="479571"/>
                </a:lnTo>
                <a:lnTo>
                  <a:pt x="432092" y="465416"/>
                </a:lnTo>
                <a:close/>
              </a:path>
              <a:path w="743584" h="823595">
                <a:moveTo>
                  <a:pt x="457592" y="493725"/>
                </a:moveTo>
                <a:lnTo>
                  <a:pt x="443438" y="506474"/>
                </a:lnTo>
                <a:lnTo>
                  <a:pt x="456189" y="520628"/>
                </a:lnTo>
                <a:lnTo>
                  <a:pt x="470343" y="507878"/>
                </a:lnTo>
                <a:lnTo>
                  <a:pt x="457592" y="493725"/>
                </a:lnTo>
                <a:close/>
              </a:path>
              <a:path w="743584" h="823595">
                <a:moveTo>
                  <a:pt x="483094" y="522032"/>
                </a:moveTo>
                <a:lnTo>
                  <a:pt x="468939" y="534783"/>
                </a:lnTo>
                <a:lnTo>
                  <a:pt x="481690" y="548935"/>
                </a:lnTo>
                <a:lnTo>
                  <a:pt x="495843" y="536186"/>
                </a:lnTo>
                <a:lnTo>
                  <a:pt x="483094" y="522032"/>
                </a:lnTo>
                <a:close/>
              </a:path>
              <a:path w="743584" h="823595">
                <a:moveTo>
                  <a:pt x="508594" y="550339"/>
                </a:moveTo>
                <a:lnTo>
                  <a:pt x="494440" y="563090"/>
                </a:lnTo>
                <a:lnTo>
                  <a:pt x="507191" y="577244"/>
                </a:lnTo>
                <a:lnTo>
                  <a:pt x="521345" y="564493"/>
                </a:lnTo>
                <a:lnTo>
                  <a:pt x="508594" y="550339"/>
                </a:lnTo>
                <a:close/>
              </a:path>
              <a:path w="743584" h="823595">
                <a:moveTo>
                  <a:pt x="534095" y="578647"/>
                </a:moveTo>
                <a:lnTo>
                  <a:pt x="519941" y="591397"/>
                </a:lnTo>
                <a:lnTo>
                  <a:pt x="532692" y="605551"/>
                </a:lnTo>
                <a:lnTo>
                  <a:pt x="546845" y="592800"/>
                </a:lnTo>
                <a:lnTo>
                  <a:pt x="534095" y="578647"/>
                </a:lnTo>
                <a:close/>
              </a:path>
              <a:path w="743584" h="823595">
                <a:moveTo>
                  <a:pt x="559596" y="606954"/>
                </a:moveTo>
                <a:lnTo>
                  <a:pt x="545442" y="619705"/>
                </a:lnTo>
                <a:lnTo>
                  <a:pt x="558192" y="633858"/>
                </a:lnTo>
                <a:lnTo>
                  <a:pt x="572347" y="621108"/>
                </a:lnTo>
                <a:lnTo>
                  <a:pt x="559596" y="606954"/>
                </a:lnTo>
                <a:close/>
              </a:path>
              <a:path w="743584" h="823595">
                <a:moveTo>
                  <a:pt x="585096" y="635261"/>
                </a:moveTo>
                <a:lnTo>
                  <a:pt x="570943" y="648012"/>
                </a:lnTo>
                <a:lnTo>
                  <a:pt x="583693" y="662166"/>
                </a:lnTo>
                <a:lnTo>
                  <a:pt x="597847" y="649415"/>
                </a:lnTo>
                <a:lnTo>
                  <a:pt x="585096" y="635261"/>
                </a:lnTo>
                <a:close/>
              </a:path>
              <a:path w="743584" h="823595">
                <a:moveTo>
                  <a:pt x="610598" y="663569"/>
                </a:moveTo>
                <a:lnTo>
                  <a:pt x="596444" y="676319"/>
                </a:lnTo>
                <a:lnTo>
                  <a:pt x="609194" y="690473"/>
                </a:lnTo>
                <a:lnTo>
                  <a:pt x="623349" y="677722"/>
                </a:lnTo>
                <a:lnTo>
                  <a:pt x="610598" y="663569"/>
                </a:lnTo>
                <a:close/>
              </a:path>
              <a:path w="743584" h="823595">
                <a:moveTo>
                  <a:pt x="636098" y="691876"/>
                </a:moveTo>
                <a:lnTo>
                  <a:pt x="621945" y="704627"/>
                </a:lnTo>
                <a:lnTo>
                  <a:pt x="634695" y="718781"/>
                </a:lnTo>
                <a:lnTo>
                  <a:pt x="648849" y="706031"/>
                </a:lnTo>
                <a:lnTo>
                  <a:pt x="636098" y="691876"/>
                </a:lnTo>
                <a:close/>
              </a:path>
              <a:path w="743584" h="823595">
                <a:moveTo>
                  <a:pt x="661600" y="720183"/>
                </a:moveTo>
                <a:lnTo>
                  <a:pt x="647446" y="732934"/>
                </a:lnTo>
                <a:lnTo>
                  <a:pt x="660196" y="747088"/>
                </a:lnTo>
                <a:lnTo>
                  <a:pt x="674349" y="734338"/>
                </a:lnTo>
                <a:lnTo>
                  <a:pt x="661600" y="720183"/>
                </a:lnTo>
                <a:close/>
              </a:path>
              <a:path w="743584" h="823595">
                <a:moveTo>
                  <a:pt x="687100" y="748492"/>
                </a:moveTo>
                <a:lnTo>
                  <a:pt x="672947" y="761243"/>
                </a:lnTo>
                <a:lnTo>
                  <a:pt x="685697" y="775395"/>
                </a:lnTo>
                <a:lnTo>
                  <a:pt x="699851" y="762645"/>
                </a:lnTo>
                <a:lnTo>
                  <a:pt x="687100" y="748492"/>
                </a:lnTo>
                <a:close/>
              </a:path>
              <a:path w="743584" h="823595">
                <a:moveTo>
                  <a:pt x="712602" y="776799"/>
                </a:moveTo>
                <a:lnTo>
                  <a:pt x="698447" y="789550"/>
                </a:lnTo>
                <a:lnTo>
                  <a:pt x="711198" y="803704"/>
                </a:lnTo>
                <a:lnTo>
                  <a:pt x="725351" y="790953"/>
                </a:lnTo>
                <a:lnTo>
                  <a:pt x="712602" y="776799"/>
                </a:lnTo>
                <a:close/>
              </a:path>
              <a:path w="743584" h="823595">
                <a:moveTo>
                  <a:pt x="738102" y="805106"/>
                </a:moveTo>
                <a:lnTo>
                  <a:pt x="723948" y="817857"/>
                </a:lnTo>
                <a:lnTo>
                  <a:pt x="729005" y="823470"/>
                </a:lnTo>
                <a:lnTo>
                  <a:pt x="743159" y="810719"/>
                </a:lnTo>
                <a:lnTo>
                  <a:pt x="738102" y="805106"/>
                </a:lnTo>
                <a:close/>
              </a:path>
            </a:pathLst>
          </a:custGeom>
          <a:solidFill>
            <a:srgbClr val="0048AA"/>
          </a:solidFill>
        </p:spPr>
        <p:txBody>
          <a:bodyPr wrap="square" lIns="0" tIns="0" rIns="0" bIns="0" rtlCol="0"/>
          <a:lstStyle/>
          <a:p>
            <a:endParaRPr dirty="0"/>
          </a:p>
        </p:txBody>
      </p:sp>
      <p:sp>
        <p:nvSpPr>
          <p:cNvPr id="41" name="object 41"/>
          <p:cNvSpPr/>
          <p:nvPr/>
        </p:nvSpPr>
        <p:spPr>
          <a:xfrm>
            <a:off x="4160832" y="5214904"/>
            <a:ext cx="3669029" cy="76200"/>
          </a:xfrm>
          <a:custGeom>
            <a:avLst/>
            <a:gdLst/>
            <a:ahLst/>
            <a:cxnLst/>
            <a:rect l="l" t="t" r="r" b="b"/>
            <a:pathLst>
              <a:path w="3669029" h="76200">
                <a:moveTo>
                  <a:pt x="3592514" y="47625"/>
                </a:moveTo>
                <a:lnTo>
                  <a:pt x="3592502" y="76200"/>
                </a:lnTo>
                <a:lnTo>
                  <a:pt x="3649701" y="47631"/>
                </a:lnTo>
                <a:lnTo>
                  <a:pt x="3592514" y="47625"/>
                </a:lnTo>
                <a:close/>
              </a:path>
              <a:path w="3669029" h="76200">
                <a:moveTo>
                  <a:pt x="3592522" y="28575"/>
                </a:moveTo>
                <a:lnTo>
                  <a:pt x="3592514" y="47625"/>
                </a:lnTo>
                <a:lnTo>
                  <a:pt x="3605222" y="47631"/>
                </a:lnTo>
                <a:lnTo>
                  <a:pt x="3605230" y="28581"/>
                </a:lnTo>
                <a:lnTo>
                  <a:pt x="3592522" y="28575"/>
                </a:lnTo>
                <a:close/>
              </a:path>
              <a:path w="3669029" h="76200">
                <a:moveTo>
                  <a:pt x="3592535" y="0"/>
                </a:moveTo>
                <a:lnTo>
                  <a:pt x="3592522" y="28575"/>
                </a:lnTo>
                <a:lnTo>
                  <a:pt x="3605230" y="28581"/>
                </a:lnTo>
                <a:lnTo>
                  <a:pt x="3605222" y="47631"/>
                </a:lnTo>
                <a:lnTo>
                  <a:pt x="3649712" y="47625"/>
                </a:lnTo>
                <a:lnTo>
                  <a:pt x="3668718" y="38133"/>
                </a:lnTo>
                <a:lnTo>
                  <a:pt x="3592535" y="0"/>
                </a:lnTo>
                <a:close/>
              </a:path>
              <a:path w="3669029" h="76200">
                <a:moveTo>
                  <a:pt x="8" y="27020"/>
                </a:moveTo>
                <a:lnTo>
                  <a:pt x="0" y="46070"/>
                </a:lnTo>
                <a:lnTo>
                  <a:pt x="3592514" y="47625"/>
                </a:lnTo>
                <a:lnTo>
                  <a:pt x="3592522" y="28575"/>
                </a:lnTo>
                <a:lnTo>
                  <a:pt x="8" y="27020"/>
                </a:lnTo>
                <a:close/>
              </a:path>
            </a:pathLst>
          </a:custGeom>
          <a:solidFill>
            <a:srgbClr val="0048AA"/>
          </a:solidFill>
        </p:spPr>
        <p:txBody>
          <a:bodyPr wrap="square" lIns="0" tIns="0" rIns="0" bIns="0" rtlCol="0"/>
          <a:lstStyle/>
          <a:p>
            <a:endParaRPr dirty="0"/>
          </a:p>
        </p:txBody>
      </p:sp>
      <p:sp>
        <p:nvSpPr>
          <p:cNvPr id="43" name="object 43"/>
          <p:cNvSpPr/>
          <p:nvPr/>
        </p:nvSpPr>
        <p:spPr>
          <a:xfrm>
            <a:off x="4167187" y="5397532"/>
            <a:ext cx="3656329" cy="76200"/>
          </a:xfrm>
          <a:custGeom>
            <a:avLst/>
            <a:gdLst/>
            <a:ahLst/>
            <a:cxnLst/>
            <a:rect l="l" t="t" r="r" b="b"/>
            <a:pathLst>
              <a:path w="3656329" h="76200">
                <a:moveTo>
                  <a:pt x="76216" y="0"/>
                </a:moveTo>
                <a:lnTo>
                  <a:pt x="0" y="38066"/>
                </a:lnTo>
                <a:lnTo>
                  <a:pt x="76183" y="76199"/>
                </a:lnTo>
                <a:lnTo>
                  <a:pt x="76195" y="47625"/>
                </a:lnTo>
                <a:lnTo>
                  <a:pt x="63498" y="47619"/>
                </a:lnTo>
                <a:lnTo>
                  <a:pt x="63506" y="28569"/>
                </a:lnTo>
                <a:lnTo>
                  <a:pt x="76204" y="28569"/>
                </a:lnTo>
                <a:lnTo>
                  <a:pt x="76216" y="0"/>
                </a:lnTo>
                <a:close/>
              </a:path>
              <a:path w="3656329" h="76200">
                <a:moveTo>
                  <a:pt x="76204" y="28575"/>
                </a:moveTo>
                <a:lnTo>
                  <a:pt x="76195" y="47625"/>
                </a:lnTo>
                <a:lnTo>
                  <a:pt x="3656008" y="49179"/>
                </a:lnTo>
                <a:lnTo>
                  <a:pt x="3656017" y="30129"/>
                </a:lnTo>
                <a:lnTo>
                  <a:pt x="76204" y="28575"/>
                </a:lnTo>
                <a:close/>
              </a:path>
              <a:path w="3656329" h="76200">
                <a:moveTo>
                  <a:pt x="63506" y="28569"/>
                </a:moveTo>
                <a:lnTo>
                  <a:pt x="63498" y="47619"/>
                </a:lnTo>
                <a:lnTo>
                  <a:pt x="76195" y="47625"/>
                </a:lnTo>
                <a:lnTo>
                  <a:pt x="76204" y="28575"/>
                </a:lnTo>
                <a:lnTo>
                  <a:pt x="63506" y="28569"/>
                </a:lnTo>
                <a:close/>
              </a:path>
            </a:pathLst>
          </a:custGeom>
          <a:solidFill>
            <a:srgbClr val="0048AA"/>
          </a:solidFill>
        </p:spPr>
        <p:txBody>
          <a:bodyPr wrap="square" lIns="0" tIns="0" rIns="0" bIns="0" rtlCol="0"/>
          <a:lstStyle/>
          <a:p>
            <a:endParaRPr dirty="0"/>
          </a:p>
        </p:txBody>
      </p:sp>
      <p:sp>
        <p:nvSpPr>
          <p:cNvPr id="45" name="object 45"/>
          <p:cNvSpPr txBox="1"/>
          <p:nvPr/>
        </p:nvSpPr>
        <p:spPr>
          <a:xfrm>
            <a:off x="5118185" y="6032112"/>
            <a:ext cx="1722755" cy="277495"/>
          </a:xfrm>
          <a:prstGeom prst="rect">
            <a:avLst/>
          </a:prstGeom>
          <a:solidFill>
            <a:srgbClr val="DBDBDB"/>
          </a:solidFill>
          <a:ln w="28575">
            <a:solidFill>
              <a:srgbClr val="0048AA"/>
            </a:solidFill>
          </a:ln>
        </p:spPr>
        <p:txBody>
          <a:bodyPr vert="horz" wrap="square" lIns="0" tIns="0" rIns="0" bIns="0" rtlCol="0">
            <a:spAutoFit/>
          </a:bodyPr>
          <a:lstStyle/>
          <a:p>
            <a:pPr marL="47625">
              <a:lnSpc>
                <a:spcPct val="100000"/>
              </a:lnSpc>
            </a:pPr>
            <a:r>
              <a:rPr sz="1800" spc="-5" dirty="0">
                <a:latin typeface="Arial"/>
                <a:cs typeface="Arial"/>
              </a:rPr>
              <a:t>SACEUR/SACT</a:t>
            </a:r>
            <a:endParaRPr sz="1800" dirty="0">
              <a:latin typeface="Arial"/>
              <a:cs typeface="Arial"/>
            </a:endParaRPr>
          </a:p>
        </p:txBody>
      </p:sp>
      <p:sp>
        <p:nvSpPr>
          <p:cNvPr id="46" name="object 46"/>
          <p:cNvSpPr/>
          <p:nvPr/>
        </p:nvSpPr>
        <p:spPr>
          <a:xfrm>
            <a:off x="7126287" y="5559351"/>
            <a:ext cx="1141095" cy="506730"/>
          </a:xfrm>
          <a:custGeom>
            <a:avLst/>
            <a:gdLst/>
            <a:ahLst/>
            <a:cxnLst/>
            <a:rect l="l" t="t" r="r" b="b"/>
            <a:pathLst>
              <a:path w="1141095" h="506729">
                <a:moveTo>
                  <a:pt x="82891" y="401289"/>
                </a:moveTo>
                <a:lnTo>
                  <a:pt x="0" y="498549"/>
                </a:lnTo>
                <a:lnTo>
                  <a:pt x="127542" y="506507"/>
                </a:lnTo>
                <a:lnTo>
                  <a:pt x="115816" y="478876"/>
                </a:lnTo>
                <a:lnTo>
                  <a:pt x="95123" y="478876"/>
                </a:lnTo>
                <a:lnTo>
                  <a:pt x="80238" y="443804"/>
                </a:lnTo>
                <a:lnTo>
                  <a:pt x="97775" y="436362"/>
                </a:lnTo>
                <a:lnTo>
                  <a:pt x="82891" y="401289"/>
                </a:lnTo>
                <a:close/>
              </a:path>
              <a:path w="1141095" h="506729">
                <a:moveTo>
                  <a:pt x="97775" y="436362"/>
                </a:moveTo>
                <a:lnTo>
                  <a:pt x="80238" y="443804"/>
                </a:lnTo>
                <a:lnTo>
                  <a:pt x="95123" y="478876"/>
                </a:lnTo>
                <a:lnTo>
                  <a:pt x="112658" y="471434"/>
                </a:lnTo>
                <a:lnTo>
                  <a:pt x="97775" y="436362"/>
                </a:lnTo>
                <a:close/>
              </a:path>
              <a:path w="1141095" h="506729">
                <a:moveTo>
                  <a:pt x="112658" y="471434"/>
                </a:moveTo>
                <a:lnTo>
                  <a:pt x="95123" y="478876"/>
                </a:lnTo>
                <a:lnTo>
                  <a:pt x="115816" y="478876"/>
                </a:lnTo>
                <a:lnTo>
                  <a:pt x="112658" y="471434"/>
                </a:lnTo>
                <a:close/>
              </a:path>
              <a:path w="1141095" h="506729">
                <a:moveTo>
                  <a:pt x="1126034" y="0"/>
                </a:moveTo>
                <a:lnTo>
                  <a:pt x="97775" y="436362"/>
                </a:lnTo>
                <a:lnTo>
                  <a:pt x="112658" y="471434"/>
                </a:lnTo>
                <a:lnTo>
                  <a:pt x="1140917" y="35071"/>
                </a:lnTo>
                <a:lnTo>
                  <a:pt x="1126034" y="0"/>
                </a:lnTo>
                <a:close/>
              </a:path>
            </a:pathLst>
          </a:custGeom>
          <a:solidFill>
            <a:srgbClr val="0048AA"/>
          </a:solidFill>
        </p:spPr>
        <p:txBody>
          <a:bodyPr wrap="square" lIns="0" tIns="0" rIns="0" bIns="0" rtlCol="0"/>
          <a:lstStyle/>
          <a:p>
            <a:endParaRPr dirty="0"/>
          </a:p>
        </p:txBody>
      </p:sp>
      <p:sp>
        <p:nvSpPr>
          <p:cNvPr id="48" name="object 48"/>
          <p:cNvSpPr/>
          <p:nvPr/>
        </p:nvSpPr>
        <p:spPr>
          <a:xfrm>
            <a:off x="3682317" y="5559347"/>
            <a:ext cx="1142365" cy="506730"/>
          </a:xfrm>
          <a:custGeom>
            <a:avLst/>
            <a:gdLst/>
            <a:ahLst/>
            <a:cxnLst/>
            <a:rect l="l" t="t" r="r" b="b"/>
            <a:pathLst>
              <a:path w="1142364" h="506729">
                <a:moveTo>
                  <a:pt x="1029426" y="471481"/>
                </a:moveTo>
                <a:lnTo>
                  <a:pt x="1014556" y="506558"/>
                </a:lnTo>
                <a:lnTo>
                  <a:pt x="1142095" y="498553"/>
                </a:lnTo>
                <a:lnTo>
                  <a:pt x="1125346" y="478915"/>
                </a:lnTo>
                <a:lnTo>
                  <a:pt x="1046963" y="478915"/>
                </a:lnTo>
                <a:lnTo>
                  <a:pt x="1029426" y="471481"/>
                </a:lnTo>
                <a:close/>
              </a:path>
              <a:path w="1142364" h="506729">
                <a:moveTo>
                  <a:pt x="1044296" y="436402"/>
                </a:moveTo>
                <a:lnTo>
                  <a:pt x="1029426" y="471481"/>
                </a:lnTo>
                <a:lnTo>
                  <a:pt x="1046963" y="478915"/>
                </a:lnTo>
                <a:lnTo>
                  <a:pt x="1061835" y="443837"/>
                </a:lnTo>
                <a:lnTo>
                  <a:pt x="1044296" y="436402"/>
                </a:lnTo>
                <a:close/>
              </a:path>
              <a:path w="1142364" h="506729">
                <a:moveTo>
                  <a:pt x="1059167" y="401324"/>
                </a:moveTo>
                <a:lnTo>
                  <a:pt x="1044296" y="436402"/>
                </a:lnTo>
                <a:lnTo>
                  <a:pt x="1061835" y="443837"/>
                </a:lnTo>
                <a:lnTo>
                  <a:pt x="1046963" y="478915"/>
                </a:lnTo>
                <a:lnTo>
                  <a:pt x="1125346" y="478915"/>
                </a:lnTo>
                <a:lnTo>
                  <a:pt x="1059167" y="401324"/>
                </a:lnTo>
                <a:close/>
              </a:path>
              <a:path w="1142364" h="506729">
                <a:moveTo>
                  <a:pt x="14871" y="0"/>
                </a:moveTo>
                <a:lnTo>
                  <a:pt x="0" y="35078"/>
                </a:lnTo>
                <a:lnTo>
                  <a:pt x="1029426" y="471481"/>
                </a:lnTo>
                <a:lnTo>
                  <a:pt x="1044296" y="436402"/>
                </a:lnTo>
                <a:lnTo>
                  <a:pt x="14871" y="0"/>
                </a:lnTo>
                <a:close/>
              </a:path>
            </a:pathLst>
          </a:custGeom>
          <a:solidFill>
            <a:srgbClr val="0048AA"/>
          </a:solidFill>
        </p:spPr>
        <p:txBody>
          <a:bodyPr wrap="square" lIns="0" tIns="0" rIns="0" bIns="0" rtlCol="0"/>
          <a:lstStyle/>
          <a:p>
            <a:endParaRPr dirty="0"/>
          </a:p>
        </p:txBody>
      </p:sp>
      <p:sp>
        <p:nvSpPr>
          <p:cNvPr id="50" name="object 50"/>
          <p:cNvSpPr/>
          <p:nvPr/>
        </p:nvSpPr>
        <p:spPr>
          <a:xfrm>
            <a:off x="4846637" y="3409950"/>
            <a:ext cx="1949450" cy="1905"/>
          </a:xfrm>
          <a:custGeom>
            <a:avLst/>
            <a:gdLst/>
            <a:ahLst/>
            <a:cxnLst/>
            <a:rect l="l" t="t" r="r" b="b"/>
            <a:pathLst>
              <a:path w="1949450" h="1904">
                <a:moveTo>
                  <a:pt x="0" y="0"/>
                </a:moveTo>
                <a:lnTo>
                  <a:pt x="1949451" y="1588"/>
                </a:lnTo>
              </a:path>
            </a:pathLst>
          </a:custGeom>
          <a:ln w="38100">
            <a:solidFill>
              <a:srgbClr val="0048AA"/>
            </a:solidFill>
          </a:ln>
        </p:spPr>
        <p:txBody>
          <a:bodyPr wrap="square" lIns="0" tIns="0" rIns="0" bIns="0" rtlCol="0"/>
          <a:lstStyle/>
          <a:p>
            <a:endParaRPr dirty="0"/>
          </a:p>
        </p:txBody>
      </p:sp>
      <p:sp>
        <p:nvSpPr>
          <p:cNvPr id="51" name="object 51"/>
          <p:cNvSpPr/>
          <p:nvPr/>
        </p:nvSpPr>
        <p:spPr>
          <a:xfrm>
            <a:off x="2535388" y="5042392"/>
            <a:ext cx="690880" cy="251460"/>
          </a:xfrm>
          <a:custGeom>
            <a:avLst/>
            <a:gdLst/>
            <a:ahLst/>
            <a:cxnLst/>
            <a:rect l="l" t="t" r="r" b="b"/>
            <a:pathLst>
              <a:path w="690880" h="251460">
                <a:moveTo>
                  <a:pt x="6049" y="0"/>
                </a:moveTo>
                <a:lnTo>
                  <a:pt x="0" y="18064"/>
                </a:lnTo>
                <a:lnTo>
                  <a:pt x="18064" y="24112"/>
                </a:lnTo>
                <a:lnTo>
                  <a:pt x="24112" y="6047"/>
                </a:lnTo>
                <a:lnTo>
                  <a:pt x="6049" y="0"/>
                </a:lnTo>
                <a:close/>
              </a:path>
              <a:path w="690880" h="251460">
                <a:moveTo>
                  <a:pt x="42176" y="12095"/>
                </a:moveTo>
                <a:lnTo>
                  <a:pt x="36128" y="30159"/>
                </a:lnTo>
                <a:lnTo>
                  <a:pt x="54193" y="36207"/>
                </a:lnTo>
                <a:lnTo>
                  <a:pt x="60241" y="18143"/>
                </a:lnTo>
                <a:lnTo>
                  <a:pt x="42176" y="12095"/>
                </a:lnTo>
                <a:close/>
              </a:path>
              <a:path w="690880" h="251460">
                <a:moveTo>
                  <a:pt x="78305" y="24192"/>
                </a:moveTo>
                <a:lnTo>
                  <a:pt x="72257" y="42256"/>
                </a:lnTo>
                <a:lnTo>
                  <a:pt x="90322" y="48304"/>
                </a:lnTo>
                <a:lnTo>
                  <a:pt x="96370" y="30239"/>
                </a:lnTo>
                <a:lnTo>
                  <a:pt x="78305" y="24192"/>
                </a:lnTo>
                <a:close/>
              </a:path>
              <a:path w="690880" h="251460">
                <a:moveTo>
                  <a:pt x="114434" y="36287"/>
                </a:moveTo>
                <a:lnTo>
                  <a:pt x="108386" y="54352"/>
                </a:lnTo>
                <a:lnTo>
                  <a:pt x="126451" y="60399"/>
                </a:lnTo>
                <a:lnTo>
                  <a:pt x="132499" y="42335"/>
                </a:lnTo>
                <a:lnTo>
                  <a:pt x="114434" y="36287"/>
                </a:lnTo>
                <a:close/>
              </a:path>
              <a:path w="690880" h="251460">
                <a:moveTo>
                  <a:pt x="150563" y="48384"/>
                </a:moveTo>
                <a:lnTo>
                  <a:pt x="144515" y="66447"/>
                </a:lnTo>
                <a:lnTo>
                  <a:pt x="162580" y="72496"/>
                </a:lnTo>
                <a:lnTo>
                  <a:pt x="168628" y="54432"/>
                </a:lnTo>
                <a:lnTo>
                  <a:pt x="150563" y="48384"/>
                </a:lnTo>
                <a:close/>
              </a:path>
              <a:path w="690880" h="251460">
                <a:moveTo>
                  <a:pt x="186692" y="60479"/>
                </a:moveTo>
                <a:lnTo>
                  <a:pt x="180644" y="78544"/>
                </a:lnTo>
                <a:lnTo>
                  <a:pt x="198709" y="84592"/>
                </a:lnTo>
                <a:lnTo>
                  <a:pt x="204757" y="66527"/>
                </a:lnTo>
                <a:lnTo>
                  <a:pt x="186692" y="60479"/>
                </a:lnTo>
                <a:close/>
              </a:path>
              <a:path w="690880" h="251460">
                <a:moveTo>
                  <a:pt x="222821" y="72575"/>
                </a:moveTo>
                <a:lnTo>
                  <a:pt x="216773" y="90639"/>
                </a:lnTo>
                <a:lnTo>
                  <a:pt x="234838" y="96688"/>
                </a:lnTo>
                <a:lnTo>
                  <a:pt x="240885" y="78624"/>
                </a:lnTo>
                <a:lnTo>
                  <a:pt x="222821" y="72575"/>
                </a:lnTo>
                <a:close/>
              </a:path>
              <a:path w="690880" h="251460">
                <a:moveTo>
                  <a:pt x="258950" y="84672"/>
                </a:moveTo>
                <a:lnTo>
                  <a:pt x="252902" y="102736"/>
                </a:lnTo>
                <a:lnTo>
                  <a:pt x="270967" y="108784"/>
                </a:lnTo>
                <a:lnTo>
                  <a:pt x="277014" y="90719"/>
                </a:lnTo>
                <a:lnTo>
                  <a:pt x="258950" y="84672"/>
                </a:lnTo>
                <a:close/>
              </a:path>
              <a:path w="690880" h="251460">
                <a:moveTo>
                  <a:pt x="295079" y="96767"/>
                </a:moveTo>
                <a:lnTo>
                  <a:pt x="289031" y="114832"/>
                </a:lnTo>
                <a:lnTo>
                  <a:pt x="307096" y="120879"/>
                </a:lnTo>
                <a:lnTo>
                  <a:pt x="313143" y="102815"/>
                </a:lnTo>
                <a:lnTo>
                  <a:pt x="295079" y="96767"/>
                </a:lnTo>
                <a:close/>
              </a:path>
              <a:path w="690880" h="251460">
                <a:moveTo>
                  <a:pt x="331208" y="108864"/>
                </a:moveTo>
                <a:lnTo>
                  <a:pt x="325160" y="126928"/>
                </a:lnTo>
                <a:lnTo>
                  <a:pt x="343225" y="132976"/>
                </a:lnTo>
                <a:lnTo>
                  <a:pt x="349272" y="114912"/>
                </a:lnTo>
                <a:lnTo>
                  <a:pt x="331208" y="108864"/>
                </a:lnTo>
                <a:close/>
              </a:path>
              <a:path w="690880" h="251460">
                <a:moveTo>
                  <a:pt x="367337" y="120959"/>
                </a:moveTo>
                <a:lnTo>
                  <a:pt x="361289" y="139024"/>
                </a:lnTo>
                <a:lnTo>
                  <a:pt x="379354" y="145072"/>
                </a:lnTo>
                <a:lnTo>
                  <a:pt x="385401" y="127007"/>
                </a:lnTo>
                <a:lnTo>
                  <a:pt x="367337" y="120959"/>
                </a:lnTo>
                <a:close/>
              </a:path>
              <a:path w="690880" h="251460">
                <a:moveTo>
                  <a:pt x="403466" y="133055"/>
                </a:moveTo>
                <a:lnTo>
                  <a:pt x="397418" y="151119"/>
                </a:lnTo>
                <a:lnTo>
                  <a:pt x="415483" y="157168"/>
                </a:lnTo>
                <a:lnTo>
                  <a:pt x="421530" y="139104"/>
                </a:lnTo>
                <a:lnTo>
                  <a:pt x="403466" y="133055"/>
                </a:lnTo>
                <a:close/>
              </a:path>
              <a:path w="690880" h="251460">
                <a:moveTo>
                  <a:pt x="439595" y="145152"/>
                </a:moveTo>
                <a:lnTo>
                  <a:pt x="433547" y="163216"/>
                </a:lnTo>
                <a:lnTo>
                  <a:pt x="451610" y="169264"/>
                </a:lnTo>
                <a:lnTo>
                  <a:pt x="457659" y="151199"/>
                </a:lnTo>
                <a:lnTo>
                  <a:pt x="439595" y="145152"/>
                </a:lnTo>
                <a:close/>
              </a:path>
              <a:path w="690880" h="251460">
                <a:moveTo>
                  <a:pt x="475724" y="157247"/>
                </a:moveTo>
                <a:lnTo>
                  <a:pt x="469675" y="175312"/>
                </a:lnTo>
                <a:lnTo>
                  <a:pt x="487739" y="181361"/>
                </a:lnTo>
                <a:lnTo>
                  <a:pt x="493788" y="163296"/>
                </a:lnTo>
                <a:lnTo>
                  <a:pt x="475724" y="157247"/>
                </a:lnTo>
                <a:close/>
              </a:path>
              <a:path w="690880" h="251460">
                <a:moveTo>
                  <a:pt x="511853" y="169344"/>
                </a:moveTo>
                <a:lnTo>
                  <a:pt x="505804" y="187408"/>
                </a:lnTo>
                <a:lnTo>
                  <a:pt x="523868" y="193456"/>
                </a:lnTo>
                <a:lnTo>
                  <a:pt x="529917" y="175392"/>
                </a:lnTo>
                <a:lnTo>
                  <a:pt x="511853" y="169344"/>
                </a:lnTo>
                <a:close/>
              </a:path>
              <a:path w="690880" h="251460">
                <a:moveTo>
                  <a:pt x="547982" y="181439"/>
                </a:moveTo>
                <a:lnTo>
                  <a:pt x="541933" y="199504"/>
                </a:lnTo>
                <a:lnTo>
                  <a:pt x="559997" y="205552"/>
                </a:lnTo>
                <a:lnTo>
                  <a:pt x="566046" y="187487"/>
                </a:lnTo>
                <a:lnTo>
                  <a:pt x="547982" y="181439"/>
                </a:lnTo>
                <a:close/>
              </a:path>
              <a:path w="690880" h="251460">
                <a:moveTo>
                  <a:pt x="584111" y="193536"/>
                </a:moveTo>
                <a:lnTo>
                  <a:pt x="578062" y="211601"/>
                </a:lnTo>
                <a:lnTo>
                  <a:pt x="596126" y="217648"/>
                </a:lnTo>
                <a:lnTo>
                  <a:pt x="602174" y="199584"/>
                </a:lnTo>
                <a:lnTo>
                  <a:pt x="584111" y="193536"/>
                </a:lnTo>
                <a:close/>
              </a:path>
              <a:path w="690880" h="251460">
                <a:moveTo>
                  <a:pt x="615280" y="224061"/>
                </a:moveTo>
                <a:lnTo>
                  <a:pt x="606209" y="251157"/>
                </a:lnTo>
                <a:lnTo>
                  <a:pt x="690562" y="239221"/>
                </a:lnTo>
                <a:lnTo>
                  <a:pt x="679464" y="228093"/>
                </a:lnTo>
                <a:lnTo>
                  <a:pt x="627324" y="228093"/>
                </a:lnTo>
                <a:lnTo>
                  <a:pt x="615280" y="224061"/>
                </a:lnTo>
                <a:close/>
              </a:path>
              <a:path w="690880" h="251460">
                <a:moveTo>
                  <a:pt x="621328" y="205996"/>
                </a:moveTo>
                <a:lnTo>
                  <a:pt x="615280" y="224061"/>
                </a:lnTo>
                <a:lnTo>
                  <a:pt x="627324" y="228093"/>
                </a:lnTo>
                <a:lnTo>
                  <a:pt x="633371" y="210028"/>
                </a:lnTo>
                <a:lnTo>
                  <a:pt x="621328" y="205996"/>
                </a:lnTo>
                <a:close/>
              </a:path>
              <a:path w="690880" h="251460">
                <a:moveTo>
                  <a:pt x="630400" y="178899"/>
                </a:moveTo>
                <a:lnTo>
                  <a:pt x="621328" y="205996"/>
                </a:lnTo>
                <a:lnTo>
                  <a:pt x="633371" y="210028"/>
                </a:lnTo>
                <a:lnTo>
                  <a:pt x="627324" y="228093"/>
                </a:lnTo>
                <a:lnTo>
                  <a:pt x="679464" y="228093"/>
                </a:lnTo>
                <a:lnTo>
                  <a:pt x="630400" y="178899"/>
                </a:lnTo>
                <a:close/>
              </a:path>
              <a:path w="690880" h="251460">
                <a:moveTo>
                  <a:pt x="620238" y="205632"/>
                </a:moveTo>
                <a:lnTo>
                  <a:pt x="614191" y="223696"/>
                </a:lnTo>
                <a:lnTo>
                  <a:pt x="615280" y="224061"/>
                </a:lnTo>
                <a:lnTo>
                  <a:pt x="621328" y="205996"/>
                </a:lnTo>
                <a:lnTo>
                  <a:pt x="620238" y="205632"/>
                </a:lnTo>
                <a:close/>
              </a:path>
            </a:pathLst>
          </a:custGeom>
          <a:solidFill>
            <a:srgbClr val="0048AA"/>
          </a:solidFill>
        </p:spPr>
        <p:txBody>
          <a:bodyPr wrap="square" lIns="0" tIns="0" rIns="0" bIns="0" rtlCol="0"/>
          <a:lstStyle/>
          <a:p>
            <a:endParaRPr dirty="0"/>
          </a:p>
        </p:txBody>
      </p:sp>
      <p:sp>
        <p:nvSpPr>
          <p:cNvPr id="52" name="object 52"/>
          <p:cNvSpPr/>
          <p:nvPr/>
        </p:nvSpPr>
        <p:spPr>
          <a:xfrm>
            <a:off x="8759600" y="4965937"/>
            <a:ext cx="1040765" cy="266065"/>
          </a:xfrm>
          <a:custGeom>
            <a:avLst/>
            <a:gdLst/>
            <a:ahLst/>
            <a:cxnLst/>
            <a:rect l="l" t="t" r="r" b="b"/>
            <a:pathLst>
              <a:path w="1040765" h="266064">
                <a:moveTo>
                  <a:pt x="65834" y="191754"/>
                </a:moveTo>
                <a:lnTo>
                  <a:pt x="0" y="245826"/>
                </a:lnTo>
                <a:lnTo>
                  <a:pt x="82758" y="266051"/>
                </a:lnTo>
                <a:lnTo>
                  <a:pt x="77054" y="241010"/>
                </a:lnTo>
                <a:lnTo>
                  <a:pt x="64029" y="241010"/>
                </a:lnTo>
                <a:lnTo>
                  <a:pt x="59799" y="222436"/>
                </a:lnTo>
                <a:lnTo>
                  <a:pt x="72180" y="219615"/>
                </a:lnTo>
                <a:lnTo>
                  <a:pt x="65834" y="191754"/>
                </a:lnTo>
                <a:close/>
              </a:path>
              <a:path w="1040765" h="266064">
                <a:moveTo>
                  <a:pt x="72180" y="219615"/>
                </a:moveTo>
                <a:lnTo>
                  <a:pt x="59799" y="222436"/>
                </a:lnTo>
                <a:lnTo>
                  <a:pt x="64029" y="241010"/>
                </a:lnTo>
                <a:lnTo>
                  <a:pt x="76411" y="238190"/>
                </a:lnTo>
                <a:lnTo>
                  <a:pt x="72180" y="219615"/>
                </a:lnTo>
                <a:close/>
              </a:path>
              <a:path w="1040765" h="266064">
                <a:moveTo>
                  <a:pt x="76411" y="238190"/>
                </a:moveTo>
                <a:lnTo>
                  <a:pt x="64029" y="241010"/>
                </a:lnTo>
                <a:lnTo>
                  <a:pt x="77054" y="241010"/>
                </a:lnTo>
                <a:lnTo>
                  <a:pt x="76411" y="238190"/>
                </a:lnTo>
                <a:close/>
              </a:path>
              <a:path w="1040765" h="266064">
                <a:moveTo>
                  <a:pt x="78372" y="218205"/>
                </a:moveTo>
                <a:lnTo>
                  <a:pt x="72180" y="219615"/>
                </a:lnTo>
                <a:lnTo>
                  <a:pt x="76411" y="238190"/>
                </a:lnTo>
                <a:lnTo>
                  <a:pt x="82604" y="236780"/>
                </a:lnTo>
                <a:lnTo>
                  <a:pt x="78372" y="218205"/>
                </a:lnTo>
                <a:close/>
              </a:path>
              <a:path w="1040765" h="266064">
                <a:moveTo>
                  <a:pt x="115521" y="209744"/>
                </a:moveTo>
                <a:lnTo>
                  <a:pt x="96947" y="213974"/>
                </a:lnTo>
                <a:lnTo>
                  <a:pt x="101178" y="232548"/>
                </a:lnTo>
                <a:lnTo>
                  <a:pt x="119753" y="228318"/>
                </a:lnTo>
                <a:lnTo>
                  <a:pt x="115521" y="209744"/>
                </a:lnTo>
                <a:close/>
              </a:path>
              <a:path w="1040765" h="266064">
                <a:moveTo>
                  <a:pt x="152670" y="201282"/>
                </a:moveTo>
                <a:lnTo>
                  <a:pt x="134096" y="205512"/>
                </a:lnTo>
                <a:lnTo>
                  <a:pt x="138327" y="224087"/>
                </a:lnTo>
                <a:lnTo>
                  <a:pt x="156900" y="219856"/>
                </a:lnTo>
                <a:lnTo>
                  <a:pt x="152670" y="201282"/>
                </a:lnTo>
                <a:close/>
              </a:path>
              <a:path w="1040765" h="266064">
                <a:moveTo>
                  <a:pt x="189819" y="192820"/>
                </a:moveTo>
                <a:lnTo>
                  <a:pt x="171244" y="197051"/>
                </a:lnTo>
                <a:lnTo>
                  <a:pt x="175475" y="215625"/>
                </a:lnTo>
                <a:lnTo>
                  <a:pt x="194049" y="211395"/>
                </a:lnTo>
                <a:lnTo>
                  <a:pt x="189819" y="192820"/>
                </a:lnTo>
                <a:close/>
              </a:path>
              <a:path w="1040765" h="266064">
                <a:moveTo>
                  <a:pt x="226966" y="184358"/>
                </a:moveTo>
                <a:lnTo>
                  <a:pt x="208393" y="188589"/>
                </a:lnTo>
                <a:lnTo>
                  <a:pt x="212623" y="207163"/>
                </a:lnTo>
                <a:lnTo>
                  <a:pt x="231198" y="202933"/>
                </a:lnTo>
                <a:lnTo>
                  <a:pt x="226966" y="184358"/>
                </a:lnTo>
                <a:close/>
              </a:path>
              <a:path w="1040765" h="266064">
                <a:moveTo>
                  <a:pt x="264115" y="175897"/>
                </a:moveTo>
                <a:lnTo>
                  <a:pt x="245541" y="180127"/>
                </a:lnTo>
                <a:lnTo>
                  <a:pt x="249772" y="198701"/>
                </a:lnTo>
                <a:lnTo>
                  <a:pt x="268347" y="194471"/>
                </a:lnTo>
                <a:lnTo>
                  <a:pt x="264115" y="175897"/>
                </a:lnTo>
                <a:close/>
              </a:path>
              <a:path w="1040765" h="266064">
                <a:moveTo>
                  <a:pt x="301264" y="167435"/>
                </a:moveTo>
                <a:lnTo>
                  <a:pt x="282690" y="171665"/>
                </a:lnTo>
                <a:lnTo>
                  <a:pt x="286920" y="190240"/>
                </a:lnTo>
                <a:lnTo>
                  <a:pt x="305494" y="186009"/>
                </a:lnTo>
                <a:lnTo>
                  <a:pt x="301264" y="167435"/>
                </a:lnTo>
                <a:close/>
              </a:path>
              <a:path w="1040765" h="266064">
                <a:moveTo>
                  <a:pt x="338413" y="158973"/>
                </a:moveTo>
                <a:lnTo>
                  <a:pt x="319838" y="163205"/>
                </a:lnTo>
                <a:lnTo>
                  <a:pt x="324069" y="181778"/>
                </a:lnTo>
                <a:lnTo>
                  <a:pt x="342643" y="177548"/>
                </a:lnTo>
                <a:lnTo>
                  <a:pt x="338413" y="158973"/>
                </a:lnTo>
                <a:close/>
              </a:path>
              <a:path w="1040765" h="266064">
                <a:moveTo>
                  <a:pt x="375561" y="150511"/>
                </a:moveTo>
                <a:lnTo>
                  <a:pt x="356986" y="154743"/>
                </a:lnTo>
                <a:lnTo>
                  <a:pt x="361218" y="173316"/>
                </a:lnTo>
                <a:lnTo>
                  <a:pt x="379792" y="169086"/>
                </a:lnTo>
                <a:lnTo>
                  <a:pt x="375561" y="150511"/>
                </a:lnTo>
                <a:close/>
              </a:path>
              <a:path w="1040765" h="266064">
                <a:moveTo>
                  <a:pt x="412709" y="142050"/>
                </a:moveTo>
                <a:lnTo>
                  <a:pt x="394135" y="146281"/>
                </a:lnTo>
                <a:lnTo>
                  <a:pt x="398365" y="164854"/>
                </a:lnTo>
                <a:lnTo>
                  <a:pt x="416941" y="160624"/>
                </a:lnTo>
                <a:lnTo>
                  <a:pt x="412709" y="142050"/>
                </a:lnTo>
                <a:close/>
              </a:path>
              <a:path w="1040765" h="266064">
                <a:moveTo>
                  <a:pt x="449858" y="133588"/>
                </a:moveTo>
                <a:lnTo>
                  <a:pt x="431284" y="137819"/>
                </a:lnTo>
                <a:lnTo>
                  <a:pt x="435514" y="156394"/>
                </a:lnTo>
                <a:lnTo>
                  <a:pt x="454089" y="152162"/>
                </a:lnTo>
                <a:lnTo>
                  <a:pt x="449858" y="133588"/>
                </a:lnTo>
                <a:close/>
              </a:path>
              <a:path w="1040765" h="266064">
                <a:moveTo>
                  <a:pt x="487006" y="125126"/>
                </a:moveTo>
                <a:lnTo>
                  <a:pt x="468433" y="129358"/>
                </a:lnTo>
                <a:lnTo>
                  <a:pt x="472663" y="147932"/>
                </a:lnTo>
                <a:lnTo>
                  <a:pt x="491237" y="143701"/>
                </a:lnTo>
                <a:lnTo>
                  <a:pt x="487006" y="125126"/>
                </a:lnTo>
                <a:close/>
              </a:path>
              <a:path w="1040765" h="266064">
                <a:moveTo>
                  <a:pt x="524155" y="116664"/>
                </a:moveTo>
                <a:lnTo>
                  <a:pt x="505580" y="120896"/>
                </a:lnTo>
                <a:lnTo>
                  <a:pt x="509812" y="139470"/>
                </a:lnTo>
                <a:lnTo>
                  <a:pt x="528386" y="135239"/>
                </a:lnTo>
                <a:lnTo>
                  <a:pt x="524155" y="116664"/>
                </a:lnTo>
                <a:close/>
              </a:path>
              <a:path w="1040765" h="266064">
                <a:moveTo>
                  <a:pt x="561303" y="108204"/>
                </a:moveTo>
                <a:lnTo>
                  <a:pt x="542729" y="112434"/>
                </a:lnTo>
                <a:lnTo>
                  <a:pt x="546959" y="131008"/>
                </a:lnTo>
                <a:lnTo>
                  <a:pt x="565534" y="126777"/>
                </a:lnTo>
                <a:lnTo>
                  <a:pt x="561303" y="108204"/>
                </a:lnTo>
                <a:close/>
              </a:path>
              <a:path w="1040765" h="266064">
                <a:moveTo>
                  <a:pt x="598451" y="99741"/>
                </a:moveTo>
                <a:lnTo>
                  <a:pt x="579878" y="103972"/>
                </a:lnTo>
                <a:lnTo>
                  <a:pt x="584108" y="122547"/>
                </a:lnTo>
                <a:lnTo>
                  <a:pt x="602683" y="118315"/>
                </a:lnTo>
                <a:lnTo>
                  <a:pt x="598451" y="99741"/>
                </a:lnTo>
                <a:close/>
              </a:path>
              <a:path w="1040765" h="266064">
                <a:moveTo>
                  <a:pt x="635600" y="91279"/>
                </a:moveTo>
                <a:lnTo>
                  <a:pt x="617026" y="95511"/>
                </a:lnTo>
                <a:lnTo>
                  <a:pt x="621257" y="114085"/>
                </a:lnTo>
                <a:lnTo>
                  <a:pt x="639831" y="109855"/>
                </a:lnTo>
                <a:lnTo>
                  <a:pt x="635600" y="91279"/>
                </a:lnTo>
                <a:close/>
              </a:path>
              <a:path w="1040765" h="266064">
                <a:moveTo>
                  <a:pt x="672749" y="82817"/>
                </a:moveTo>
                <a:lnTo>
                  <a:pt x="654174" y="87049"/>
                </a:lnTo>
                <a:lnTo>
                  <a:pt x="658406" y="105623"/>
                </a:lnTo>
                <a:lnTo>
                  <a:pt x="676979" y="101392"/>
                </a:lnTo>
                <a:lnTo>
                  <a:pt x="672749" y="82817"/>
                </a:lnTo>
                <a:close/>
              </a:path>
              <a:path w="1040765" h="266064">
                <a:moveTo>
                  <a:pt x="709898" y="74357"/>
                </a:moveTo>
                <a:lnTo>
                  <a:pt x="691323" y="78587"/>
                </a:lnTo>
                <a:lnTo>
                  <a:pt x="695554" y="97161"/>
                </a:lnTo>
                <a:lnTo>
                  <a:pt x="714128" y="92930"/>
                </a:lnTo>
                <a:lnTo>
                  <a:pt x="709898" y="74357"/>
                </a:lnTo>
                <a:close/>
              </a:path>
              <a:path w="1040765" h="266064">
                <a:moveTo>
                  <a:pt x="747045" y="65895"/>
                </a:moveTo>
                <a:lnTo>
                  <a:pt x="728472" y="70125"/>
                </a:lnTo>
                <a:lnTo>
                  <a:pt x="732702" y="88700"/>
                </a:lnTo>
                <a:lnTo>
                  <a:pt x="751277" y="84468"/>
                </a:lnTo>
                <a:lnTo>
                  <a:pt x="747045" y="65895"/>
                </a:lnTo>
                <a:close/>
              </a:path>
              <a:path w="1040765" h="266064">
                <a:moveTo>
                  <a:pt x="784194" y="57433"/>
                </a:moveTo>
                <a:lnTo>
                  <a:pt x="765620" y="61664"/>
                </a:lnTo>
                <a:lnTo>
                  <a:pt x="769851" y="80238"/>
                </a:lnTo>
                <a:lnTo>
                  <a:pt x="788426" y="76008"/>
                </a:lnTo>
                <a:lnTo>
                  <a:pt x="784194" y="57433"/>
                </a:lnTo>
                <a:close/>
              </a:path>
              <a:path w="1040765" h="266064">
                <a:moveTo>
                  <a:pt x="821343" y="48971"/>
                </a:moveTo>
                <a:lnTo>
                  <a:pt x="802769" y="53202"/>
                </a:lnTo>
                <a:lnTo>
                  <a:pt x="806999" y="71776"/>
                </a:lnTo>
                <a:lnTo>
                  <a:pt x="825573" y="67546"/>
                </a:lnTo>
                <a:lnTo>
                  <a:pt x="821343" y="48971"/>
                </a:lnTo>
                <a:close/>
              </a:path>
              <a:path w="1040765" h="266064">
                <a:moveTo>
                  <a:pt x="858492" y="40510"/>
                </a:moveTo>
                <a:lnTo>
                  <a:pt x="839917" y="44740"/>
                </a:lnTo>
                <a:lnTo>
                  <a:pt x="844148" y="63314"/>
                </a:lnTo>
                <a:lnTo>
                  <a:pt x="862722" y="59084"/>
                </a:lnTo>
                <a:lnTo>
                  <a:pt x="858492" y="40510"/>
                </a:lnTo>
                <a:close/>
              </a:path>
              <a:path w="1040765" h="266064">
                <a:moveTo>
                  <a:pt x="895639" y="32048"/>
                </a:moveTo>
                <a:lnTo>
                  <a:pt x="877065" y="36278"/>
                </a:lnTo>
                <a:lnTo>
                  <a:pt x="881297" y="54853"/>
                </a:lnTo>
                <a:lnTo>
                  <a:pt x="899871" y="50622"/>
                </a:lnTo>
                <a:lnTo>
                  <a:pt x="895639" y="32048"/>
                </a:lnTo>
                <a:close/>
              </a:path>
              <a:path w="1040765" h="266064">
                <a:moveTo>
                  <a:pt x="932788" y="23586"/>
                </a:moveTo>
                <a:lnTo>
                  <a:pt x="914214" y="27818"/>
                </a:lnTo>
                <a:lnTo>
                  <a:pt x="918444" y="46391"/>
                </a:lnTo>
                <a:lnTo>
                  <a:pt x="937019" y="42161"/>
                </a:lnTo>
                <a:lnTo>
                  <a:pt x="932788" y="23586"/>
                </a:lnTo>
                <a:close/>
              </a:path>
              <a:path w="1040765" h="266064">
                <a:moveTo>
                  <a:pt x="969937" y="15124"/>
                </a:moveTo>
                <a:lnTo>
                  <a:pt x="951363" y="19356"/>
                </a:lnTo>
                <a:lnTo>
                  <a:pt x="955593" y="37929"/>
                </a:lnTo>
                <a:lnTo>
                  <a:pt x="974167" y="33699"/>
                </a:lnTo>
                <a:lnTo>
                  <a:pt x="969937" y="15124"/>
                </a:lnTo>
                <a:close/>
              </a:path>
              <a:path w="1040765" h="266064">
                <a:moveTo>
                  <a:pt x="1007085" y="6663"/>
                </a:moveTo>
                <a:lnTo>
                  <a:pt x="988510" y="10894"/>
                </a:lnTo>
                <a:lnTo>
                  <a:pt x="992742" y="29467"/>
                </a:lnTo>
                <a:lnTo>
                  <a:pt x="1011316" y="25237"/>
                </a:lnTo>
                <a:lnTo>
                  <a:pt x="1007085" y="6663"/>
                </a:lnTo>
                <a:close/>
              </a:path>
              <a:path w="1040765" h="266064">
                <a:moveTo>
                  <a:pt x="1036337" y="0"/>
                </a:moveTo>
                <a:lnTo>
                  <a:pt x="1025659" y="2432"/>
                </a:lnTo>
                <a:lnTo>
                  <a:pt x="1029889" y="21007"/>
                </a:lnTo>
                <a:lnTo>
                  <a:pt x="1040568" y="18575"/>
                </a:lnTo>
                <a:lnTo>
                  <a:pt x="1036337" y="0"/>
                </a:lnTo>
                <a:close/>
              </a:path>
            </a:pathLst>
          </a:custGeom>
          <a:solidFill>
            <a:srgbClr val="0048AA"/>
          </a:solidFill>
        </p:spPr>
        <p:txBody>
          <a:bodyPr wrap="square" lIns="0" tIns="0" rIns="0" bIns="0" rtlCol="0"/>
          <a:lstStyle/>
          <a:p>
            <a:endParaRPr dirty="0"/>
          </a:p>
        </p:txBody>
      </p:sp>
      <p:sp>
        <p:nvSpPr>
          <p:cNvPr id="53" name="object 53"/>
          <p:cNvSpPr/>
          <p:nvPr/>
        </p:nvSpPr>
        <p:spPr>
          <a:xfrm>
            <a:off x="2519361" y="5187669"/>
            <a:ext cx="676275" cy="250825"/>
          </a:xfrm>
          <a:custGeom>
            <a:avLst/>
            <a:gdLst/>
            <a:ahLst/>
            <a:cxnLst/>
            <a:rect l="l" t="t" r="r" b="b"/>
            <a:pathLst>
              <a:path w="676275" h="250825">
                <a:moveTo>
                  <a:pt x="658157" y="226405"/>
                </a:moveTo>
                <a:lnTo>
                  <a:pt x="651993" y="244430"/>
                </a:lnTo>
                <a:lnTo>
                  <a:pt x="670018" y="250593"/>
                </a:lnTo>
                <a:lnTo>
                  <a:pt x="676182" y="232568"/>
                </a:lnTo>
                <a:lnTo>
                  <a:pt x="658157" y="226405"/>
                </a:lnTo>
                <a:close/>
              </a:path>
              <a:path w="676275" h="250825">
                <a:moveTo>
                  <a:pt x="622106" y="214076"/>
                </a:moveTo>
                <a:lnTo>
                  <a:pt x="615943" y="232101"/>
                </a:lnTo>
                <a:lnTo>
                  <a:pt x="633968" y="238265"/>
                </a:lnTo>
                <a:lnTo>
                  <a:pt x="640132" y="220240"/>
                </a:lnTo>
                <a:lnTo>
                  <a:pt x="622106" y="214076"/>
                </a:lnTo>
                <a:close/>
              </a:path>
              <a:path w="676275" h="250825">
                <a:moveTo>
                  <a:pt x="586056" y="201747"/>
                </a:moveTo>
                <a:lnTo>
                  <a:pt x="579893" y="219772"/>
                </a:lnTo>
                <a:lnTo>
                  <a:pt x="597918" y="225936"/>
                </a:lnTo>
                <a:lnTo>
                  <a:pt x="604081" y="207911"/>
                </a:lnTo>
                <a:lnTo>
                  <a:pt x="586056" y="201747"/>
                </a:lnTo>
                <a:close/>
              </a:path>
              <a:path w="676275" h="250825">
                <a:moveTo>
                  <a:pt x="550006" y="189419"/>
                </a:moveTo>
                <a:lnTo>
                  <a:pt x="543843" y="207444"/>
                </a:lnTo>
                <a:lnTo>
                  <a:pt x="561868" y="213608"/>
                </a:lnTo>
                <a:lnTo>
                  <a:pt x="568031" y="195583"/>
                </a:lnTo>
                <a:lnTo>
                  <a:pt x="550006" y="189419"/>
                </a:lnTo>
                <a:close/>
              </a:path>
              <a:path w="676275" h="250825">
                <a:moveTo>
                  <a:pt x="513956" y="177090"/>
                </a:moveTo>
                <a:lnTo>
                  <a:pt x="507792" y="195115"/>
                </a:lnTo>
                <a:lnTo>
                  <a:pt x="525818" y="201279"/>
                </a:lnTo>
                <a:lnTo>
                  <a:pt x="531981" y="183254"/>
                </a:lnTo>
                <a:lnTo>
                  <a:pt x="513956" y="177090"/>
                </a:lnTo>
                <a:close/>
              </a:path>
              <a:path w="676275" h="250825">
                <a:moveTo>
                  <a:pt x="477906" y="164762"/>
                </a:moveTo>
                <a:lnTo>
                  <a:pt x="471742" y="182787"/>
                </a:lnTo>
                <a:lnTo>
                  <a:pt x="489767" y="188951"/>
                </a:lnTo>
                <a:lnTo>
                  <a:pt x="495931" y="170926"/>
                </a:lnTo>
                <a:lnTo>
                  <a:pt x="477906" y="164762"/>
                </a:lnTo>
                <a:close/>
              </a:path>
              <a:path w="676275" h="250825">
                <a:moveTo>
                  <a:pt x="441855" y="152433"/>
                </a:moveTo>
                <a:lnTo>
                  <a:pt x="435692" y="170458"/>
                </a:lnTo>
                <a:lnTo>
                  <a:pt x="453717" y="176622"/>
                </a:lnTo>
                <a:lnTo>
                  <a:pt x="459880" y="158597"/>
                </a:lnTo>
                <a:lnTo>
                  <a:pt x="441855" y="152433"/>
                </a:lnTo>
                <a:close/>
              </a:path>
              <a:path w="676275" h="250825">
                <a:moveTo>
                  <a:pt x="405805" y="140105"/>
                </a:moveTo>
                <a:lnTo>
                  <a:pt x="399642" y="158130"/>
                </a:lnTo>
                <a:lnTo>
                  <a:pt x="417667" y="164294"/>
                </a:lnTo>
                <a:lnTo>
                  <a:pt x="423832" y="146269"/>
                </a:lnTo>
                <a:lnTo>
                  <a:pt x="405805" y="140105"/>
                </a:lnTo>
                <a:close/>
              </a:path>
              <a:path w="676275" h="250825">
                <a:moveTo>
                  <a:pt x="369756" y="127775"/>
                </a:moveTo>
                <a:lnTo>
                  <a:pt x="363592" y="145801"/>
                </a:lnTo>
                <a:lnTo>
                  <a:pt x="381617" y="151965"/>
                </a:lnTo>
                <a:lnTo>
                  <a:pt x="387781" y="133940"/>
                </a:lnTo>
                <a:lnTo>
                  <a:pt x="369756" y="127775"/>
                </a:lnTo>
                <a:close/>
              </a:path>
              <a:path w="676275" h="250825">
                <a:moveTo>
                  <a:pt x="333706" y="115448"/>
                </a:moveTo>
                <a:lnTo>
                  <a:pt x="327541" y="133473"/>
                </a:lnTo>
                <a:lnTo>
                  <a:pt x="345567" y="139636"/>
                </a:lnTo>
                <a:lnTo>
                  <a:pt x="351731" y="121611"/>
                </a:lnTo>
                <a:lnTo>
                  <a:pt x="333706" y="115448"/>
                </a:lnTo>
                <a:close/>
              </a:path>
              <a:path w="676275" h="250825">
                <a:moveTo>
                  <a:pt x="297656" y="103118"/>
                </a:moveTo>
                <a:lnTo>
                  <a:pt x="291491" y="121144"/>
                </a:lnTo>
                <a:lnTo>
                  <a:pt x="309516" y="127308"/>
                </a:lnTo>
                <a:lnTo>
                  <a:pt x="315681" y="109283"/>
                </a:lnTo>
                <a:lnTo>
                  <a:pt x="297656" y="103118"/>
                </a:lnTo>
                <a:close/>
              </a:path>
              <a:path w="676275" h="250825">
                <a:moveTo>
                  <a:pt x="261606" y="90791"/>
                </a:moveTo>
                <a:lnTo>
                  <a:pt x="255441" y="108816"/>
                </a:lnTo>
                <a:lnTo>
                  <a:pt x="273466" y="114979"/>
                </a:lnTo>
                <a:lnTo>
                  <a:pt x="279631" y="96954"/>
                </a:lnTo>
                <a:lnTo>
                  <a:pt x="261606" y="90791"/>
                </a:lnTo>
                <a:close/>
              </a:path>
              <a:path w="676275" h="250825">
                <a:moveTo>
                  <a:pt x="225555" y="78461"/>
                </a:moveTo>
                <a:lnTo>
                  <a:pt x="219391" y="96486"/>
                </a:lnTo>
                <a:lnTo>
                  <a:pt x="237416" y="102651"/>
                </a:lnTo>
                <a:lnTo>
                  <a:pt x="243580" y="84626"/>
                </a:lnTo>
                <a:lnTo>
                  <a:pt x="225555" y="78461"/>
                </a:lnTo>
                <a:close/>
              </a:path>
              <a:path w="676275" h="250825">
                <a:moveTo>
                  <a:pt x="189505" y="66133"/>
                </a:moveTo>
                <a:lnTo>
                  <a:pt x="183341" y="84159"/>
                </a:lnTo>
                <a:lnTo>
                  <a:pt x="201366" y="90322"/>
                </a:lnTo>
                <a:lnTo>
                  <a:pt x="207530" y="72297"/>
                </a:lnTo>
                <a:lnTo>
                  <a:pt x="189505" y="66133"/>
                </a:lnTo>
                <a:close/>
              </a:path>
              <a:path w="676275" h="250825">
                <a:moveTo>
                  <a:pt x="153455" y="53804"/>
                </a:moveTo>
                <a:lnTo>
                  <a:pt x="147290" y="71829"/>
                </a:lnTo>
                <a:lnTo>
                  <a:pt x="165315" y="77994"/>
                </a:lnTo>
                <a:lnTo>
                  <a:pt x="171480" y="59969"/>
                </a:lnTo>
                <a:lnTo>
                  <a:pt x="153455" y="53804"/>
                </a:lnTo>
                <a:close/>
              </a:path>
              <a:path w="676275" h="250825">
                <a:moveTo>
                  <a:pt x="117405" y="41476"/>
                </a:moveTo>
                <a:lnTo>
                  <a:pt x="111240" y="59502"/>
                </a:lnTo>
                <a:lnTo>
                  <a:pt x="129265" y="65665"/>
                </a:lnTo>
                <a:lnTo>
                  <a:pt x="135430" y="47640"/>
                </a:lnTo>
                <a:lnTo>
                  <a:pt x="117405" y="41476"/>
                </a:lnTo>
                <a:close/>
              </a:path>
              <a:path w="676275" h="250825">
                <a:moveTo>
                  <a:pt x="84429" y="0"/>
                </a:moveTo>
                <a:lnTo>
                  <a:pt x="0" y="11393"/>
                </a:lnTo>
                <a:lnTo>
                  <a:pt x="59772" y="72100"/>
                </a:lnTo>
                <a:lnTo>
                  <a:pt x="70405" y="41008"/>
                </a:lnTo>
                <a:lnTo>
                  <a:pt x="57165" y="41008"/>
                </a:lnTo>
                <a:lnTo>
                  <a:pt x="57002" y="40952"/>
                </a:lnTo>
                <a:lnTo>
                  <a:pt x="63165" y="22927"/>
                </a:lnTo>
                <a:lnTo>
                  <a:pt x="76588" y="22927"/>
                </a:lnTo>
                <a:lnTo>
                  <a:pt x="84429" y="0"/>
                </a:lnTo>
                <a:close/>
              </a:path>
              <a:path w="676275" h="250825">
                <a:moveTo>
                  <a:pt x="81354" y="29147"/>
                </a:moveTo>
                <a:lnTo>
                  <a:pt x="75190" y="47172"/>
                </a:lnTo>
                <a:lnTo>
                  <a:pt x="93215" y="53337"/>
                </a:lnTo>
                <a:lnTo>
                  <a:pt x="99380" y="35312"/>
                </a:lnTo>
                <a:lnTo>
                  <a:pt x="81354" y="29147"/>
                </a:lnTo>
                <a:close/>
              </a:path>
              <a:path w="676275" h="250825">
                <a:moveTo>
                  <a:pt x="63165" y="22927"/>
                </a:moveTo>
                <a:lnTo>
                  <a:pt x="57002" y="40952"/>
                </a:lnTo>
                <a:lnTo>
                  <a:pt x="57165" y="41008"/>
                </a:lnTo>
                <a:lnTo>
                  <a:pt x="63329" y="22983"/>
                </a:lnTo>
                <a:lnTo>
                  <a:pt x="63165" y="22927"/>
                </a:lnTo>
                <a:close/>
              </a:path>
              <a:path w="676275" h="250825">
                <a:moveTo>
                  <a:pt x="76588" y="22927"/>
                </a:moveTo>
                <a:lnTo>
                  <a:pt x="63165" y="22927"/>
                </a:lnTo>
                <a:lnTo>
                  <a:pt x="63329" y="22983"/>
                </a:lnTo>
                <a:lnTo>
                  <a:pt x="57165" y="41008"/>
                </a:lnTo>
                <a:lnTo>
                  <a:pt x="70405" y="41008"/>
                </a:lnTo>
                <a:lnTo>
                  <a:pt x="76588" y="22927"/>
                </a:lnTo>
                <a:close/>
              </a:path>
            </a:pathLst>
          </a:custGeom>
          <a:solidFill>
            <a:srgbClr val="0048AA"/>
          </a:solidFill>
        </p:spPr>
        <p:txBody>
          <a:bodyPr wrap="square" lIns="0" tIns="0" rIns="0" bIns="0" rtlCol="0"/>
          <a:lstStyle/>
          <a:p>
            <a:endParaRPr dirty="0"/>
          </a:p>
        </p:txBody>
      </p:sp>
      <p:sp>
        <p:nvSpPr>
          <p:cNvPr id="54" name="object 54"/>
          <p:cNvSpPr/>
          <p:nvPr/>
        </p:nvSpPr>
        <p:spPr>
          <a:xfrm>
            <a:off x="8741039" y="5116783"/>
            <a:ext cx="1044575" cy="285115"/>
          </a:xfrm>
          <a:custGeom>
            <a:avLst/>
            <a:gdLst/>
            <a:ahLst/>
            <a:cxnLst/>
            <a:rect l="l" t="t" r="r" b="b"/>
            <a:pathLst>
              <a:path w="1044575" h="285114">
                <a:moveTo>
                  <a:pt x="1037340" y="24710"/>
                </a:moveTo>
                <a:lnTo>
                  <a:pt x="980373" y="24710"/>
                </a:lnTo>
                <a:lnTo>
                  <a:pt x="984928" y="43207"/>
                </a:lnTo>
                <a:lnTo>
                  <a:pt x="972597" y="46243"/>
                </a:lnTo>
                <a:lnTo>
                  <a:pt x="979429" y="73990"/>
                </a:lnTo>
                <a:lnTo>
                  <a:pt x="1037340" y="24710"/>
                </a:lnTo>
                <a:close/>
              </a:path>
              <a:path w="1044575" h="285114">
                <a:moveTo>
                  <a:pt x="968043" y="27746"/>
                </a:moveTo>
                <a:lnTo>
                  <a:pt x="961876" y="29264"/>
                </a:lnTo>
                <a:lnTo>
                  <a:pt x="966430" y="47762"/>
                </a:lnTo>
                <a:lnTo>
                  <a:pt x="972597" y="46243"/>
                </a:lnTo>
                <a:lnTo>
                  <a:pt x="968043" y="27746"/>
                </a:lnTo>
                <a:close/>
              </a:path>
              <a:path w="1044575" h="285114">
                <a:moveTo>
                  <a:pt x="980373" y="24710"/>
                </a:moveTo>
                <a:lnTo>
                  <a:pt x="968043" y="27746"/>
                </a:lnTo>
                <a:lnTo>
                  <a:pt x="972597" y="46243"/>
                </a:lnTo>
                <a:lnTo>
                  <a:pt x="984928" y="43207"/>
                </a:lnTo>
                <a:lnTo>
                  <a:pt x="980373" y="24710"/>
                </a:lnTo>
                <a:close/>
              </a:path>
              <a:path w="1044575" h="285114">
                <a:moveTo>
                  <a:pt x="961212" y="0"/>
                </a:moveTo>
                <a:lnTo>
                  <a:pt x="968043" y="27746"/>
                </a:lnTo>
                <a:lnTo>
                  <a:pt x="980373" y="24710"/>
                </a:lnTo>
                <a:lnTo>
                  <a:pt x="1037340" y="24710"/>
                </a:lnTo>
                <a:lnTo>
                  <a:pt x="1044312" y="18778"/>
                </a:lnTo>
                <a:lnTo>
                  <a:pt x="961212" y="0"/>
                </a:lnTo>
                <a:close/>
              </a:path>
              <a:path w="1044575" h="285114">
                <a:moveTo>
                  <a:pt x="943378" y="33818"/>
                </a:moveTo>
                <a:lnTo>
                  <a:pt x="924881" y="38373"/>
                </a:lnTo>
                <a:lnTo>
                  <a:pt x="929435" y="56870"/>
                </a:lnTo>
                <a:lnTo>
                  <a:pt x="947933" y="52316"/>
                </a:lnTo>
                <a:lnTo>
                  <a:pt x="943378" y="33818"/>
                </a:lnTo>
                <a:close/>
              </a:path>
              <a:path w="1044575" h="285114">
                <a:moveTo>
                  <a:pt x="906383" y="42927"/>
                </a:moveTo>
                <a:lnTo>
                  <a:pt x="887886" y="47481"/>
                </a:lnTo>
                <a:lnTo>
                  <a:pt x="892440" y="65979"/>
                </a:lnTo>
                <a:lnTo>
                  <a:pt x="910937" y="61424"/>
                </a:lnTo>
                <a:lnTo>
                  <a:pt x="906383" y="42927"/>
                </a:lnTo>
                <a:close/>
              </a:path>
              <a:path w="1044575" h="285114">
                <a:moveTo>
                  <a:pt x="869388" y="52035"/>
                </a:moveTo>
                <a:lnTo>
                  <a:pt x="850891" y="56589"/>
                </a:lnTo>
                <a:lnTo>
                  <a:pt x="855445" y="75087"/>
                </a:lnTo>
                <a:lnTo>
                  <a:pt x="873942" y="70533"/>
                </a:lnTo>
                <a:lnTo>
                  <a:pt x="869388" y="52035"/>
                </a:lnTo>
                <a:close/>
              </a:path>
              <a:path w="1044575" h="285114">
                <a:moveTo>
                  <a:pt x="832393" y="61144"/>
                </a:moveTo>
                <a:lnTo>
                  <a:pt x="813896" y="65698"/>
                </a:lnTo>
                <a:lnTo>
                  <a:pt x="818450" y="84195"/>
                </a:lnTo>
                <a:lnTo>
                  <a:pt x="836947" y="79641"/>
                </a:lnTo>
                <a:lnTo>
                  <a:pt x="832393" y="61144"/>
                </a:lnTo>
                <a:close/>
              </a:path>
              <a:path w="1044575" h="285114">
                <a:moveTo>
                  <a:pt x="795398" y="70252"/>
                </a:moveTo>
                <a:lnTo>
                  <a:pt x="776900" y="74806"/>
                </a:lnTo>
                <a:lnTo>
                  <a:pt x="781453" y="93304"/>
                </a:lnTo>
                <a:lnTo>
                  <a:pt x="799952" y="88750"/>
                </a:lnTo>
                <a:lnTo>
                  <a:pt x="795398" y="70252"/>
                </a:lnTo>
                <a:close/>
              </a:path>
              <a:path w="1044575" h="285114">
                <a:moveTo>
                  <a:pt x="758402" y="79361"/>
                </a:moveTo>
                <a:lnTo>
                  <a:pt x="739904" y="83915"/>
                </a:lnTo>
                <a:lnTo>
                  <a:pt x="744458" y="102412"/>
                </a:lnTo>
                <a:lnTo>
                  <a:pt x="762956" y="97858"/>
                </a:lnTo>
                <a:lnTo>
                  <a:pt x="758402" y="79361"/>
                </a:lnTo>
                <a:close/>
              </a:path>
              <a:path w="1044575" h="285114">
                <a:moveTo>
                  <a:pt x="721406" y="88468"/>
                </a:moveTo>
                <a:lnTo>
                  <a:pt x="702909" y="93022"/>
                </a:lnTo>
                <a:lnTo>
                  <a:pt x="707463" y="111519"/>
                </a:lnTo>
                <a:lnTo>
                  <a:pt x="725961" y="106967"/>
                </a:lnTo>
                <a:lnTo>
                  <a:pt x="721406" y="88468"/>
                </a:lnTo>
                <a:close/>
              </a:path>
              <a:path w="1044575" h="285114">
                <a:moveTo>
                  <a:pt x="684411" y="97576"/>
                </a:moveTo>
                <a:lnTo>
                  <a:pt x="665914" y="102130"/>
                </a:lnTo>
                <a:lnTo>
                  <a:pt x="670468" y="120628"/>
                </a:lnTo>
                <a:lnTo>
                  <a:pt x="688966" y="116074"/>
                </a:lnTo>
                <a:lnTo>
                  <a:pt x="684411" y="97576"/>
                </a:lnTo>
                <a:close/>
              </a:path>
              <a:path w="1044575" h="285114">
                <a:moveTo>
                  <a:pt x="647416" y="106685"/>
                </a:moveTo>
                <a:lnTo>
                  <a:pt x="628919" y="111239"/>
                </a:lnTo>
                <a:lnTo>
                  <a:pt x="633473" y="129736"/>
                </a:lnTo>
                <a:lnTo>
                  <a:pt x="651971" y="125182"/>
                </a:lnTo>
                <a:lnTo>
                  <a:pt x="647416" y="106685"/>
                </a:lnTo>
                <a:close/>
              </a:path>
              <a:path w="1044575" h="285114">
                <a:moveTo>
                  <a:pt x="610421" y="115793"/>
                </a:moveTo>
                <a:lnTo>
                  <a:pt x="591924" y="120347"/>
                </a:lnTo>
                <a:lnTo>
                  <a:pt x="596478" y="138845"/>
                </a:lnTo>
                <a:lnTo>
                  <a:pt x="614975" y="134291"/>
                </a:lnTo>
                <a:lnTo>
                  <a:pt x="610421" y="115793"/>
                </a:lnTo>
                <a:close/>
              </a:path>
              <a:path w="1044575" h="285114">
                <a:moveTo>
                  <a:pt x="573426" y="124901"/>
                </a:moveTo>
                <a:lnTo>
                  <a:pt x="554929" y="129456"/>
                </a:lnTo>
                <a:lnTo>
                  <a:pt x="559483" y="147953"/>
                </a:lnTo>
                <a:lnTo>
                  <a:pt x="577980" y="143399"/>
                </a:lnTo>
                <a:lnTo>
                  <a:pt x="573426" y="124901"/>
                </a:lnTo>
                <a:close/>
              </a:path>
              <a:path w="1044575" h="285114">
                <a:moveTo>
                  <a:pt x="536431" y="134010"/>
                </a:moveTo>
                <a:lnTo>
                  <a:pt x="517933" y="138564"/>
                </a:lnTo>
                <a:lnTo>
                  <a:pt x="522488" y="157062"/>
                </a:lnTo>
                <a:lnTo>
                  <a:pt x="540985" y="152507"/>
                </a:lnTo>
                <a:lnTo>
                  <a:pt x="536431" y="134010"/>
                </a:lnTo>
                <a:close/>
              </a:path>
              <a:path w="1044575" h="285114">
                <a:moveTo>
                  <a:pt x="499436" y="143118"/>
                </a:moveTo>
                <a:lnTo>
                  <a:pt x="480938" y="147673"/>
                </a:lnTo>
                <a:lnTo>
                  <a:pt x="485493" y="166170"/>
                </a:lnTo>
                <a:lnTo>
                  <a:pt x="503990" y="161616"/>
                </a:lnTo>
                <a:lnTo>
                  <a:pt x="499436" y="143118"/>
                </a:lnTo>
                <a:close/>
              </a:path>
              <a:path w="1044575" h="285114">
                <a:moveTo>
                  <a:pt x="462441" y="152227"/>
                </a:moveTo>
                <a:lnTo>
                  <a:pt x="443942" y="156781"/>
                </a:lnTo>
                <a:lnTo>
                  <a:pt x="448496" y="175279"/>
                </a:lnTo>
                <a:lnTo>
                  <a:pt x="466994" y="170724"/>
                </a:lnTo>
                <a:lnTo>
                  <a:pt x="462441" y="152227"/>
                </a:lnTo>
                <a:close/>
              </a:path>
              <a:path w="1044575" h="285114">
                <a:moveTo>
                  <a:pt x="425444" y="161334"/>
                </a:moveTo>
                <a:lnTo>
                  <a:pt x="406947" y="165888"/>
                </a:lnTo>
                <a:lnTo>
                  <a:pt x="411501" y="184386"/>
                </a:lnTo>
                <a:lnTo>
                  <a:pt x="429999" y="179833"/>
                </a:lnTo>
                <a:lnTo>
                  <a:pt x="425444" y="161334"/>
                </a:lnTo>
                <a:close/>
              </a:path>
              <a:path w="1044575" h="285114">
                <a:moveTo>
                  <a:pt x="388449" y="170442"/>
                </a:moveTo>
                <a:lnTo>
                  <a:pt x="369952" y="174997"/>
                </a:lnTo>
                <a:lnTo>
                  <a:pt x="374506" y="193494"/>
                </a:lnTo>
                <a:lnTo>
                  <a:pt x="393004" y="188940"/>
                </a:lnTo>
                <a:lnTo>
                  <a:pt x="388449" y="170442"/>
                </a:lnTo>
                <a:close/>
              </a:path>
              <a:path w="1044575" h="285114">
                <a:moveTo>
                  <a:pt x="351454" y="179551"/>
                </a:moveTo>
                <a:lnTo>
                  <a:pt x="332957" y="184105"/>
                </a:lnTo>
                <a:lnTo>
                  <a:pt x="337511" y="202603"/>
                </a:lnTo>
                <a:lnTo>
                  <a:pt x="356008" y="198048"/>
                </a:lnTo>
                <a:lnTo>
                  <a:pt x="351454" y="179551"/>
                </a:lnTo>
                <a:close/>
              </a:path>
              <a:path w="1044575" h="285114">
                <a:moveTo>
                  <a:pt x="314459" y="188659"/>
                </a:moveTo>
                <a:lnTo>
                  <a:pt x="295962" y="193213"/>
                </a:lnTo>
                <a:lnTo>
                  <a:pt x="300516" y="211711"/>
                </a:lnTo>
                <a:lnTo>
                  <a:pt x="319013" y="207157"/>
                </a:lnTo>
                <a:lnTo>
                  <a:pt x="314459" y="188659"/>
                </a:lnTo>
                <a:close/>
              </a:path>
              <a:path w="1044575" h="285114">
                <a:moveTo>
                  <a:pt x="277464" y="197768"/>
                </a:moveTo>
                <a:lnTo>
                  <a:pt x="258966" y="202322"/>
                </a:lnTo>
                <a:lnTo>
                  <a:pt x="263521" y="220819"/>
                </a:lnTo>
                <a:lnTo>
                  <a:pt x="282018" y="216265"/>
                </a:lnTo>
                <a:lnTo>
                  <a:pt x="277464" y="197768"/>
                </a:lnTo>
                <a:close/>
              </a:path>
              <a:path w="1044575" h="285114">
                <a:moveTo>
                  <a:pt x="240469" y="206876"/>
                </a:moveTo>
                <a:lnTo>
                  <a:pt x="221971" y="211430"/>
                </a:lnTo>
                <a:lnTo>
                  <a:pt x="226526" y="229928"/>
                </a:lnTo>
                <a:lnTo>
                  <a:pt x="245023" y="225374"/>
                </a:lnTo>
                <a:lnTo>
                  <a:pt x="240469" y="206876"/>
                </a:lnTo>
                <a:close/>
              </a:path>
              <a:path w="1044575" h="285114">
                <a:moveTo>
                  <a:pt x="203474" y="215985"/>
                </a:moveTo>
                <a:lnTo>
                  <a:pt x="184976" y="220539"/>
                </a:lnTo>
                <a:lnTo>
                  <a:pt x="189530" y="239036"/>
                </a:lnTo>
                <a:lnTo>
                  <a:pt x="208028" y="234482"/>
                </a:lnTo>
                <a:lnTo>
                  <a:pt x="203474" y="215985"/>
                </a:lnTo>
                <a:close/>
              </a:path>
              <a:path w="1044575" h="285114">
                <a:moveTo>
                  <a:pt x="166479" y="225093"/>
                </a:moveTo>
                <a:lnTo>
                  <a:pt x="147981" y="229647"/>
                </a:lnTo>
                <a:lnTo>
                  <a:pt x="152534" y="248145"/>
                </a:lnTo>
                <a:lnTo>
                  <a:pt x="171033" y="243591"/>
                </a:lnTo>
                <a:lnTo>
                  <a:pt x="166479" y="225093"/>
                </a:lnTo>
                <a:close/>
              </a:path>
              <a:path w="1044575" h="285114">
                <a:moveTo>
                  <a:pt x="129482" y="234200"/>
                </a:moveTo>
                <a:lnTo>
                  <a:pt x="110985" y="238754"/>
                </a:lnTo>
                <a:lnTo>
                  <a:pt x="115539" y="257252"/>
                </a:lnTo>
                <a:lnTo>
                  <a:pt x="134037" y="252699"/>
                </a:lnTo>
                <a:lnTo>
                  <a:pt x="129482" y="234200"/>
                </a:lnTo>
                <a:close/>
              </a:path>
              <a:path w="1044575" h="285114">
                <a:moveTo>
                  <a:pt x="92487" y="243309"/>
                </a:moveTo>
                <a:lnTo>
                  <a:pt x="73990" y="247863"/>
                </a:lnTo>
                <a:lnTo>
                  <a:pt x="78544" y="266360"/>
                </a:lnTo>
                <a:lnTo>
                  <a:pt x="97041" y="261806"/>
                </a:lnTo>
                <a:lnTo>
                  <a:pt x="92487" y="243309"/>
                </a:lnTo>
                <a:close/>
              </a:path>
              <a:path w="1044575" h="285114">
                <a:moveTo>
                  <a:pt x="55492" y="252417"/>
                </a:moveTo>
                <a:lnTo>
                  <a:pt x="36995" y="256971"/>
                </a:lnTo>
                <a:lnTo>
                  <a:pt x="41549" y="275469"/>
                </a:lnTo>
                <a:lnTo>
                  <a:pt x="60046" y="270915"/>
                </a:lnTo>
                <a:lnTo>
                  <a:pt x="55492" y="252417"/>
                </a:lnTo>
                <a:close/>
              </a:path>
              <a:path w="1044575" h="285114">
                <a:moveTo>
                  <a:pt x="18497" y="261526"/>
                </a:moveTo>
                <a:lnTo>
                  <a:pt x="0" y="266080"/>
                </a:lnTo>
                <a:lnTo>
                  <a:pt x="4554" y="284577"/>
                </a:lnTo>
                <a:lnTo>
                  <a:pt x="23051" y="280023"/>
                </a:lnTo>
                <a:lnTo>
                  <a:pt x="18497" y="261526"/>
                </a:lnTo>
                <a:close/>
              </a:path>
            </a:pathLst>
          </a:custGeom>
          <a:solidFill>
            <a:srgbClr val="0048AA"/>
          </a:solidFill>
        </p:spPr>
        <p:txBody>
          <a:bodyPr wrap="square" lIns="0" tIns="0" rIns="0" bIns="0" rtlCol="0"/>
          <a:lstStyle/>
          <a:p>
            <a:endParaRPr dirty="0"/>
          </a:p>
        </p:txBody>
      </p:sp>
      <p:sp>
        <p:nvSpPr>
          <p:cNvPr id="55" name="object 55"/>
          <p:cNvSpPr txBox="1">
            <a:spLocks noGrp="1"/>
          </p:cNvSpPr>
          <p:nvPr>
            <p:ph type="title"/>
          </p:nvPr>
        </p:nvSpPr>
        <p:spPr>
          <a:xfrm>
            <a:off x="2389811" y="266700"/>
            <a:ext cx="7058025" cy="513080"/>
          </a:xfrm>
          <a:prstGeom prst="rect">
            <a:avLst/>
          </a:prstGeom>
        </p:spPr>
        <p:txBody>
          <a:bodyPr vert="horz" wrap="square" lIns="0" tIns="12700" rIns="0" bIns="0" rtlCol="0">
            <a:spAutoFit/>
          </a:bodyPr>
          <a:lstStyle/>
          <a:p>
            <a:pPr marL="12700">
              <a:lnSpc>
                <a:spcPct val="100000"/>
              </a:lnSpc>
              <a:spcBef>
                <a:spcPts val="100"/>
              </a:spcBef>
            </a:pPr>
            <a:r>
              <a:rPr sz="3200" spc="-10" dirty="0"/>
              <a:t>United </a:t>
            </a:r>
            <a:r>
              <a:rPr sz="3200" spc="-20" dirty="0"/>
              <a:t>States </a:t>
            </a:r>
            <a:r>
              <a:rPr sz="3200" spc="-15" dirty="0"/>
              <a:t>Representation </a:t>
            </a:r>
            <a:r>
              <a:rPr sz="3200" spc="-20" dirty="0"/>
              <a:t>at </a:t>
            </a:r>
            <a:r>
              <a:rPr sz="3200" spc="-85" dirty="0"/>
              <a:t>NATO</a:t>
            </a:r>
            <a:r>
              <a:rPr sz="3200" spc="-5" dirty="0"/>
              <a:t> </a:t>
            </a:r>
            <a:r>
              <a:rPr sz="3200" dirty="0"/>
              <a:t>HQ</a:t>
            </a:r>
          </a:p>
        </p:txBody>
      </p:sp>
      <p:sp>
        <p:nvSpPr>
          <p:cNvPr id="61" name="TextBox 60">
            <a:extLst>
              <a:ext uri="{FF2B5EF4-FFF2-40B4-BE49-F238E27FC236}">
                <a16:creationId xmlns:a16="http://schemas.microsoft.com/office/drawing/2014/main" id="{3378687C-5872-43ED-02CD-D7AF5303AC5F}"/>
              </a:ext>
            </a:extLst>
          </p:cNvPr>
          <p:cNvSpPr txBox="1"/>
          <p:nvPr/>
        </p:nvSpPr>
        <p:spPr>
          <a:xfrm>
            <a:off x="10406273" y="6428126"/>
            <a:ext cx="169463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August 2025</a:t>
            </a:r>
          </a:p>
        </p:txBody>
      </p:sp>
      <p:sp>
        <p:nvSpPr>
          <p:cNvPr id="64" name="TextBox 63">
            <a:extLst>
              <a:ext uri="{FF2B5EF4-FFF2-40B4-BE49-F238E27FC236}">
                <a16:creationId xmlns:a16="http://schemas.microsoft.com/office/drawing/2014/main" id="{987EAA55-04D3-2E2D-6B41-839AB1402AAA}"/>
              </a:ext>
            </a:extLst>
          </p:cNvPr>
          <p:cNvSpPr txBox="1"/>
          <p:nvPr/>
        </p:nvSpPr>
        <p:spPr>
          <a:xfrm>
            <a:off x="10373337" y="4045048"/>
            <a:ext cx="1527662" cy="738664"/>
          </a:xfrm>
          <a:prstGeom prst="rect">
            <a:avLst/>
          </a:prstGeom>
          <a:noFill/>
        </p:spPr>
        <p:txBody>
          <a:bodyPr wrap="none" rtlCol="0">
            <a:spAutoFit/>
          </a:bodyPr>
          <a:lstStyle/>
          <a:p>
            <a:pPr algn="ctr"/>
            <a:r>
              <a:rPr lang="en-US" sz="1400" spc="-35" dirty="0" err="1">
                <a:latin typeface="Arial"/>
                <a:cs typeface="Arial"/>
              </a:rPr>
              <a:t>MilRep</a:t>
            </a:r>
            <a:r>
              <a:rPr lang="en-US" sz="1400" spc="-35" dirty="0">
                <a:latin typeface="Arial"/>
                <a:cs typeface="Arial"/>
              </a:rPr>
              <a:t> (acting)</a:t>
            </a:r>
          </a:p>
          <a:p>
            <a:pPr algn="ctr"/>
            <a:r>
              <a:rPr lang="en-US" sz="1400" b="0" i="0" u="none" strike="noStrike" dirty="0">
                <a:solidFill>
                  <a:srgbClr val="000000"/>
                </a:solidFill>
                <a:effectLst/>
                <a:latin typeface="Times New Roman" panose="02020603050405020304" pitchFamily="18" charset="0"/>
              </a:rPr>
              <a:t>Brigadier General</a:t>
            </a:r>
          </a:p>
          <a:p>
            <a:pPr algn="ctr"/>
            <a:r>
              <a:rPr lang="en-US" sz="1400" b="0" i="0" u="none" strike="noStrike" dirty="0">
                <a:solidFill>
                  <a:srgbClr val="000000"/>
                </a:solidFill>
                <a:effectLst/>
                <a:latin typeface="Times New Roman" panose="02020603050405020304" pitchFamily="18" charset="0"/>
              </a:rPr>
              <a:t>SEAN M. FLYNN</a:t>
            </a:r>
            <a:endParaRPr lang="en-US" sz="1400" dirty="0">
              <a:latin typeface="Arial"/>
              <a:cs typeface="Arial"/>
            </a:endParaRPr>
          </a:p>
        </p:txBody>
      </p:sp>
      <p:sp>
        <p:nvSpPr>
          <p:cNvPr id="65" name="TextBox 64">
            <a:extLst>
              <a:ext uri="{FF2B5EF4-FFF2-40B4-BE49-F238E27FC236}">
                <a16:creationId xmlns:a16="http://schemas.microsoft.com/office/drawing/2014/main" id="{67FFAC12-0631-44AE-4217-7424D0571AA9}"/>
              </a:ext>
            </a:extLst>
          </p:cNvPr>
          <p:cNvSpPr txBox="1"/>
          <p:nvPr/>
        </p:nvSpPr>
        <p:spPr>
          <a:xfrm>
            <a:off x="3294815" y="3792957"/>
            <a:ext cx="1348446" cy="369332"/>
          </a:xfrm>
          <a:prstGeom prst="rect">
            <a:avLst/>
          </a:prstGeom>
          <a:noFill/>
        </p:spPr>
        <p:txBody>
          <a:bodyPr wrap="none" rtlCol="0">
            <a:spAutoFit/>
          </a:bodyPr>
          <a:lstStyle/>
          <a:p>
            <a:r>
              <a:rPr lang="en-US" dirty="0"/>
              <a:t>Ambassador</a:t>
            </a:r>
          </a:p>
        </p:txBody>
      </p:sp>
      <p:pic>
        <p:nvPicPr>
          <p:cNvPr id="28" name="Picture 27">
            <a:extLst>
              <a:ext uri="{FF2B5EF4-FFF2-40B4-BE49-F238E27FC236}">
                <a16:creationId xmlns:a16="http://schemas.microsoft.com/office/drawing/2014/main" id="{B67F94D9-82C0-4AF9-5C57-DF94E15B4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3687" y="1671270"/>
            <a:ext cx="1739900" cy="2349500"/>
          </a:xfrm>
          <a:prstGeom prst="rect">
            <a:avLst/>
          </a:prstGeom>
        </p:spPr>
      </p:pic>
      <p:pic>
        <p:nvPicPr>
          <p:cNvPr id="37" name="Picture 36">
            <a:extLst>
              <a:ext uri="{FF2B5EF4-FFF2-40B4-BE49-F238E27FC236}">
                <a16:creationId xmlns:a16="http://schemas.microsoft.com/office/drawing/2014/main" id="{B0DC3FF1-171C-A0EA-F261-70F50CDA0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24" y="1286119"/>
            <a:ext cx="1864058" cy="2506837"/>
          </a:xfrm>
          <a:prstGeom prst="rect">
            <a:avLst/>
          </a:prstGeom>
        </p:spPr>
      </p:pic>
      <p:pic>
        <p:nvPicPr>
          <p:cNvPr id="36" name="Picture 35">
            <a:extLst>
              <a:ext uri="{FF2B5EF4-FFF2-40B4-BE49-F238E27FC236}">
                <a16:creationId xmlns:a16="http://schemas.microsoft.com/office/drawing/2014/main" id="{FD86C3B4-1202-2597-AED4-6248833921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0056" y="2462909"/>
            <a:ext cx="1524000" cy="1905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1F68-3330-B373-B8EF-6D2B01A9EF98}"/>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DD774D94-8149-463A-047B-C5C798C49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5998" cy="6858000"/>
          </a:xfrm>
          <a:prstGeom prst="rect">
            <a:avLst/>
          </a:prstGeom>
        </p:spPr>
      </p:pic>
      <p:pic>
        <p:nvPicPr>
          <p:cNvPr id="9" name="Picture 8">
            <a:extLst>
              <a:ext uri="{FF2B5EF4-FFF2-40B4-BE49-F238E27FC236}">
                <a16:creationId xmlns:a16="http://schemas.microsoft.com/office/drawing/2014/main" id="{3E134739-777D-C777-6FF2-0D10EEFCB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6200"/>
            <a:ext cx="6095998" cy="6800340"/>
          </a:xfrm>
          <a:prstGeom prst="rect">
            <a:avLst/>
          </a:prstGeom>
        </p:spPr>
      </p:pic>
    </p:spTree>
    <p:extLst>
      <p:ext uri="{BB962C8B-B14F-4D97-AF65-F5344CB8AC3E}">
        <p14:creationId xmlns:p14="http://schemas.microsoft.com/office/powerpoint/2010/main" val="1695744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1812" y="228600"/>
            <a:ext cx="12090187" cy="6120579"/>
          </a:xfrm>
          <a:prstGeom prst="rect">
            <a:avLst/>
          </a:prstGeom>
          <a:blipFill>
            <a:blip r:embed="rId2" cstate="print"/>
            <a:stretch>
              <a:fillRect/>
            </a:stretch>
          </a:blipFill>
        </p:spPr>
        <p:txBody>
          <a:bodyPr wrap="square" lIns="0" tIns="0" rIns="0" bIns="0" rtlCol="0"/>
          <a:lstStyle/>
          <a:p>
            <a:endParaRPr dirty="0"/>
          </a:p>
        </p:txBody>
      </p:sp>
      <p:sp>
        <p:nvSpPr>
          <p:cNvPr id="3" name="TextBox 2">
            <a:extLst>
              <a:ext uri="{FF2B5EF4-FFF2-40B4-BE49-F238E27FC236}">
                <a16:creationId xmlns:a16="http://schemas.microsoft.com/office/drawing/2014/main" id="{29B881EB-FA55-E222-B478-83717466B234}"/>
              </a:ext>
            </a:extLst>
          </p:cNvPr>
          <p:cNvSpPr txBox="1"/>
          <p:nvPr/>
        </p:nvSpPr>
        <p:spPr>
          <a:xfrm>
            <a:off x="10515600" y="6444734"/>
            <a:ext cx="137088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August 2025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9E19FC-5FC4-374C-705F-2F43EDBB8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11430000" cy="6841314"/>
          </a:xfrm>
          <a:prstGeom prst="rect">
            <a:avLst/>
          </a:prstGeom>
        </p:spPr>
      </p:pic>
      <p:sp>
        <p:nvSpPr>
          <p:cNvPr id="5" name="TextBox 4">
            <a:extLst>
              <a:ext uri="{FF2B5EF4-FFF2-40B4-BE49-F238E27FC236}">
                <a16:creationId xmlns:a16="http://schemas.microsoft.com/office/drawing/2014/main" id="{2A9147A1-D2D1-A94B-2515-37979A2552E9}"/>
              </a:ext>
            </a:extLst>
          </p:cNvPr>
          <p:cNvSpPr txBox="1"/>
          <p:nvPr/>
        </p:nvSpPr>
        <p:spPr>
          <a:xfrm>
            <a:off x="990600" y="6324600"/>
            <a:ext cx="10287000" cy="584775"/>
          </a:xfrm>
          <a:prstGeom prst="rect">
            <a:avLst/>
          </a:prstGeom>
          <a:noFill/>
        </p:spPr>
        <p:txBody>
          <a:bodyPr wrap="square" rtlCol="0">
            <a:spAutoFit/>
          </a:bodyPr>
          <a:lstStyle/>
          <a:p>
            <a:pPr algn="ctr"/>
            <a:r>
              <a:rPr lang="en-US" sz="3200" dirty="0">
                <a:solidFill>
                  <a:schemeClr val="tx2">
                    <a:lumMod val="40000"/>
                    <a:lumOff val="60000"/>
                  </a:schemeClr>
                </a:solidFill>
              </a:rPr>
              <a:t>75 Years Old Last Year…Here in Washington DC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B28CBB-AE3C-7DD1-228E-EB6CBB75D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8377" y="0"/>
            <a:ext cx="4875245" cy="6858000"/>
          </a:xfrm>
          <a:prstGeom prst="rect">
            <a:avLst/>
          </a:prstGeom>
        </p:spPr>
      </p:pic>
    </p:spTree>
    <p:extLst>
      <p:ext uri="{BB962C8B-B14F-4D97-AF65-F5344CB8AC3E}">
        <p14:creationId xmlns:p14="http://schemas.microsoft.com/office/powerpoint/2010/main" val="1079448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32865-5861-60C0-6C32-15F6DBEE5912}"/>
              </a:ext>
            </a:extLst>
          </p:cNvPr>
          <p:cNvSpPr txBox="1"/>
          <p:nvPr/>
        </p:nvSpPr>
        <p:spPr>
          <a:xfrm>
            <a:off x="457200" y="1066800"/>
            <a:ext cx="10896600" cy="3785652"/>
          </a:xfrm>
          <a:prstGeom prst="rect">
            <a:avLst/>
          </a:prstGeom>
          <a:noFill/>
        </p:spPr>
        <p:txBody>
          <a:bodyPr wrap="square" rtlCol="0">
            <a:spAutoFit/>
          </a:bodyPr>
          <a:lstStyle/>
          <a:p>
            <a:pPr algn="ctr"/>
            <a:r>
              <a:rPr lang="en-US" sz="4800" dirty="0">
                <a:effectLst/>
                <a:latin typeface="Bookman Old Style" panose="02050604050505020204" pitchFamily="18" charset="0"/>
              </a:rPr>
              <a:t>Part 2:</a:t>
            </a:r>
          </a:p>
          <a:p>
            <a:pPr algn="ctr"/>
            <a:endParaRPr lang="en-US" sz="4800" dirty="0">
              <a:effectLst/>
              <a:latin typeface="Bookman Old Style" panose="02050604050505020204" pitchFamily="18" charset="0"/>
            </a:endParaRPr>
          </a:p>
          <a:p>
            <a:pPr algn="ctr"/>
            <a:r>
              <a:rPr lang="en-US" sz="4800" dirty="0">
                <a:latin typeface="Bookman Old Style" panose="02050604050505020204" pitchFamily="18" charset="0"/>
              </a:rPr>
              <a:t>EU</a:t>
            </a:r>
          </a:p>
          <a:p>
            <a:pPr algn="ctr"/>
            <a:endParaRPr lang="en-US" sz="4800" dirty="0">
              <a:effectLst/>
              <a:latin typeface="Bookman Old Style" panose="02050604050505020204" pitchFamily="18" charset="0"/>
            </a:endParaRPr>
          </a:p>
          <a:p>
            <a:pPr algn="ctr"/>
            <a:r>
              <a:rPr lang="en-US" sz="4800" dirty="0">
                <a:effectLst/>
                <a:latin typeface="Bookman Old Style" panose="02050604050505020204" pitchFamily="18" charset="0"/>
              </a:rPr>
              <a:t>European Union</a:t>
            </a:r>
          </a:p>
        </p:txBody>
      </p:sp>
      <p:sp>
        <p:nvSpPr>
          <p:cNvPr id="4" name="TextBox 3">
            <a:extLst>
              <a:ext uri="{FF2B5EF4-FFF2-40B4-BE49-F238E27FC236}">
                <a16:creationId xmlns:a16="http://schemas.microsoft.com/office/drawing/2014/main" id="{47010E4B-CA8E-212F-18E6-F1093CD47073}"/>
              </a:ext>
            </a:extLst>
          </p:cNvPr>
          <p:cNvSpPr txBox="1"/>
          <p:nvPr/>
        </p:nvSpPr>
        <p:spPr>
          <a:xfrm>
            <a:off x="10439400" y="6400800"/>
            <a:ext cx="137088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August 2025</a:t>
            </a:r>
          </a:p>
        </p:txBody>
      </p:sp>
    </p:spTree>
    <p:extLst>
      <p:ext uri="{BB962C8B-B14F-4D97-AF65-F5344CB8AC3E}">
        <p14:creationId xmlns:p14="http://schemas.microsoft.com/office/powerpoint/2010/main" val="2362421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DEEBF7"/>
          </a:solidFill>
        </p:spPr>
        <p:txBody>
          <a:bodyPr wrap="square" lIns="0" tIns="0" rIns="0" bIns="0" rtlCol="0"/>
          <a:lstStyle/>
          <a:p>
            <a:endParaRPr dirty="0"/>
          </a:p>
        </p:txBody>
      </p:sp>
      <p:sp>
        <p:nvSpPr>
          <p:cNvPr id="3" name="object 3"/>
          <p:cNvSpPr txBox="1">
            <a:spLocks noGrp="1"/>
          </p:cNvSpPr>
          <p:nvPr>
            <p:ph type="title"/>
          </p:nvPr>
        </p:nvSpPr>
        <p:spPr>
          <a:xfrm>
            <a:off x="151819" y="941323"/>
            <a:ext cx="4418891" cy="585545"/>
          </a:xfrm>
          <a:prstGeom prst="rect">
            <a:avLst/>
          </a:prstGeom>
        </p:spPr>
        <p:txBody>
          <a:bodyPr vert="horz" wrap="square" lIns="0" tIns="74295" rIns="0" bIns="0" rtlCol="0">
            <a:spAutoFit/>
          </a:bodyPr>
          <a:lstStyle/>
          <a:p>
            <a:pPr marL="12700" marR="5080">
              <a:lnSpc>
                <a:spcPts val="3890"/>
              </a:lnSpc>
              <a:spcBef>
                <a:spcPts val="585"/>
              </a:spcBef>
            </a:pPr>
            <a:r>
              <a:rPr sz="4000" dirty="0"/>
              <a:t>The </a:t>
            </a:r>
            <a:r>
              <a:rPr sz="4000" spc="-10" dirty="0"/>
              <a:t>European</a:t>
            </a:r>
            <a:r>
              <a:rPr sz="4000" spc="-60" dirty="0"/>
              <a:t> </a:t>
            </a:r>
            <a:r>
              <a:rPr sz="4000" dirty="0"/>
              <a:t>Union  </a:t>
            </a:r>
          </a:p>
        </p:txBody>
      </p:sp>
      <p:sp>
        <p:nvSpPr>
          <p:cNvPr id="4" name="object 4"/>
          <p:cNvSpPr txBox="1"/>
          <p:nvPr/>
        </p:nvSpPr>
        <p:spPr>
          <a:xfrm>
            <a:off x="533401" y="2133600"/>
            <a:ext cx="3809999" cy="4106252"/>
          </a:xfrm>
          <a:prstGeom prst="rect">
            <a:avLst/>
          </a:prstGeom>
        </p:spPr>
        <p:txBody>
          <a:bodyPr vert="horz" wrap="square" lIns="0" tIns="12700" rIns="0" bIns="0" rtlCol="0">
            <a:spAutoFit/>
          </a:bodyPr>
          <a:lstStyle/>
          <a:p>
            <a:pPr marL="241300" indent="-228600">
              <a:lnSpc>
                <a:spcPts val="5700"/>
              </a:lnSpc>
              <a:spcBef>
                <a:spcPts val="100"/>
              </a:spcBef>
              <a:buSzPct val="98000"/>
              <a:buFont typeface="Arial"/>
              <a:buChar char="•"/>
              <a:tabLst>
                <a:tab pos="241300" algn="l"/>
              </a:tabLst>
            </a:pPr>
            <a:r>
              <a:rPr sz="5000" dirty="0">
                <a:latin typeface="Calibri"/>
                <a:cs typeface="Calibri"/>
              </a:rPr>
              <a:t>27</a:t>
            </a:r>
            <a:r>
              <a:rPr sz="5000" spc="-80" dirty="0">
                <a:latin typeface="Calibri"/>
                <a:cs typeface="Calibri"/>
              </a:rPr>
              <a:t> </a:t>
            </a:r>
            <a:r>
              <a:rPr sz="5000" spc="-15" dirty="0">
                <a:latin typeface="Calibri"/>
                <a:cs typeface="Calibri"/>
              </a:rPr>
              <a:t>countries</a:t>
            </a:r>
            <a:endParaRPr sz="5000" dirty="0">
              <a:latin typeface="Calibri"/>
              <a:cs typeface="Calibri"/>
            </a:endParaRPr>
          </a:p>
          <a:p>
            <a:pPr marL="12700" marR="694690">
              <a:lnSpc>
                <a:spcPct val="80000"/>
              </a:lnSpc>
              <a:spcBef>
                <a:spcPts val="900"/>
              </a:spcBef>
              <a:buSzPct val="98000"/>
              <a:buFont typeface="Arial"/>
              <a:buChar char="•"/>
              <a:tabLst>
                <a:tab pos="241300" algn="l"/>
              </a:tabLst>
            </a:pPr>
            <a:r>
              <a:rPr sz="5000" dirty="0">
                <a:latin typeface="Calibri"/>
                <a:cs typeface="Calibri"/>
              </a:rPr>
              <a:t>24</a:t>
            </a:r>
            <a:r>
              <a:rPr sz="5000" spc="-105" dirty="0">
                <a:latin typeface="Calibri"/>
                <a:cs typeface="Calibri"/>
              </a:rPr>
              <a:t> </a:t>
            </a:r>
            <a:r>
              <a:rPr sz="5000" dirty="0">
                <a:latin typeface="Calibri"/>
                <a:cs typeface="Calibri"/>
              </a:rPr>
              <a:t>oﬃcial  </a:t>
            </a:r>
            <a:r>
              <a:rPr sz="5000" spc="-10" dirty="0">
                <a:latin typeface="Calibri"/>
                <a:cs typeface="Calibri"/>
              </a:rPr>
              <a:t>languages</a:t>
            </a:r>
            <a:endParaRPr sz="5000" dirty="0">
              <a:latin typeface="Calibri"/>
              <a:cs typeface="Calibri"/>
            </a:endParaRPr>
          </a:p>
          <a:p>
            <a:pPr marL="12700" marR="621030">
              <a:lnSpc>
                <a:spcPts val="4800"/>
              </a:lnSpc>
              <a:spcBef>
                <a:spcPts val="560"/>
              </a:spcBef>
              <a:buSzPct val="98000"/>
              <a:buFont typeface="Arial"/>
              <a:buChar char="•"/>
              <a:tabLst>
                <a:tab pos="241300" algn="l"/>
              </a:tabLst>
            </a:pPr>
            <a:r>
              <a:rPr lang="en-US" sz="5000" spc="-5" dirty="0">
                <a:latin typeface="Calibri"/>
                <a:cs typeface="Calibri"/>
              </a:rPr>
              <a:t>P</a:t>
            </a:r>
            <a:r>
              <a:rPr sz="5000" dirty="0">
                <a:latin typeface="Calibri"/>
                <a:cs typeface="Calibri"/>
              </a:rPr>
              <a:t>o</a:t>
            </a:r>
            <a:r>
              <a:rPr sz="5000" spc="-5" dirty="0">
                <a:latin typeface="Calibri"/>
                <a:cs typeface="Calibri"/>
              </a:rPr>
              <a:t>pu</a:t>
            </a:r>
            <a:r>
              <a:rPr sz="5000" dirty="0">
                <a:latin typeface="Calibri"/>
                <a:cs typeface="Calibri"/>
              </a:rPr>
              <a:t>l</a:t>
            </a:r>
            <a:r>
              <a:rPr sz="5000" spc="-45" dirty="0">
                <a:latin typeface="Calibri"/>
                <a:cs typeface="Calibri"/>
              </a:rPr>
              <a:t>a</a:t>
            </a:r>
            <a:r>
              <a:rPr lang="en-US" sz="5000" spc="250" dirty="0">
                <a:latin typeface="Calibri"/>
                <a:cs typeface="Calibri"/>
              </a:rPr>
              <a:t>ti</a:t>
            </a:r>
            <a:r>
              <a:rPr sz="5000" dirty="0">
                <a:latin typeface="Calibri"/>
                <a:cs typeface="Calibri"/>
              </a:rPr>
              <a:t>o</a:t>
            </a:r>
            <a:r>
              <a:rPr lang="en-US" sz="5000" dirty="0">
                <a:latin typeface="Calibri"/>
                <a:cs typeface="Calibri"/>
              </a:rPr>
              <a:t>n 448 million</a:t>
            </a:r>
          </a:p>
          <a:p>
            <a:pPr marL="12700" marR="621030">
              <a:lnSpc>
                <a:spcPts val="4800"/>
              </a:lnSpc>
              <a:spcBef>
                <a:spcPts val="560"/>
              </a:spcBef>
              <a:buSzPct val="98000"/>
              <a:tabLst>
                <a:tab pos="241300" algn="l"/>
              </a:tabLst>
            </a:pPr>
            <a:endParaRPr sz="5000" dirty="0">
              <a:latin typeface="Calibri"/>
              <a:cs typeface="Calibri"/>
            </a:endParaRPr>
          </a:p>
        </p:txBody>
      </p:sp>
      <p:sp>
        <p:nvSpPr>
          <p:cNvPr id="5" name="object 5"/>
          <p:cNvSpPr/>
          <p:nvPr/>
        </p:nvSpPr>
        <p:spPr>
          <a:xfrm>
            <a:off x="4722529" y="456204"/>
            <a:ext cx="7317652" cy="5945591"/>
          </a:xfrm>
          <a:prstGeom prst="rect">
            <a:avLst/>
          </a:prstGeom>
          <a:blipFill>
            <a:blip r:embed="rId3" cstate="print"/>
            <a:stretch>
              <a:fillRect/>
            </a:stretch>
          </a:blipFill>
        </p:spPr>
        <p:txBody>
          <a:bodyPr wrap="square" lIns="0" tIns="0" rIns="0" bIns="0" rtlCol="0"/>
          <a:lstStyle/>
          <a:p>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5124" y="1943249"/>
            <a:ext cx="4829810" cy="1404620"/>
          </a:xfrm>
          <a:prstGeom prst="rect">
            <a:avLst/>
          </a:prstGeom>
        </p:spPr>
        <p:txBody>
          <a:bodyPr vert="horz" wrap="square" lIns="0" tIns="80645" rIns="0" bIns="0" rtlCol="0">
            <a:spAutoFit/>
          </a:bodyPr>
          <a:lstStyle/>
          <a:p>
            <a:pPr marL="12700" marR="5080">
              <a:lnSpc>
                <a:spcPts val="5210"/>
              </a:lnSpc>
              <a:spcBef>
                <a:spcPts val="635"/>
              </a:spcBef>
            </a:pPr>
            <a:r>
              <a:rPr sz="4700" b="0" spc="105" dirty="0">
                <a:solidFill>
                  <a:srgbClr val="FFFFFF"/>
                </a:solidFill>
                <a:latin typeface="Calibri Light"/>
                <a:cs typeface="Calibri Light"/>
              </a:rPr>
              <a:t>The </a:t>
            </a:r>
            <a:r>
              <a:rPr sz="4700" b="0" spc="90" dirty="0">
                <a:solidFill>
                  <a:srgbClr val="FFFFFF"/>
                </a:solidFill>
                <a:latin typeface="Calibri Light"/>
                <a:cs typeface="Calibri Light"/>
              </a:rPr>
              <a:t>Euro </a:t>
            </a:r>
            <a:r>
              <a:rPr sz="4700" b="0" spc="45" dirty="0">
                <a:solidFill>
                  <a:srgbClr val="FFFFFF"/>
                </a:solidFill>
                <a:latin typeface="Calibri Light"/>
                <a:cs typeface="Calibri Light"/>
              </a:rPr>
              <a:t>– a </a:t>
            </a:r>
            <a:r>
              <a:rPr sz="4700" b="0" spc="130" dirty="0">
                <a:solidFill>
                  <a:srgbClr val="FFFFFF"/>
                </a:solidFill>
                <a:latin typeface="Calibri Light"/>
                <a:cs typeface="Calibri Light"/>
              </a:rPr>
              <a:t>single  </a:t>
            </a:r>
            <a:r>
              <a:rPr sz="4700" b="0" spc="114" dirty="0">
                <a:solidFill>
                  <a:srgbClr val="FFFFFF"/>
                </a:solidFill>
                <a:latin typeface="Calibri Light"/>
                <a:cs typeface="Calibri Light"/>
              </a:rPr>
              <a:t>European</a:t>
            </a:r>
            <a:r>
              <a:rPr sz="4700" b="0" spc="70" dirty="0">
                <a:solidFill>
                  <a:srgbClr val="FFFFFF"/>
                </a:solidFill>
                <a:latin typeface="Calibri Light"/>
                <a:cs typeface="Calibri Light"/>
              </a:rPr>
              <a:t> </a:t>
            </a:r>
            <a:r>
              <a:rPr sz="4700" b="0" spc="110" dirty="0">
                <a:solidFill>
                  <a:srgbClr val="FFFFFF"/>
                </a:solidFill>
                <a:latin typeface="Calibri Light"/>
                <a:cs typeface="Calibri Light"/>
              </a:rPr>
              <a:t>currency</a:t>
            </a:r>
            <a:endParaRPr sz="4700" dirty="0">
              <a:latin typeface="Calibri Light"/>
              <a:cs typeface="Calibri Light"/>
            </a:endParaRPr>
          </a:p>
        </p:txBody>
      </p:sp>
      <p:sp>
        <p:nvSpPr>
          <p:cNvPr id="3" name="object 3"/>
          <p:cNvSpPr txBox="1"/>
          <p:nvPr/>
        </p:nvSpPr>
        <p:spPr>
          <a:xfrm>
            <a:off x="865122" y="3940555"/>
            <a:ext cx="5935980" cy="2168525"/>
          </a:xfrm>
          <a:prstGeom prst="rect">
            <a:avLst/>
          </a:prstGeom>
        </p:spPr>
        <p:txBody>
          <a:bodyPr vert="horz" wrap="square" lIns="0" tIns="12700" rIns="0" bIns="0" rtlCol="0">
            <a:spAutoFit/>
          </a:bodyPr>
          <a:lstStyle/>
          <a:p>
            <a:pPr marL="241300" indent="-228600">
              <a:lnSpc>
                <a:spcPct val="100000"/>
              </a:lnSpc>
              <a:spcBef>
                <a:spcPts val="100"/>
              </a:spcBef>
              <a:buFont typeface="Arial"/>
              <a:buChar char="•"/>
              <a:tabLst>
                <a:tab pos="241300" algn="l"/>
              </a:tabLst>
            </a:pPr>
            <a:r>
              <a:rPr sz="2400" b="1" spc="-5" dirty="0">
                <a:solidFill>
                  <a:srgbClr val="44546A"/>
                </a:solidFill>
                <a:latin typeface="Calibri"/>
                <a:cs typeface="Calibri"/>
              </a:rPr>
              <a:t>No fluctuation risk and </a:t>
            </a:r>
            <a:r>
              <a:rPr sz="2400" b="1" spc="-15" dirty="0">
                <a:solidFill>
                  <a:srgbClr val="44546A"/>
                </a:solidFill>
                <a:latin typeface="Calibri"/>
                <a:cs typeface="Calibri"/>
              </a:rPr>
              <a:t>foreign </a:t>
            </a:r>
            <a:r>
              <a:rPr sz="2400" b="1" spc="-20" dirty="0">
                <a:solidFill>
                  <a:srgbClr val="44546A"/>
                </a:solidFill>
                <a:latin typeface="Calibri"/>
                <a:cs typeface="Calibri"/>
              </a:rPr>
              <a:t>exchange</a:t>
            </a:r>
            <a:r>
              <a:rPr sz="2400" b="1" spc="-30" dirty="0">
                <a:solidFill>
                  <a:srgbClr val="44546A"/>
                </a:solidFill>
                <a:latin typeface="Calibri"/>
                <a:cs typeface="Calibri"/>
              </a:rPr>
              <a:t> </a:t>
            </a:r>
            <a:r>
              <a:rPr sz="2400" b="1" spc="-15" dirty="0">
                <a:solidFill>
                  <a:srgbClr val="44546A"/>
                </a:solidFill>
                <a:latin typeface="Calibri"/>
                <a:cs typeface="Calibri"/>
              </a:rPr>
              <a:t>cost</a:t>
            </a:r>
            <a:endParaRPr sz="2400" dirty="0">
              <a:latin typeface="Calibri"/>
              <a:cs typeface="Calibri"/>
            </a:endParaRPr>
          </a:p>
          <a:p>
            <a:pPr>
              <a:lnSpc>
                <a:spcPct val="100000"/>
              </a:lnSpc>
              <a:spcBef>
                <a:spcPts val="55"/>
              </a:spcBef>
              <a:buClr>
                <a:srgbClr val="44546A"/>
              </a:buClr>
              <a:buFont typeface="Arial"/>
              <a:buChar char="•"/>
            </a:pPr>
            <a:endParaRPr sz="2350" dirty="0">
              <a:latin typeface="Calibri"/>
              <a:cs typeface="Calibri"/>
            </a:endParaRPr>
          </a:p>
          <a:p>
            <a:pPr marL="241300" indent="-228600">
              <a:lnSpc>
                <a:spcPct val="100000"/>
              </a:lnSpc>
              <a:spcBef>
                <a:spcPts val="5"/>
              </a:spcBef>
              <a:buFont typeface="Arial"/>
              <a:buChar char="•"/>
              <a:tabLst>
                <a:tab pos="241300" algn="l"/>
              </a:tabLst>
            </a:pPr>
            <a:r>
              <a:rPr sz="2400" b="1" spc="-10" dirty="0">
                <a:solidFill>
                  <a:srgbClr val="44546A"/>
                </a:solidFill>
                <a:latin typeface="Calibri"/>
                <a:cs typeface="Calibri"/>
              </a:rPr>
              <a:t>More </a:t>
            </a:r>
            <a:r>
              <a:rPr sz="2400" b="1" spc="-5" dirty="0">
                <a:solidFill>
                  <a:srgbClr val="44546A"/>
                </a:solidFill>
                <a:latin typeface="Calibri"/>
                <a:cs typeface="Calibri"/>
              </a:rPr>
              <a:t>choice and </a:t>
            </a:r>
            <a:r>
              <a:rPr sz="2400" b="1" spc="-10" dirty="0">
                <a:solidFill>
                  <a:srgbClr val="44546A"/>
                </a:solidFill>
                <a:latin typeface="Calibri"/>
                <a:cs typeface="Calibri"/>
              </a:rPr>
              <a:t>stable </a:t>
            </a:r>
            <a:r>
              <a:rPr sz="2400" b="1" spc="-5" dirty="0">
                <a:solidFill>
                  <a:srgbClr val="44546A"/>
                </a:solidFill>
                <a:latin typeface="Calibri"/>
                <a:cs typeface="Calibri"/>
              </a:rPr>
              <a:t>prices </a:t>
            </a:r>
            <a:r>
              <a:rPr sz="2400" b="1" spc="-15" dirty="0">
                <a:solidFill>
                  <a:srgbClr val="44546A"/>
                </a:solidFill>
                <a:latin typeface="Calibri"/>
                <a:cs typeface="Calibri"/>
              </a:rPr>
              <a:t>for</a:t>
            </a:r>
            <a:r>
              <a:rPr sz="2400" b="1" spc="-35" dirty="0">
                <a:solidFill>
                  <a:srgbClr val="44546A"/>
                </a:solidFill>
                <a:latin typeface="Calibri"/>
                <a:cs typeface="Calibri"/>
              </a:rPr>
              <a:t> </a:t>
            </a:r>
            <a:r>
              <a:rPr sz="2400" b="1" spc="-10" dirty="0">
                <a:solidFill>
                  <a:srgbClr val="44546A"/>
                </a:solidFill>
                <a:latin typeface="Calibri"/>
                <a:cs typeface="Calibri"/>
              </a:rPr>
              <a:t>consumers</a:t>
            </a:r>
            <a:endParaRPr sz="2400" dirty="0">
              <a:latin typeface="Calibri"/>
              <a:cs typeface="Calibri"/>
            </a:endParaRPr>
          </a:p>
          <a:p>
            <a:pPr>
              <a:lnSpc>
                <a:spcPct val="100000"/>
              </a:lnSpc>
              <a:spcBef>
                <a:spcPts val="25"/>
              </a:spcBef>
              <a:buClr>
                <a:srgbClr val="44546A"/>
              </a:buClr>
              <a:buFont typeface="Arial"/>
              <a:buChar char="•"/>
            </a:pPr>
            <a:endParaRPr sz="2750" dirty="0">
              <a:latin typeface="Calibri"/>
              <a:cs typeface="Calibri"/>
            </a:endParaRPr>
          </a:p>
          <a:p>
            <a:pPr marL="184150" marR="417195" indent="-171450">
              <a:lnSpc>
                <a:spcPts val="2400"/>
              </a:lnSpc>
              <a:buClr>
                <a:srgbClr val="44546A"/>
              </a:buClr>
              <a:buFont typeface="Arial"/>
              <a:buChar char="•"/>
              <a:tabLst>
                <a:tab pos="241300" algn="l"/>
              </a:tabLst>
            </a:pPr>
            <a:r>
              <a:rPr dirty="0"/>
              <a:t>	</a:t>
            </a:r>
            <a:r>
              <a:rPr sz="2400" b="1" dirty="0">
                <a:solidFill>
                  <a:srgbClr val="44546A"/>
                </a:solidFill>
                <a:latin typeface="Calibri"/>
                <a:cs typeface="Calibri"/>
              </a:rPr>
              <a:t>Closer </a:t>
            </a:r>
            <a:r>
              <a:rPr sz="2400" b="1" spc="-5" dirty="0">
                <a:solidFill>
                  <a:srgbClr val="44546A"/>
                </a:solidFill>
                <a:latin typeface="Calibri"/>
                <a:cs typeface="Calibri"/>
              </a:rPr>
              <a:t>economic </a:t>
            </a:r>
            <a:r>
              <a:rPr sz="2400" b="1" spc="-15" dirty="0">
                <a:solidFill>
                  <a:srgbClr val="44546A"/>
                </a:solidFill>
                <a:latin typeface="Calibri"/>
                <a:cs typeface="Calibri"/>
              </a:rPr>
              <a:t>cooperation </a:t>
            </a:r>
            <a:r>
              <a:rPr sz="2400" b="1" spc="-5" dirty="0">
                <a:solidFill>
                  <a:srgbClr val="44546A"/>
                </a:solidFill>
                <a:latin typeface="Calibri"/>
                <a:cs typeface="Calibri"/>
              </a:rPr>
              <a:t>between </a:t>
            </a:r>
            <a:r>
              <a:rPr sz="2400" b="1" dirty="0">
                <a:solidFill>
                  <a:srgbClr val="44546A"/>
                </a:solidFill>
                <a:latin typeface="Calibri"/>
                <a:cs typeface="Calibri"/>
              </a:rPr>
              <a:t>EU  </a:t>
            </a:r>
            <a:r>
              <a:rPr sz="2400" b="1" spc="-10" dirty="0">
                <a:solidFill>
                  <a:srgbClr val="44546A"/>
                </a:solidFill>
                <a:latin typeface="Calibri"/>
                <a:cs typeface="Calibri"/>
              </a:rPr>
              <a:t>countries</a:t>
            </a:r>
            <a:endParaRPr sz="2400" dirty="0">
              <a:latin typeface="Calibri"/>
              <a:cs typeface="Calibri"/>
            </a:endParaRPr>
          </a:p>
        </p:txBody>
      </p:sp>
      <p:sp>
        <p:nvSpPr>
          <p:cNvPr id="4" name="object 4"/>
          <p:cNvSpPr txBox="1"/>
          <p:nvPr/>
        </p:nvSpPr>
        <p:spPr>
          <a:xfrm>
            <a:off x="7605447" y="4227067"/>
            <a:ext cx="3787140" cy="1635125"/>
          </a:xfrm>
          <a:prstGeom prst="rect">
            <a:avLst/>
          </a:prstGeom>
        </p:spPr>
        <p:txBody>
          <a:bodyPr vert="horz" wrap="square" lIns="0" tIns="9525" rIns="0" bIns="0" rtlCol="0">
            <a:spAutoFit/>
          </a:bodyPr>
          <a:lstStyle/>
          <a:p>
            <a:pPr marL="98425" marR="5080" indent="-85725">
              <a:lnSpc>
                <a:spcPct val="100800"/>
              </a:lnSpc>
              <a:spcBef>
                <a:spcPts val="75"/>
              </a:spcBef>
              <a:buSzPct val="95833"/>
              <a:buFont typeface="Arial"/>
              <a:buChar char="•"/>
              <a:tabLst>
                <a:tab pos="120650" algn="l"/>
              </a:tabLst>
            </a:pPr>
            <a:r>
              <a:rPr sz="2400" b="1" spc="-5" dirty="0">
                <a:latin typeface="Calibri"/>
                <a:cs typeface="Calibri"/>
              </a:rPr>
              <a:t>Coins: one side with national  </a:t>
            </a:r>
            <a:r>
              <a:rPr sz="2400" b="1" spc="-10" dirty="0">
                <a:latin typeface="Calibri"/>
                <a:cs typeface="Calibri"/>
              </a:rPr>
              <a:t>symbols, </a:t>
            </a:r>
            <a:r>
              <a:rPr sz="2400" b="1" spc="-5" dirty="0">
                <a:latin typeface="Calibri"/>
                <a:cs typeface="Calibri"/>
              </a:rPr>
              <a:t>one side</a:t>
            </a:r>
            <a:r>
              <a:rPr sz="2400" b="1" spc="-10" dirty="0">
                <a:latin typeface="Calibri"/>
                <a:cs typeface="Calibri"/>
              </a:rPr>
              <a:t> common</a:t>
            </a:r>
            <a:endParaRPr sz="2400" dirty="0">
              <a:latin typeface="Calibri"/>
              <a:cs typeface="Calibri"/>
            </a:endParaRPr>
          </a:p>
          <a:p>
            <a:pPr>
              <a:lnSpc>
                <a:spcPct val="100000"/>
              </a:lnSpc>
              <a:spcBef>
                <a:spcPts val="40"/>
              </a:spcBef>
              <a:buFont typeface="Arial"/>
              <a:buChar char="•"/>
            </a:pPr>
            <a:endParaRPr sz="3250" dirty="0">
              <a:latin typeface="Calibri"/>
              <a:cs typeface="Calibri"/>
            </a:endParaRPr>
          </a:p>
          <a:p>
            <a:pPr marL="120014" indent="-107950">
              <a:lnSpc>
                <a:spcPct val="100000"/>
              </a:lnSpc>
              <a:buSzPct val="95833"/>
              <a:buFont typeface="Arial"/>
              <a:buChar char="•"/>
              <a:tabLst>
                <a:tab pos="120650" algn="l"/>
              </a:tabLst>
            </a:pPr>
            <a:r>
              <a:rPr sz="2400" b="1" spc="-10" dirty="0">
                <a:latin typeface="Calibri"/>
                <a:cs typeface="Calibri"/>
              </a:rPr>
              <a:t>Not</a:t>
            </a:r>
            <a:r>
              <a:rPr lang="en-US" sz="2400" b="1" spc="-10" dirty="0">
                <a:latin typeface="Calibri"/>
                <a:cs typeface="Calibri"/>
              </a:rPr>
              <a:t>es: No national side</a:t>
            </a:r>
            <a:endParaRPr sz="2400" dirty="0">
              <a:latin typeface="Calibri"/>
              <a:cs typeface="Calibri"/>
            </a:endParaRPr>
          </a:p>
        </p:txBody>
      </p:sp>
      <p:sp>
        <p:nvSpPr>
          <p:cNvPr id="5" name="object 5"/>
          <p:cNvSpPr/>
          <p:nvPr/>
        </p:nvSpPr>
        <p:spPr>
          <a:xfrm>
            <a:off x="7454262" y="1581470"/>
            <a:ext cx="2376805" cy="495300"/>
          </a:xfrm>
          <a:custGeom>
            <a:avLst/>
            <a:gdLst/>
            <a:ahLst/>
            <a:cxnLst/>
            <a:rect l="l" t="t" r="r" b="b"/>
            <a:pathLst>
              <a:path w="2376804" h="495300">
                <a:moveTo>
                  <a:pt x="0" y="495300"/>
                </a:moveTo>
                <a:lnTo>
                  <a:pt x="2376487" y="495300"/>
                </a:lnTo>
                <a:lnTo>
                  <a:pt x="2376487" y="0"/>
                </a:lnTo>
                <a:lnTo>
                  <a:pt x="0" y="0"/>
                </a:lnTo>
                <a:lnTo>
                  <a:pt x="0" y="495300"/>
                </a:lnTo>
                <a:close/>
              </a:path>
            </a:pathLst>
          </a:custGeom>
          <a:solidFill>
            <a:srgbClr val="FFFF00"/>
          </a:solidFill>
        </p:spPr>
        <p:txBody>
          <a:bodyPr wrap="square" lIns="0" tIns="0" rIns="0" bIns="0" rtlCol="0"/>
          <a:lstStyle/>
          <a:p>
            <a:endParaRPr dirty="0"/>
          </a:p>
        </p:txBody>
      </p:sp>
      <p:sp>
        <p:nvSpPr>
          <p:cNvPr id="6" name="object 6"/>
          <p:cNvSpPr/>
          <p:nvPr/>
        </p:nvSpPr>
        <p:spPr>
          <a:xfrm>
            <a:off x="9830750" y="1581470"/>
            <a:ext cx="722630" cy="495300"/>
          </a:xfrm>
          <a:custGeom>
            <a:avLst/>
            <a:gdLst/>
            <a:ahLst/>
            <a:cxnLst/>
            <a:rect l="l" t="t" r="r" b="b"/>
            <a:pathLst>
              <a:path w="722629" h="495300">
                <a:moveTo>
                  <a:pt x="0" y="495300"/>
                </a:moveTo>
                <a:lnTo>
                  <a:pt x="722312" y="495300"/>
                </a:lnTo>
                <a:lnTo>
                  <a:pt x="722312" y="0"/>
                </a:lnTo>
                <a:lnTo>
                  <a:pt x="0" y="0"/>
                </a:lnTo>
                <a:lnTo>
                  <a:pt x="0" y="495300"/>
                </a:lnTo>
                <a:close/>
              </a:path>
            </a:pathLst>
          </a:custGeom>
          <a:solidFill>
            <a:srgbClr val="FFFF00"/>
          </a:solidFill>
        </p:spPr>
        <p:txBody>
          <a:bodyPr wrap="square" lIns="0" tIns="0" rIns="0" bIns="0" rtlCol="0"/>
          <a:lstStyle/>
          <a:p>
            <a:endParaRPr dirty="0"/>
          </a:p>
        </p:txBody>
      </p:sp>
      <p:sp>
        <p:nvSpPr>
          <p:cNvPr id="7" name="object 7"/>
          <p:cNvSpPr/>
          <p:nvPr/>
        </p:nvSpPr>
        <p:spPr>
          <a:xfrm>
            <a:off x="7454262" y="2140270"/>
            <a:ext cx="457200" cy="495300"/>
          </a:xfrm>
          <a:custGeom>
            <a:avLst/>
            <a:gdLst/>
            <a:ahLst/>
            <a:cxnLst/>
            <a:rect l="l" t="t" r="r" b="b"/>
            <a:pathLst>
              <a:path w="457200" h="495300">
                <a:moveTo>
                  <a:pt x="0" y="495300"/>
                </a:moveTo>
                <a:lnTo>
                  <a:pt x="457200" y="495300"/>
                </a:lnTo>
                <a:lnTo>
                  <a:pt x="457200" y="0"/>
                </a:lnTo>
                <a:lnTo>
                  <a:pt x="0" y="0"/>
                </a:lnTo>
                <a:lnTo>
                  <a:pt x="0" y="495300"/>
                </a:lnTo>
                <a:close/>
              </a:path>
            </a:pathLst>
          </a:custGeom>
          <a:solidFill>
            <a:srgbClr val="FFFF00"/>
          </a:solidFill>
        </p:spPr>
        <p:txBody>
          <a:bodyPr wrap="square" lIns="0" tIns="0" rIns="0" bIns="0" rtlCol="0"/>
          <a:lstStyle/>
          <a:p>
            <a:endParaRPr dirty="0"/>
          </a:p>
        </p:txBody>
      </p:sp>
      <p:sp>
        <p:nvSpPr>
          <p:cNvPr id="8" name="object 8"/>
          <p:cNvSpPr/>
          <p:nvPr/>
        </p:nvSpPr>
        <p:spPr>
          <a:xfrm>
            <a:off x="7911462" y="2140270"/>
            <a:ext cx="184150" cy="495300"/>
          </a:xfrm>
          <a:custGeom>
            <a:avLst/>
            <a:gdLst/>
            <a:ahLst/>
            <a:cxnLst/>
            <a:rect l="l" t="t" r="r" b="b"/>
            <a:pathLst>
              <a:path w="184150" h="495300">
                <a:moveTo>
                  <a:pt x="0" y="495300"/>
                </a:moveTo>
                <a:lnTo>
                  <a:pt x="184150" y="495300"/>
                </a:lnTo>
                <a:lnTo>
                  <a:pt x="184150" y="0"/>
                </a:lnTo>
                <a:lnTo>
                  <a:pt x="0" y="0"/>
                </a:lnTo>
                <a:lnTo>
                  <a:pt x="0" y="495300"/>
                </a:lnTo>
                <a:close/>
              </a:path>
            </a:pathLst>
          </a:custGeom>
          <a:solidFill>
            <a:srgbClr val="FFFF00"/>
          </a:solidFill>
        </p:spPr>
        <p:txBody>
          <a:bodyPr wrap="square" lIns="0" tIns="0" rIns="0" bIns="0" rtlCol="0"/>
          <a:lstStyle/>
          <a:p>
            <a:endParaRPr dirty="0"/>
          </a:p>
        </p:txBody>
      </p:sp>
      <p:sp>
        <p:nvSpPr>
          <p:cNvPr id="9" name="object 9"/>
          <p:cNvSpPr/>
          <p:nvPr/>
        </p:nvSpPr>
        <p:spPr>
          <a:xfrm>
            <a:off x="8095611" y="2140270"/>
            <a:ext cx="2470785" cy="495300"/>
          </a:xfrm>
          <a:custGeom>
            <a:avLst/>
            <a:gdLst/>
            <a:ahLst/>
            <a:cxnLst/>
            <a:rect l="l" t="t" r="r" b="b"/>
            <a:pathLst>
              <a:path w="2120900" h="495300">
                <a:moveTo>
                  <a:pt x="0" y="495300"/>
                </a:moveTo>
                <a:lnTo>
                  <a:pt x="2120900" y="495300"/>
                </a:lnTo>
                <a:lnTo>
                  <a:pt x="2120900" y="0"/>
                </a:lnTo>
                <a:lnTo>
                  <a:pt x="0" y="0"/>
                </a:lnTo>
                <a:lnTo>
                  <a:pt x="0" y="495300"/>
                </a:lnTo>
                <a:close/>
              </a:path>
            </a:pathLst>
          </a:custGeom>
          <a:solidFill>
            <a:srgbClr val="FFFF00"/>
          </a:solidFill>
        </p:spPr>
        <p:txBody>
          <a:bodyPr wrap="square" lIns="0" tIns="0" rIns="0" bIns="0" rtlCol="0"/>
          <a:lstStyle/>
          <a:p>
            <a:endParaRPr dirty="0"/>
          </a:p>
        </p:txBody>
      </p:sp>
      <p:sp>
        <p:nvSpPr>
          <p:cNvPr id="10" name="object 10"/>
          <p:cNvSpPr txBox="1">
            <a:spLocks noGrp="1"/>
          </p:cNvSpPr>
          <p:nvPr>
            <p:ph type="title"/>
          </p:nvPr>
        </p:nvSpPr>
        <p:spPr>
          <a:xfrm>
            <a:off x="7441562" y="1556003"/>
            <a:ext cx="3124835" cy="997709"/>
          </a:xfrm>
          <a:prstGeom prst="rect">
            <a:avLst/>
          </a:prstGeom>
        </p:spPr>
        <p:txBody>
          <a:bodyPr vert="horz" wrap="square" lIns="0" tIns="12700" rIns="0" bIns="0" rtlCol="0">
            <a:spAutoFit/>
          </a:bodyPr>
          <a:lstStyle/>
          <a:p>
            <a:pPr marL="12700">
              <a:lnSpc>
                <a:spcPct val="100000"/>
              </a:lnSpc>
              <a:spcBef>
                <a:spcPts val="100"/>
              </a:spcBef>
              <a:tabLst>
                <a:tab pos="2388870" algn="l"/>
              </a:tabLst>
            </a:pPr>
            <a:r>
              <a:rPr sz="3200" b="0" dirty="0">
                <a:latin typeface="Calibri"/>
                <a:cs typeface="Calibri"/>
              </a:rPr>
              <a:t>1</a:t>
            </a:r>
            <a:r>
              <a:rPr sz="3200" b="0" spc="5" dirty="0">
                <a:latin typeface="Calibri"/>
                <a:cs typeface="Calibri"/>
              </a:rPr>
              <a:t> </a:t>
            </a:r>
            <a:r>
              <a:rPr sz="3200" b="0" spc="-5" dirty="0">
                <a:latin typeface="Calibri"/>
                <a:cs typeface="Calibri"/>
              </a:rPr>
              <a:t>E</a:t>
            </a:r>
            <a:r>
              <a:rPr sz="3200" b="0" spc="-10" dirty="0">
                <a:latin typeface="Calibri"/>
                <a:cs typeface="Calibri"/>
              </a:rPr>
              <a:t>u</a:t>
            </a:r>
            <a:r>
              <a:rPr sz="3200" b="0" spc="-55" dirty="0">
                <a:latin typeface="Calibri"/>
                <a:cs typeface="Calibri"/>
              </a:rPr>
              <a:t>r</a:t>
            </a:r>
            <a:r>
              <a:rPr sz="3200" b="0" dirty="0">
                <a:latin typeface="Calibri"/>
                <a:cs typeface="Calibri"/>
              </a:rPr>
              <a:t>o =</a:t>
            </a:r>
            <a:r>
              <a:rPr sz="3200" b="0" spc="5" dirty="0">
                <a:latin typeface="Calibri"/>
                <a:cs typeface="Calibri"/>
              </a:rPr>
              <a:t> </a:t>
            </a:r>
            <a:r>
              <a:rPr sz="3200" b="0" spc="-5" dirty="0">
                <a:latin typeface="Calibri"/>
                <a:cs typeface="Calibri"/>
              </a:rPr>
              <a:t>U</a:t>
            </a:r>
            <a:r>
              <a:rPr sz="3200" b="0" dirty="0">
                <a:latin typeface="Calibri"/>
                <a:cs typeface="Calibri"/>
              </a:rPr>
              <a:t>S</a:t>
            </a:r>
            <a:r>
              <a:rPr sz="3200" b="0" spc="5" dirty="0">
                <a:latin typeface="Calibri"/>
                <a:cs typeface="Calibri"/>
              </a:rPr>
              <a:t> </a:t>
            </a:r>
            <a:r>
              <a:rPr sz="3200" b="0" dirty="0">
                <a:latin typeface="Calibri"/>
                <a:cs typeface="Calibri"/>
              </a:rPr>
              <a:t>$	1</a:t>
            </a:r>
            <a:r>
              <a:rPr sz="3200" b="0" spc="5" dirty="0">
                <a:latin typeface="Calibri"/>
                <a:cs typeface="Calibri"/>
              </a:rPr>
              <a:t>.</a:t>
            </a:r>
            <a:r>
              <a:rPr lang="en-US" sz="3200" b="0" spc="5" dirty="0"/>
              <a:t>16</a:t>
            </a:r>
            <a:br>
              <a:rPr lang="en-US" sz="3200" b="0" spc="5" dirty="0"/>
            </a:br>
            <a:endParaRPr sz="3200" dirty="0">
              <a:latin typeface="Calibri"/>
              <a:cs typeface="Calibri"/>
            </a:endParaRPr>
          </a:p>
        </p:txBody>
      </p:sp>
      <p:sp>
        <p:nvSpPr>
          <p:cNvPr id="11" name="object 11"/>
          <p:cNvSpPr txBox="1"/>
          <p:nvPr/>
        </p:nvSpPr>
        <p:spPr>
          <a:xfrm>
            <a:off x="7396792" y="2094550"/>
            <a:ext cx="3214373" cy="505267"/>
          </a:xfrm>
          <a:prstGeom prst="rect">
            <a:avLst/>
          </a:prstGeom>
        </p:spPr>
        <p:txBody>
          <a:bodyPr vert="horz" wrap="square" lIns="0" tIns="12700" rIns="0" bIns="0" rtlCol="0">
            <a:spAutoFit/>
          </a:bodyPr>
          <a:lstStyle/>
          <a:p>
            <a:pPr marL="12700" algn="ctr">
              <a:lnSpc>
                <a:spcPct val="100000"/>
              </a:lnSpc>
              <a:spcBef>
                <a:spcPts val="100"/>
              </a:spcBef>
            </a:pPr>
            <a:r>
              <a:rPr lang="en-US" sz="3200" spc="-20" dirty="0">
                <a:latin typeface="Calibri"/>
                <a:cs typeface="Calibri"/>
              </a:rPr>
              <a:t>11 August</a:t>
            </a:r>
            <a:r>
              <a:rPr sz="3200" dirty="0">
                <a:latin typeface="Calibri"/>
                <a:cs typeface="Calibri"/>
              </a:rPr>
              <a:t>,</a:t>
            </a:r>
            <a:r>
              <a:rPr sz="3200" spc="-65" dirty="0">
                <a:latin typeface="Calibri"/>
                <a:cs typeface="Calibri"/>
              </a:rPr>
              <a:t> </a:t>
            </a:r>
            <a:r>
              <a:rPr sz="3200" dirty="0">
                <a:latin typeface="Calibri"/>
                <a:cs typeface="Calibri"/>
              </a:rPr>
              <a:t>20</a:t>
            </a:r>
            <a:r>
              <a:rPr lang="en-US" sz="3200" dirty="0">
                <a:latin typeface="Calibri"/>
                <a:cs typeface="Calibri"/>
              </a:rPr>
              <a:t>25</a:t>
            </a:r>
            <a:endParaRPr sz="3200" dirty="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32865-5861-60C0-6C32-15F6DBEE5912}"/>
              </a:ext>
            </a:extLst>
          </p:cNvPr>
          <p:cNvSpPr txBox="1"/>
          <p:nvPr/>
        </p:nvSpPr>
        <p:spPr>
          <a:xfrm>
            <a:off x="457200" y="1219200"/>
            <a:ext cx="10896600" cy="3754874"/>
          </a:xfrm>
          <a:prstGeom prst="rect">
            <a:avLst/>
          </a:prstGeom>
          <a:noFill/>
        </p:spPr>
        <p:txBody>
          <a:bodyPr wrap="square" rtlCol="0">
            <a:spAutoFit/>
          </a:bodyPr>
          <a:lstStyle/>
          <a:p>
            <a:pPr algn="ctr"/>
            <a:r>
              <a:rPr lang="en-US" sz="4800" dirty="0">
                <a:effectLst/>
                <a:latin typeface="TimesNewRoman"/>
              </a:rPr>
              <a:t>Why NATO?</a:t>
            </a:r>
          </a:p>
          <a:p>
            <a:pPr algn="ctr"/>
            <a:endParaRPr lang="en-US" sz="4400" b="1" i="1" u="none" strike="noStrike" dirty="0">
              <a:solidFill>
                <a:srgbClr val="000000"/>
              </a:solidFill>
              <a:effectLst/>
              <a:latin typeface="Open Sans" panose="020B0606030504020204" pitchFamily="34" charset="0"/>
            </a:endParaRPr>
          </a:p>
          <a:p>
            <a:pPr algn="ctr"/>
            <a:r>
              <a:rPr lang="en-US" sz="4400" b="0" i="0" u="none" strike="noStrike" dirty="0">
                <a:solidFill>
                  <a:srgbClr val="2D3236"/>
                </a:solidFill>
                <a:effectLst/>
                <a:latin typeface="Times New Roman" panose="02020603050405020304" pitchFamily="18" charset="0"/>
                <a:cs typeface="Times New Roman" panose="02020603050405020304" pitchFamily="18" charset="0"/>
              </a:rPr>
              <a:t>”Killed or allowed to die by human decision”</a:t>
            </a:r>
          </a:p>
          <a:p>
            <a:pPr algn="ctr"/>
            <a:r>
              <a:rPr lang="en-US" sz="4400" b="0" i="0" u="none" strike="noStrike" dirty="0">
                <a:solidFill>
                  <a:srgbClr val="FF0000"/>
                </a:solidFill>
                <a:effectLst/>
                <a:latin typeface="Times New Roman" panose="02020603050405020304" pitchFamily="18" charset="0"/>
                <a:cs typeface="Times New Roman" panose="02020603050405020304" pitchFamily="18" charset="0"/>
              </a:rPr>
              <a:t>~ 231 million </a:t>
            </a:r>
            <a:r>
              <a:rPr lang="en-US" sz="4400" b="0" i="0" u="none" strike="noStrike" dirty="0">
                <a:solidFill>
                  <a:srgbClr val="2D3236"/>
                </a:solidFill>
                <a:effectLst/>
                <a:latin typeface="Times New Roman" panose="02020603050405020304" pitchFamily="18" charset="0"/>
                <a:cs typeface="Times New Roman" panose="02020603050405020304" pitchFamily="18" charset="0"/>
              </a:rPr>
              <a:t>for the 20th Century</a:t>
            </a:r>
          </a:p>
          <a:p>
            <a:endParaRPr lang="en-US" sz="4400" b="1" u="none" strike="noStrike" dirty="0">
              <a:solidFill>
                <a:srgbClr val="000000"/>
              </a:solidFill>
              <a:effectLst/>
              <a:latin typeface="Times New Roman" panose="02020603050405020304" pitchFamily="18" charset="0"/>
              <a:cs typeface="Times New Roman" panose="02020603050405020304" pitchFamily="18" charset="0"/>
            </a:endParaRPr>
          </a:p>
          <a:p>
            <a:pPr algn="r"/>
            <a:r>
              <a:rPr lang="en-US" sz="1400" i="1" dirty="0">
                <a:effectLst/>
                <a:latin typeface="TimesNewRoman,Bold"/>
              </a:rPr>
              <a:t>“Deaths in Wars and Conflicts in the 20th Century” </a:t>
            </a:r>
            <a:r>
              <a:rPr lang="en-US" sz="1400" i="1" dirty="0">
                <a:effectLst/>
                <a:latin typeface="TimesNewRoman"/>
              </a:rPr>
              <a:t>Milton Leitenberg CORNELL UNIVERSITY PAPER  ©2006 </a:t>
            </a:r>
            <a:endParaRPr lang="en-US" sz="1400" i="1" dirty="0"/>
          </a:p>
        </p:txBody>
      </p:sp>
      <p:sp>
        <p:nvSpPr>
          <p:cNvPr id="4" name="TextBox 3">
            <a:extLst>
              <a:ext uri="{FF2B5EF4-FFF2-40B4-BE49-F238E27FC236}">
                <a16:creationId xmlns:a16="http://schemas.microsoft.com/office/drawing/2014/main" id="{47010E4B-CA8E-212F-18E6-F1093CD47073}"/>
              </a:ext>
            </a:extLst>
          </p:cNvPr>
          <p:cNvSpPr txBox="1"/>
          <p:nvPr/>
        </p:nvSpPr>
        <p:spPr>
          <a:xfrm>
            <a:off x="10482162" y="6452309"/>
            <a:ext cx="137088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August 2025</a:t>
            </a:r>
          </a:p>
        </p:txBody>
      </p:sp>
      <p:sp>
        <p:nvSpPr>
          <p:cNvPr id="3" name="TextBox 2">
            <a:extLst>
              <a:ext uri="{FF2B5EF4-FFF2-40B4-BE49-F238E27FC236}">
                <a16:creationId xmlns:a16="http://schemas.microsoft.com/office/drawing/2014/main" id="{7149CD9E-AE05-CD28-74AB-268B203145B9}"/>
              </a:ext>
            </a:extLst>
          </p:cNvPr>
          <p:cNvSpPr txBox="1"/>
          <p:nvPr/>
        </p:nvSpPr>
        <p:spPr>
          <a:xfrm>
            <a:off x="4079711" y="5990644"/>
            <a:ext cx="3651577" cy="646331"/>
          </a:xfrm>
          <a:prstGeom prst="rect">
            <a:avLst/>
          </a:prstGeom>
          <a:noFill/>
        </p:spPr>
        <p:txBody>
          <a:bodyPr wrap="none" rtlCol="0">
            <a:spAutoFit/>
          </a:bodyPr>
          <a:lstStyle/>
          <a:p>
            <a:r>
              <a:rPr lang="en-US" dirty="0">
                <a:solidFill>
                  <a:srgbClr val="FF0000"/>
                </a:solidFill>
              </a:rPr>
              <a:t>When is it ok to kill your fellow man?</a:t>
            </a:r>
          </a:p>
          <a:p>
            <a:endParaRPr lang="en-US" dirty="0"/>
          </a:p>
        </p:txBody>
      </p:sp>
    </p:spTree>
    <p:extLst>
      <p:ext uri="{BB962C8B-B14F-4D97-AF65-F5344CB8AC3E}">
        <p14:creationId xmlns:p14="http://schemas.microsoft.com/office/powerpoint/2010/main" val="4032933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0" y="0"/>
            <a:ext cx="12192000" cy="71628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325B40"/>
          </a:solidFill>
        </p:spPr>
        <p:txBody>
          <a:bodyPr wrap="square" lIns="0" tIns="0" rIns="0" bIns="0" rtlCol="0"/>
          <a:lstStyle/>
          <a:p>
            <a:endParaRPr dirty="0"/>
          </a:p>
        </p:txBody>
      </p:sp>
      <p:sp>
        <p:nvSpPr>
          <p:cNvPr id="3" name="object 3"/>
          <p:cNvSpPr/>
          <p:nvPr/>
        </p:nvSpPr>
        <p:spPr>
          <a:xfrm>
            <a:off x="477012" y="480059"/>
            <a:ext cx="11238230" cy="5897880"/>
          </a:xfrm>
          <a:custGeom>
            <a:avLst/>
            <a:gdLst/>
            <a:ahLst/>
            <a:cxnLst/>
            <a:rect l="l" t="t" r="r" b="b"/>
            <a:pathLst>
              <a:path w="11238230" h="5897880">
                <a:moveTo>
                  <a:pt x="0" y="0"/>
                </a:moveTo>
                <a:lnTo>
                  <a:pt x="11237976" y="0"/>
                </a:lnTo>
                <a:lnTo>
                  <a:pt x="11237976" y="5897879"/>
                </a:lnTo>
                <a:lnTo>
                  <a:pt x="0" y="5897879"/>
                </a:lnTo>
                <a:lnTo>
                  <a:pt x="0" y="0"/>
                </a:lnTo>
                <a:close/>
              </a:path>
            </a:pathLst>
          </a:custGeom>
          <a:solidFill>
            <a:srgbClr val="FFFFFF"/>
          </a:solidFill>
        </p:spPr>
        <p:txBody>
          <a:bodyPr wrap="square" lIns="0" tIns="0" rIns="0" bIns="0" rtlCol="0"/>
          <a:lstStyle/>
          <a:p>
            <a:endParaRPr dirty="0"/>
          </a:p>
        </p:txBody>
      </p:sp>
      <p:sp>
        <p:nvSpPr>
          <p:cNvPr id="4" name="object 4"/>
          <p:cNvSpPr/>
          <p:nvPr/>
        </p:nvSpPr>
        <p:spPr>
          <a:xfrm>
            <a:off x="0" y="0"/>
            <a:ext cx="12192000" cy="7162800"/>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5" name="TextBox 4">
            <a:extLst>
              <a:ext uri="{FF2B5EF4-FFF2-40B4-BE49-F238E27FC236}">
                <a16:creationId xmlns:a16="http://schemas.microsoft.com/office/drawing/2014/main" id="{7EAE5209-197F-6615-BFC2-31F3F10D3B8A}"/>
              </a:ext>
            </a:extLst>
          </p:cNvPr>
          <p:cNvSpPr txBox="1"/>
          <p:nvPr/>
        </p:nvSpPr>
        <p:spPr>
          <a:xfrm>
            <a:off x="7391400" y="1828800"/>
            <a:ext cx="774571" cy="369332"/>
          </a:xfrm>
          <a:prstGeom prst="rect">
            <a:avLst/>
          </a:prstGeom>
          <a:noFill/>
        </p:spPr>
        <p:txBody>
          <a:bodyPr wrap="none" rtlCol="0">
            <a:spAutoFit/>
          </a:bodyPr>
          <a:lstStyle/>
          <a:p>
            <a:r>
              <a:rPr lang="en-US" dirty="0">
                <a:solidFill>
                  <a:srgbClr val="FF0000"/>
                </a:solidFill>
              </a:rPr>
              <a:t>Russia</a:t>
            </a:r>
          </a:p>
        </p:txBody>
      </p:sp>
      <p:sp>
        <p:nvSpPr>
          <p:cNvPr id="6" name="TextBox 5">
            <a:extLst>
              <a:ext uri="{FF2B5EF4-FFF2-40B4-BE49-F238E27FC236}">
                <a16:creationId xmlns:a16="http://schemas.microsoft.com/office/drawing/2014/main" id="{7C759737-3B94-0245-723B-B12FC473C649}"/>
              </a:ext>
            </a:extLst>
          </p:cNvPr>
          <p:cNvSpPr txBox="1"/>
          <p:nvPr/>
        </p:nvSpPr>
        <p:spPr>
          <a:xfrm>
            <a:off x="0" y="6447204"/>
            <a:ext cx="2534412" cy="646331"/>
          </a:xfrm>
          <a:prstGeom prst="rect">
            <a:avLst/>
          </a:prstGeom>
          <a:noFill/>
        </p:spPr>
        <p:txBody>
          <a:bodyPr wrap="none" rtlCol="0">
            <a:spAutoFit/>
          </a:bodyPr>
          <a:lstStyle/>
          <a:p>
            <a:pPr algn="ctr"/>
            <a:r>
              <a:rPr lang="en-US" dirty="0">
                <a:solidFill>
                  <a:srgbClr val="FF0000"/>
                </a:solidFill>
              </a:rPr>
              <a:t>Note: Kaliningrad</a:t>
            </a:r>
          </a:p>
          <a:p>
            <a:r>
              <a:rPr lang="en-US" i="1" dirty="0">
                <a:solidFill>
                  <a:srgbClr val="FF0000"/>
                </a:solidFill>
              </a:rPr>
              <a:t>(larger than Connecticut)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000000"/>
          </a:solidFill>
        </p:spPr>
        <p:txBody>
          <a:bodyPr wrap="square" lIns="0" tIns="0" rIns="0" bIns="0" rtlCol="0"/>
          <a:lstStyle/>
          <a:p>
            <a:endParaRPr dirty="0"/>
          </a:p>
        </p:txBody>
      </p:sp>
      <p:sp>
        <p:nvSpPr>
          <p:cNvPr id="3" name="object 3"/>
          <p:cNvSpPr/>
          <p:nvPr/>
        </p:nvSpPr>
        <p:spPr>
          <a:xfrm>
            <a:off x="0" y="228600"/>
            <a:ext cx="12188952" cy="6534911"/>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832334" y="668041"/>
            <a:ext cx="4421321" cy="675826"/>
          </a:xfrm>
          <a:prstGeom prst="rect">
            <a:avLst/>
          </a:prstGeom>
        </p:spPr>
        <p:txBody>
          <a:bodyPr vert="horz" wrap="square" lIns="0" tIns="13970" rIns="0" bIns="0" rtlCol="0">
            <a:spAutoFit/>
          </a:bodyPr>
          <a:lstStyle/>
          <a:p>
            <a:pPr marL="12700">
              <a:lnSpc>
                <a:spcPct val="100000"/>
              </a:lnSpc>
              <a:spcBef>
                <a:spcPts val="110"/>
              </a:spcBef>
            </a:pPr>
            <a:r>
              <a:rPr lang="en-US" sz="4300" b="0" spc="55" dirty="0">
                <a:solidFill>
                  <a:srgbClr val="FFFFFF"/>
                </a:solidFill>
                <a:latin typeface="Calibri Light"/>
                <a:cs typeface="Calibri Light"/>
              </a:rPr>
              <a:t>EU NAME</a:t>
            </a:r>
            <a:r>
              <a:rPr sz="4300" b="0" spc="100" dirty="0">
                <a:solidFill>
                  <a:srgbClr val="FFFFFF"/>
                </a:solidFill>
                <a:latin typeface="Calibri Light"/>
                <a:cs typeface="Calibri Light"/>
              </a:rPr>
              <a:t> </a:t>
            </a:r>
            <a:r>
              <a:rPr sz="4300" b="0" spc="90" dirty="0">
                <a:solidFill>
                  <a:srgbClr val="FFFFFF"/>
                </a:solidFill>
                <a:latin typeface="Calibri Light"/>
                <a:cs typeface="Calibri Light"/>
              </a:rPr>
              <a:t>HISTORY</a:t>
            </a:r>
            <a:endParaRPr sz="4300" dirty="0">
              <a:latin typeface="Calibri Light"/>
              <a:cs typeface="Calibri Light"/>
            </a:endParaRPr>
          </a:p>
        </p:txBody>
      </p:sp>
      <p:sp>
        <p:nvSpPr>
          <p:cNvPr id="5" name="object 5"/>
          <p:cNvSpPr/>
          <p:nvPr/>
        </p:nvSpPr>
        <p:spPr>
          <a:xfrm>
            <a:off x="4801131" y="1911350"/>
            <a:ext cx="0" cy="2277110"/>
          </a:xfrm>
          <a:custGeom>
            <a:avLst/>
            <a:gdLst/>
            <a:ahLst/>
            <a:cxnLst/>
            <a:rect l="l" t="t" r="r" b="b"/>
            <a:pathLst>
              <a:path h="2277110">
                <a:moveTo>
                  <a:pt x="0" y="0"/>
                </a:moveTo>
                <a:lnTo>
                  <a:pt x="0" y="2277110"/>
                </a:lnTo>
              </a:path>
            </a:pathLst>
          </a:custGeom>
          <a:ln w="3175">
            <a:solidFill>
              <a:srgbClr val="FFFFFF"/>
            </a:solidFill>
          </a:ln>
        </p:spPr>
        <p:txBody>
          <a:bodyPr wrap="square" lIns="0" tIns="0" rIns="0" bIns="0" rtlCol="0"/>
          <a:lstStyle/>
          <a:p>
            <a:endParaRPr dirty="0"/>
          </a:p>
        </p:txBody>
      </p:sp>
      <p:sp>
        <p:nvSpPr>
          <p:cNvPr id="6" name="object 6"/>
          <p:cNvSpPr/>
          <p:nvPr/>
        </p:nvSpPr>
        <p:spPr>
          <a:xfrm>
            <a:off x="4800617" y="1910714"/>
            <a:ext cx="102870" cy="0"/>
          </a:xfrm>
          <a:custGeom>
            <a:avLst/>
            <a:gdLst/>
            <a:ahLst/>
            <a:cxnLst/>
            <a:rect l="l" t="t" r="r" b="b"/>
            <a:pathLst>
              <a:path w="102870">
                <a:moveTo>
                  <a:pt x="0" y="0"/>
                </a:moveTo>
                <a:lnTo>
                  <a:pt x="102769" y="0"/>
                </a:lnTo>
              </a:path>
            </a:pathLst>
          </a:custGeom>
          <a:ln w="3175">
            <a:solidFill>
              <a:srgbClr val="FFFFFF"/>
            </a:solidFill>
          </a:ln>
        </p:spPr>
        <p:txBody>
          <a:bodyPr wrap="square" lIns="0" tIns="0" rIns="0" bIns="0" rtlCol="0"/>
          <a:lstStyle/>
          <a:p>
            <a:endParaRPr dirty="0"/>
          </a:p>
        </p:txBody>
      </p:sp>
      <p:sp>
        <p:nvSpPr>
          <p:cNvPr id="7" name="object 7"/>
          <p:cNvSpPr/>
          <p:nvPr/>
        </p:nvSpPr>
        <p:spPr>
          <a:xfrm>
            <a:off x="4800618" y="1909891"/>
            <a:ext cx="102870" cy="2279015"/>
          </a:xfrm>
          <a:custGeom>
            <a:avLst/>
            <a:gdLst/>
            <a:ahLst/>
            <a:cxnLst/>
            <a:rect l="l" t="t" r="r" b="b"/>
            <a:pathLst>
              <a:path w="102870" h="2279015">
                <a:moveTo>
                  <a:pt x="102769" y="0"/>
                </a:moveTo>
                <a:lnTo>
                  <a:pt x="102769" y="1026"/>
                </a:lnTo>
                <a:lnTo>
                  <a:pt x="1026" y="1026"/>
                </a:lnTo>
                <a:lnTo>
                  <a:pt x="1026" y="2278659"/>
                </a:lnTo>
                <a:lnTo>
                  <a:pt x="0" y="2278659"/>
                </a:lnTo>
                <a:lnTo>
                  <a:pt x="0" y="0"/>
                </a:lnTo>
                <a:lnTo>
                  <a:pt x="102769" y="0"/>
                </a:lnTo>
                <a:close/>
              </a:path>
            </a:pathLst>
          </a:custGeom>
          <a:ln w="6350">
            <a:solidFill>
              <a:srgbClr val="A5A5A5"/>
            </a:solidFill>
          </a:ln>
        </p:spPr>
        <p:txBody>
          <a:bodyPr wrap="square" lIns="0" tIns="0" rIns="0" bIns="0" rtlCol="0"/>
          <a:lstStyle/>
          <a:p>
            <a:endParaRPr dirty="0"/>
          </a:p>
        </p:txBody>
      </p:sp>
      <p:sp>
        <p:nvSpPr>
          <p:cNvPr id="8" name="object 8"/>
          <p:cNvSpPr/>
          <p:nvPr/>
        </p:nvSpPr>
        <p:spPr>
          <a:xfrm>
            <a:off x="4800617" y="4188551"/>
            <a:ext cx="1284612" cy="759553"/>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4800617" y="4188551"/>
            <a:ext cx="1285240" cy="760095"/>
          </a:xfrm>
          <a:custGeom>
            <a:avLst/>
            <a:gdLst/>
            <a:ahLst/>
            <a:cxnLst/>
            <a:rect l="l" t="t" r="r" b="b"/>
            <a:pathLst>
              <a:path w="1285239" h="760095">
                <a:moveTo>
                  <a:pt x="0" y="0"/>
                </a:moveTo>
                <a:lnTo>
                  <a:pt x="1094725" y="0"/>
                </a:lnTo>
                <a:lnTo>
                  <a:pt x="1284613" y="379777"/>
                </a:lnTo>
                <a:lnTo>
                  <a:pt x="1094725" y="759553"/>
                </a:lnTo>
                <a:lnTo>
                  <a:pt x="0" y="759553"/>
                </a:lnTo>
                <a:lnTo>
                  <a:pt x="0" y="0"/>
                </a:lnTo>
                <a:close/>
              </a:path>
            </a:pathLst>
          </a:custGeom>
          <a:ln w="6350">
            <a:solidFill>
              <a:srgbClr val="A5A5A5"/>
            </a:solidFill>
          </a:ln>
        </p:spPr>
        <p:txBody>
          <a:bodyPr wrap="square" lIns="0" tIns="0" rIns="0" bIns="0" rtlCol="0"/>
          <a:lstStyle/>
          <a:p>
            <a:endParaRPr dirty="0"/>
          </a:p>
        </p:txBody>
      </p:sp>
      <p:sp>
        <p:nvSpPr>
          <p:cNvPr id="10" name="object 10"/>
          <p:cNvSpPr txBox="1"/>
          <p:nvPr/>
        </p:nvSpPr>
        <p:spPr>
          <a:xfrm>
            <a:off x="5138149" y="4385055"/>
            <a:ext cx="514984" cy="314960"/>
          </a:xfrm>
          <a:prstGeom prst="rect">
            <a:avLst/>
          </a:prstGeom>
        </p:spPr>
        <p:txBody>
          <a:bodyPr vert="horz" wrap="square" lIns="0" tIns="12700" rIns="0" bIns="0" rtlCol="0">
            <a:spAutoFit/>
          </a:bodyPr>
          <a:lstStyle/>
          <a:p>
            <a:pPr marL="12700">
              <a:lnSpc>
                <a:spcPct val="100000"/>
              </a:lnSpc>
              <a:spcBef>
                <a:spcPts val="100"/>
              </a:spcBef>
            </a:pPr>
            <a:r>
              <a:rPr sz="1900" spc="-5" dirty="0">
                <a:solidFill>
                  <a:srgbClr val="FFFFFF"/>
                </a:solidFill>
                <a:latin typeface="Calibri"/>
                <a:cs typeface="Calibri"/>
              </a:rPr>
              <a:t>1951</a:t>
            </a:r>
            <a:endParaRPr sz="1900" dirty="0">
              <a:latin typeface="Calibri"/>
              <a:cs typeface="Calibri"/>
            </a:endParaRPr>
          </a:p>
        </p:txBody>
      </p:sp>
      <p:sp>
        <p:nvSpPr>
          <p:cNvPr id="11" name="object 11"/>
          <p:cNvSpPr txBox="1"/>
          <p:nvPr/>
        </p:nvSpPr>
        <p:spPr>
          <a:xfrm>
            <a:off x="4890687" y="1920747"/>
            <a:ext cx="1002665" cy="1388110"/>
          </a:xfrm>
          <a:prstGeom prst="rect">
            <a:avLst/>
          </a:prstGeom>
        </p:spPr>
        <p:txBody>
          <a:bodyPr vert="horz" wrap="square" lIns="0" tIns="32384" rIns="0" bIns="0" rtlCol="0">
            <a:spAutoFit/>
          </a:bodyPr>
          <a:lstStyle/>
          <a:p>
            <a:pPr marL="12700" marR="5080">
              <a:lnSpc>
                <a:spcPct val="91800"/>
              </a:lnSpc>
              <a:spcBef>
                <a:spcPts val="254"/>
              </a:spcBef>
            </a:pPr>
            <a:r>
              <a:rPr sz="1600" b="1" dirty="0">
                <a:solidFill>
                  <a:srgbClr val="FFFFFF"/>
                </a:solidFill>
                <a:latin typeface="Calibri"/>
                <a:cs typeface="Calibri"/>
              </a:rPr>
              <a:t>BE, </a:t>
            </a:r>
            <a:r>
              <a:rPr sz="1600" b="1" spc="-5" dirty="0">
                <a:solidFill>
                  <a:srgbClr val="FFFFFF"/>
                </a:solidFill>
                <a:latin typeface="Calibri"/>
                <a:cs typeface="Calibri"/>
              </a:rPr>
              <a:t>FR, </a:t>
            </a:r>
            <a:r>
              <a:rPr sz="1600" b="1" dirty="0">
                <a:solidFill>
                  <a:srgbClr val="FFFFFF"/>
                </a:solidFill>
                <a:latin typeface="Calibri"/>
                <a:cs typeface="Calibri"/>
              </a:rPr>
              <a:t>GE,  </a:t>
            </a:r>
            <a:r>
              <a:rPr sz="1600" b="1" spc="-50" dirty="0">
                <a:solidFill>
                  <a:srgbClr val="FFFFFF"/>
                </a:solidFill>
                <a:latin typeface="Calibri"/>
                <a:cs typeface="Calibri"/>
              </a:rPr>
              <a:t>IT, </a:t>
            </a:r>
            <a:r>
              <a:rPr sz="1600" b="1" spc="-20" dirty="0">
                <a:solidFill>
                  <a:srgbClr val="FFFFFF"/>
                </a:solidFill>
                <a:latin typeface="Calibri"/>
                <a:cs typeface="Calibri"/>
              </a:rPr>
              <a:t>LU, </a:t>
            </a:r>
            <a:r>
              <a:rPr sz="1600" b="1" dirty="0">
                <a:solidFill>
                  <a:srgbClr val="FFFFFF"/>
                </a:solidFill>
                <a:latin typeface="Calibri"/>
                <a:cs typeface="Calibri"/>
              </a:rPr>
              <a:t>NL  </a:t>
            </a:r>
            <a:r>
              <a:rPr sz="1600" b="1" spc="-5" dirty="0">
                <a:solidFill>
                  <a:srgbClr val="FFFFFF"/>
                </a:solidFill>
                <a:latin typeface="Calibri"/>
                <a:cs typeface="Calibri"/>
              </a:rPr>
              <a:t>EURO</a:t>
            </a:r>
            <a:r>
              <a:rPr sz="1600" b="1" spc="-90" dirty="0">
                <a:solidFill>
                  <a:srgbClr val="FFFFFF"/>
                </a:solidFill>
                <a:latin typeface="Calibri"/>
                <a:cs typeface="Calibri"/>
              </a:rPr>
              <a:t> </a:t>
            </a:r>
            <a:r>
              <a:rPr sz="1600" b="1" spc="-15" dirty="0">
                <a:solidFill>
                  <a:srgbClr val="FFFFFF"/>
                </a:solidFill>
                <a:latin typeface="Calibri"/>
                <a:cs typeface="Calibri"/>
              </a:rPr>
              <a:t>COAL  </a:t>
            </a:r>
            <a:r>
              <a:rPr sz="1600" b="1" spc="-5" dirty="0">
                <a:solidFill>
                  <a:srgbClr val="FFFFFF"/>
                </a:solidFill>
                <a:latin typeface="Calibri"/>
                <a:cs typeface="Calibri"/>
              </a:rPr>
              <a:t>AND </a:t>
            </a:r>
            <a:r>
              <a:rPr sz="1600" b="1" spc="-10" dirty="0">
                <a:solidFill>
                  <a:srgbClr val="FFFFFF"/>
                </a:solidFill>
                <a:latin typeface="Calibri"/>
                <a:cs typeface="Calibri"/>
              </a:rPr>
              <a:t>STEEL  </a:t>
            </a:r>
            <a:r>
              <a:rPr sz="1600" b="1" spc="-5" dirty="0">
                <a:solidFill>
                  <a:srgbClr val="FFFFFF"/>
                </a:solidFill>
                <a:latin typeface="Calibri"/>
                <a:cs typeface="Calibri"/>
              </a:rPr>
              <a:t>COMMU-  NITY</a:t>
            </a:r>
            <a:endParaRPr sz="1600" dirty="0">
              <a:latin typeface="Calibri"/>
              <a:cs typeface="Calibri"/>
            </a:endParaRPr>
          </a:p>
        </p:txBody>
      </p:sp>
      <p:sp>
        <p:nvSpPr>
          <p:cNvPr id="12" name="object 12"/>
          <p:cNvSpPr/>
          <p:nvPr/>
        </p:nvSpPr>
        <p:spPr>
          <a:xfrm>
            <a:off x="6021513" y="1911350"/>
            <a:ext cx="0" cy="2277110"/>
          </a:xfrm>
          <a:custGeom>
            <a:avLst/>
            <a:gdLst/>
            <a:ahLst/>
            <a:cxnLst/>
            <a:rect l="l" t="t" r="r" b="b"/>
            <a:pathLst>
              <a:path h="2277110">
                <a:moveTo>
                  <a:pt x="0" y="0"/>
                </a:moveTo>
                <a:lnTo>
                  <a:pt x="0" y="2277110"/>
                </a:lnTo>
              </a:path>
            </a:pathLst>
          </a:custGeom>
          <a:ln w="3175">
            <a:solidFill>
              <a:srgbClr val="FFFFFF"/>
            </a:solidFill>
          </a:ln>
        </p:spPr>
        <p:txBody>
          <a:bodyPr wrap="square" lIns="0" tIns="0" rIns="0" bIns="0" rtlCol="0"/>
          <a:lstStyle/>
          <a:p>
            <a:endParaRPr dirty="0"/>
          </a:p>
        </p:txBody>
      </p:sp>
      <p:sp>
        <p:nvSpPr>
          <p:cNvPr id="13" name="object 13"/>
          <p:cNvSpPr/>
          <p:nvPr/>
        </p:nvSpPr>
        <p:spPr>
          <a:xfrm>
            <a:off x="6021000" y="1910714"/>
            <a:ext cx="102870" cy="0"/>
          </a:xfrm>
          <a:custGeom>
            <a:avLst/>
            <a:gdLst/>
            <a:ahLst/>
            <a:cxnLst/>
            <a:rect l="l" t="t" r="r" b="b"/>
            <a:pathLst>
              <a:path w="102870">
                <a:moveTo>
                  <a:pt x="0" y="0"/>
                </a:moveTo>
                <a:lnTo>
                  <a:pt x="102769" y="0"/>
                </a:lnTo>
              </a:path>
            </a:pathLst>
          </a:custGeom>
          <a:ln w="3175">
            <a:solidFill>
              <a:srgbClr val="FFFFFF"/>
            </a:solidFill>
          </a:ln>
        </p:spPr>
        <p:txBody>
          <a:bodyPr wrap="square" lIns="0" tIns="0" rIns="0" bIns="0" rtlCol="0"/>
          <a:lstStyle/>
          <a:p>
            <a:endParaRPr dirty="0"/>
          </a:p>
        </p:txBody>
      </p:sp>
      <p:sp>
        <p:nvSpPr>
          <p:cNvPr id="14" name="object 14"/>
          <p:cNvSpPr/>
          <p:nvPr/>
        </p:nvSpPr>
        <p:spPr>
          <a:xfrm>
            <a:off x="6021000" y="1909891"/>
            <a:ext cx="102870" cy="2279015"/>
          </a:xfrm>
          <a:custGeom>
            <a:avLst/>
            <a:gdLst/>
            <a:ahLst/>
            <a:cxnLst/>
            <a:rect l="l" t="t" r="r" b="b"/>
            <a:pathLst>
              <a:path w="102870" h="2279015">
                <a:moveTo>
                  <a:pt x="102769" y="0"/>
                </a:moveTo>
                <a:lnTo>
                  <a:pt x="102769" y="1026"/>
                </a:lnTo>
                <a:lnTo>
                  <a:pt x="1026" y="1026"/>
                </a:lnTo>
                <a:lnTo>
                  <a:pt x="1026" y="2278659"/>
                </a:lnTo>
                <a:lnTo>
                  <a:pt x="0" y="2278659"/>
                </a:lnTo>
                <a:lnTo>
                  <a:pt x="0" y="0"/>
                </a:lnTo>
                <a:lnTo>
                  <a:pt x="102769" y="0"/>
                </a:lnTo>
                <a:close/>
              </a:path>
            </a:pathLst>
          </a:custGeom>
          <a:ln w="6350">
            <a:solidFill>
              <a:srgbClr val="A5A5A5"/>
            </a:solidFill>
          </a:ln>
        </p:spPr>
        <p:txBody>
          <a:bodyPr wrap="square" lIns="0" tIns="0" rIns="0" bIns="0" rtlCol="0"/>
          <a:lstStyle/>
          <a:p>
            <a:endParaRPr dirty="0"/>
          </a:p>
        </p:txBody>
      </p:sp>
      <p:sp>
        <p:nvSpPr>
          <p:cNvPr id="15" name="object 15"/>
          <p:cNvSpPr/>
          <p:nvPr/>
        </p:nvSpPr>
        <p:spPr>
          <a:xfrm>
            <a:off x="6021001" y="4188551"/>
            <a:ext cx="1284612" cy="759553"/>
          </a:xfrm>
          <a:prstGeom prst="rect">
            <a:avLst/>
          </a:prstGeom>
          <a:blipFill>
            <a:blip r:embed="rId4" cstate="print"/>
            <a:stretch>
              <a:fillRect/>
            </a:stretch>
          </a:blipFill>
        </p:spPr>
        <p:txBody>
          <a:bodyPr wrap="square" lIns="0" tIns="0" rIns="0" bIns="0" rtlCol="0"/>
          <a:lstStyle/>
          <a:p>
            <a:endParaRPr dirty="0"/>
          </a:p>
        </p:txBody>
      </p:sp>
      <p:sp>
        <p:nvSpPr>
          <p:cNvPr id="16" name="object 16"/>
          <p:cNvSpPr/>
          <p:nvPr/>
        </p:nvSpPr>
        <p:spPr>
          <a:xfrm>
            <a:off x="6021001" y="4188551"/>
            <a:ext cx="1285240" cy="760095"/>
          </a:xfrm>
          <a:custGeom>
            <a:avLst/>
            <a:gdLst/>
            <a:ahLst/>
            <a:cxnLst/>
            <a:rect l="l" t="t" r="r" b="b"/>
            <a:pathLst>
              <a:path w="1285240" h="760095">
                <a:moveTo>
                  <a:pt x="0" y="0"/>
                </a:moveTo>
                <a:lnTo>
                  <a:pt x="1094725" y="0"/>
                </a:lnTo>
                <a:lnTo>
                  <a:pt x="1284613" y="379777"/>
                </a:lnTo>
                <a:lnTo>
                  <a:pt x="1094725" y="759553"/>
                </a:lnTo>
                <a:lnTo>
                  <a:pt x="0" y="759553"/>
                </a:lnTo>
                <a:lnTo>
                  <a:pt x="189887" y="379777"/>
                </a:lnTo>
                <a:lnTo>
                  <a:pt x="0" y="0"/>
                </a:lnTo>
                <a:close/>
              </a:path>
            </a:pathLst>
          </a:custGeom>
          <a:ln w="6350">
            <a:solidFill>
              <a:srgbClr val="A5A5A5"/>
            </a:solidFill>
          </a:ln>
        </p:spPr>
        <p:txBody>
          <a:bodyPr wrap="square" lIns="0" tIns="0" rIns="0" bIns="0" rtlCol="0"/>
          <a:lstStyle/>
          <a:p>
            <a:endParaRPr dirty="0"/>
          </a:p>
        </p:txBody>
      </p:sp>
      <p:sp>
        <p:nvSpPr>
          <p:cNvPr id="17" name="object 17"/>
          <p:cNvSpPr txBox="1"/>
          <p:nvPr/>
        </p:nvSpPr>
        <p:spPr>
          <a:xfrm>
            <a:off x="6406005" y="4385055"/>
            <a:ext cx="514984" cy="314960"/>
          </a:xfrm>
          <a:prstGeom prst="rect">
            <a:avLst/>
          </a:prstGeom>
        </p:spPr>
        <p:txBody>
          <a:bodyPr vert="horz" wrap="square" lIns="0" tIns="12700" rIns="0" bIns="0" rtlCol="0">
            <a:spAutoFit/>
          </a:bodyPr>
          <a:lstStyle/>
          <a:p>
            <a:pPr marL="12700">
              <a:lnSpc>
                <a:spcPct val="100000"/>
              </a:lnSpc>
              <a:spcBef>
                <a:spcPts val="100"/>
              </a:spcBef>
            </a:pPr>
            <a:r>
              <a:rPr sz="1900" spc="-5" dirty="0">
                <a:solidFill>
                  <a:srgbClr val="FFFFFF"/>
                </a:solidFill>
                <a:latin typeface="Calibri"/>
                <a:cs typeface="Calibri"/>
              </a:rPr>
              <a:t>1958</a:t>
            </a:r>
            <a:endParaRPr sz="1900" dirty="0">
              <a:latin typeface="Calibri"/>
              <a:cs typeface="Calibri"/>
            </a:endParaRPr>
          </a:p>
        </p:txBody>
      </p:sp>
      <p:sp>
        <p:nvSpPr>
          <p:cNvPr id="18" name="object 18"/>
          <p:cNvSpPr txBox="1"/>
          <p:nvPr/>
        </p:nvSpPr>
        <p:spPr>
          <a:xfrm>
            <a:off x="6111070" y="1933955"/>
            <a:ext cx="1010285" cy="1013460"/>
          </a:xfrm>
          <a:prstGeom prst="rect">
            <a:avLst/>
          </a:prstGeom>
        </p:spPr>
        <p:txBody>
          <a:bodyPr vert="horz" wrap="square" lIns="0" tIns="32384" rIns="0" bIns="0" rtlCol="0">
            <a:spAutoFit/>
          </a:bodyPr>
          <a:lstStyle/>
          <a:p>
            <a:pPr marL="12700" marR="5080">
              <a:lnSpc>
                <a:spcPct val="90700"/>
              </a:lnSpc>
              <a:spcBef>
                <a:spcPts val="254"/>
              </a:spcBef>
            </a:pPr>
            <a:r>
              <a:rPr sz="1400" b="1" spc="-5" dirty="0">
                <a:solidFill>
                  <a:srgbClr val="FFFFFF"/>
                </a:solidFill>
                <a:latin typeface="Calibri"/>
                <a:cs typeface="Calibri"/>
              </a:rPr>
              <a:t>NAME  </a:t>
            </a:r>
            <a:r>
              <a:rPr sz="1400" b="1" spc="-10" dirty="0">
                <a:solidFill>
                  <a:srgbClr val="FFFFFF"/>
                </a:solidFill>
                <a:latin typeface="Calibri"/>
                <a:cs typeface="Calibri"/>
              </a:rPr>
              <a:t>BECOMES  </a:t>
            </a:r>
            <a:r>
              <a:rPr sz="1400" b="1" spc="-5" dirty="0">
                <a:solidFill>
                  <a:srgbClr val="FFFFFF"/>
                </a:solidFill>
                <a:latin typeface="Calibri"/>
                <a:cs typeface="Calibri"/>
              </a:rPr>
              <a:t>EUROPEAN  </a:t>
            </a:r>
            <a:r>
              <a:rPr sz="1400" b="1" spc="-10" dirty="0">
                <a:solidFill>
                  <a:srgbClr val="FFFFFF"/>
                </a:solidFill>
                <a:latin typeface="Calibri"/>
                <a:cs typeface="Calibri"/>
              </a:rPr>
              <a:t>ECONOMIC  </a:t>
            </a:r>
            <a:r>
              <a:rPr sz="1400" b="1" spc="-15" dirty="0">
                <a:solidFill>
                  <a:srgbClr val="FFFFFF"/>
                </a:solidFill>
                <a:latin typeface="Calibri"/>
                <a:cs typeface="Calibri"/>
              </a:rPr>
              <a:t>C</a:t>
            </a:r>
            <a:r>
              <a:rPr sz="1400" b="1" dirty="0">
                <a:solidFill>
                  <a:srgbClr val="FFFFFF"/>
                </a:solidFill>
                <a:latin typeface="Calibri"/>
                <a:cs typeface="Calibri"/>
              </a:rPr>
              <a:t>O</a:t>
            </a:r>
            <a:r>
              <a:rPr sz="1400" b="1" spc="-5" dirty="0">
                <a:solidFill>
                  <a:srgbClr val="FFFFFF"/>
                </a:solidFill>
                <a:latin typeface="Calibri"/>
                <a:cs typeface="Calibri"/>
              </a:rPr>
              <a:t>MM</a:t>
            </a:r>
            <a:r>
              <a:rPr sz="1400" b="1" dirty="0">
                <a:solidFill>
                  <a:srgbClr val="FFFFFF"/>
                </a:solidFill>
                <a:latin typeface="Calibri"/>
                <a:cs typeface="Calibri"/>
              </a:rPr>
              <a:t>U</a:t>
            </a:r>
            <a:r>
              <a:rPr sz="1400" b="1" spc="-5" dirty="0">
                <a:solidFill>
                  <a:srgbClr val="FFFFFF"/>
                </a:solidFill>
                <a:latin typeface="Calibri"/>
                <a:cs typeface="Calibri"/>
              </a:rPr>
              <a:t>NITY</a:t>
            </a:r>
            <a:endParaRPr sz="1400" dirty="0">
              <a:latin typeface="Calibri"/>
              <a:cs typeface="Calibri"/>
            </a:endParaRPr>
          </a:p>
        </p:txBody>
      </p:sp>
      <p:sp>
        <p:nvSpPr>
          <p:cNvPr id="19" name="object 19"/>
          <p:cNvSpPr/>
          <p:nvPr/>
        </p:nvSpPr>
        <p:spPr>
          <a:xfrm>
            <a:off x="7188841" y="1941829"/>
            <a:ext cx="0" cy="2277110"/>
          </a:xfrm>
          <a:custGeom>
            <a:avLst/>
            <a:gdLst/>
            <a:ahLst/>
            <a:cxnLst/>
            <a:rect l="l" t="t" r="r" b="b"/>
            <a:pathLst>
              <a:path h="2277110">
                <a:moveTo>
                  <a:pt x="0" y="0"/>
                </a:moveTo>
                <a:lnTo>
                  <a:pt x="0" y="2277110"/>
                </a:lnTo>
              </a:path>
            </a:pathLst>
          </a:custGeom>
          <a:ln w="3175">
            <a:solidFill>
              <a:srgbClr val="FFFFFF"/>
            </a:solidFill>
          </a:ln>
        </p:spPr>
        <p:txBody>
          <a:bodyPr wrap="square" lIns="0" tIns="0" rIns="0" bIns="0" rtlCol="0"/>
          <a:lstStyle/>
          <a:p>
            <a:endParaRPr dirty="0"/>
          </a:p>
        </p:txBody>
      </p:sp>
      <p:sp>
        <p:nvSpPr>
          <p:cNvPr id="20" name="object 20"/>
          <p:cNvSpPr/>
          <p:nvPr/>
        </p:nvSpPr>
        <p:spPr>
          <a:xfrm>
            <a:off x="7188327" y="1941195"/>
            <a:ext cx="102870" cy="0"/>
          </a:xfrm>
          <a:custGeom>
            <a:avLst/>
            <a:gdLst/>
            <a:ahLst/>
            <a:cxnLst/>
            <a:rect l="l" t="t" r="r" b="b"/>
            <a:pathLst>
              <a:path w="102870">
                <a:moveTo>
                  <a:pt x="0" y="0"/>
                </a:moveTo>
                <a:lnTo>
                  <a:pt x="102769" y="0"/>
                </a:lnTo>
              </a:path>
            </a:pathLst>
          </a:custGeom>
          <a:ln w="3175">
            <a:solidFill>
              <a:srgbClr val="FFFFFF"/>
            </a:solidFill>
          </a:ln>
        </p:spPr>
        <p:txBody>
          <a:bodyPr wrap="square" lIns="0" tIns="0" rIns="0" bIns="0" rtlCol="0"/>
          <a:lstStyle/>
          <a:p>
            <a:endParaRPr dirty="0"/>
          </a:p>
        </p:txBody>
      </p:sp>
      <p:sp>
        <p:nvSpPr>
          <p:cNvPr id="21" name="object 21"/>
          <p:cNvSpPr/>
          <p:nvPr/>
        </p:nvSpPr>
        <p:spPr>
          <a:xfrm>
            <a:off x="7188328" y="1940380"/>
            <a:ext cx="102870" cy="2279015"/>
          </a:xfrm>
          <a:custGeom>
            <a:avLst/>
            <a:gdLst/>
            <a:ahLst/>
            <a:cxnLst/>
            <a:rect l="l" t="t" r="r" b="b"/>
            <a:pathLst>
              <a:path w="102870" h="2279015">
                <a:moveTo>
                  <a:pt x="102769" y="0"/>
                </a:moveTo>
                <a:lnTo>
                  <a:pt x="102769" y="1026"/>
                </a:lnTo>
                <a:lnTo>
                  <a:pt x="1026" y="1026"/>
                </a:lnTo>
                <a:lnTo>
                  <a:pt x="1026" y="2278659"/>
                </a:lnTo>
                <a:lnTo>
                  <a:pt x="0" y="2278659"/>
                </a:lnTo>
                <a:lnTo>
                  <a:pt x="0" y="0"/>
                </a:lnTo>
                <a:lnTo>
                  <a:pt x="102769" y="0"/>
                </a:lnTo>
                <a:close/>
              </a:path>
            </a:pathLst>
          </a:custGeom>
          <a:ln w="6350">
            <a:solidFill>
              <a:srgbClr val="A5A5A5"/>
            </a:solidFill>
          </a:ln>
        </p:spPr>
        <p:txBody>
          <a:bodyPr wrap="square" lIns="0" tIns="0" rIns="0" bIns="0" rtlCol="0"/>
          <a:lstStyle/>
          <a:p>
            <a:endParaRPr dirty="0"/>
          </a:p>
        </p:txBody>
      </p:sp>
      <p:sp>
        <p:nvSpPr>
          <p:cNvPr id="22" name="object 22"/>
          <p:cNvSpPr/>
          <p:nvPr/>
        </p:nvSpPr>
        <p:spPr>
          <a:xfrm>
            <a:off x="7188329" y="4219040"/>
            <a:ext cx="1284612" cy="759552"/>
          </a:xfrm>
          <a:prstGeom prst="rect">
            <a:avLst/>
          </a:prstGeom>
          <a:blipFill>
            <a:blip r:embed="rId5" cstate="print"/>
            <a:stretch>
              <a:fillRect/>
            </a:stretch>
          </a:blipFill>
        </p:spPr>
        <p:txBody>
          <a:bodyPr wrap="square" lIns="0" tIns="0" rIns="0" bIns="0" rtlCol="0"/>
          <a:lstStyle/>
          <a:p>
            <a:endParaRPr dirty="0"/>
          </a:p>
        </p:txBody>
      </p:sp>
      <p:sp>
        <p:nvSpPr>
          <p:cNvPr id="23" name="object 23"/>
          <p:cNvSpPr/>
          <p:nvPr/>
        </p:nvSpPr>
        <p:spPr>
          <a:xfrm>
            <a:off x="7188329" y="4219040"/>
            <a:ext cx="1285240" cy="760095"/>
          </a:xfrm>
          <a:custGeom>
            <a:avLst/>
            <a:gdLst/>
            <a:ahLst/>
            <a:cxnLst/>
            <a:rect l="l" t="t" r="r" b="b"/>
            <a:pathLst>
              <a:path w="1285240" h="760095">
                <a:moveTo>
                  <a:pt x="0" y="0"/>
                </a:moveTo>
                <a:lnTo>
                  <a:pt x="1094725" y="0"/>
                </a:lnTo>
                <a:lnTo>
                  <a:pt x="1284613" y="379777"/>
                </a:lnTo>
                <a:lnTo>
                  <a:pt x="1094725" y="759553"/>
                </a:lnTo>
                <a:lnTo>
                  <a:pt x="0" y="759553"/>
                </a:lnTo>
                <a:lnTo>
                  <a:pt x="189887" y="379777"/>
                </a:lnTo>
                <a:lnTo>
                  <a:pt x="0" y="0"/>
                </a:lnTo>
                <a:close/>
              </a:path>
            </a:pathLst>
          </a:custGeom>
          <a:ln w="6350">
            <a:solidFill>
              <a:srgbClr val="A5A5A5"/>
            </a:solidFill>
          </a:ln>
        </p:spPr>
        <p:txBody>
          <a:bodyPr wrap="square" lIns="0" tIns="0" rIns="0" bIns="0" rtlCol="0"/>
          <a:lstStyle/>
          <a:p>
            <a:endParaRPr dirty="0"/>
          </a:p>
        </p:txBody>
      </p:sp>
      <p:sp>
        <p:nvSpPr>
          <p:cNvPr id="24" name="object 24"/>
          <p:cNvSpPr txBox="1"/>
          <p:nvPr/>
        </p:nvSpPr>
        <p:spPr>
          <a:xfrm>
            <a:off x="7573333" y="4415535"/>
            <a:ext cx="514984" cy="314960"/>
          </a:xfrm>
          <a:prstGeom prst="rect">
            <a:avLst/>
          </a:prstGeom>
        </p:spPr>
        <p:txBody>
          <a:bodyPr vert="horz" wrap="square" lIns="0" tIns="12700" rIns="0" bIns="0" rtlCol="0">
            <a:spAutoFit/>
          </a:bodyPr>
          <a:lstStyle/>
          <a:p>
            <a:pPr marL="12700">
              <a:lnSpc>
                <a:spcPct val="100000"/>
              </a:lnSpc>
              <a:spcBef>
                <a:spcPts val="100"/>
              </a:spcBef>
            </a:pPr>
            <a:r>
              <a:rPr sz="1900" spc="-5" dirty="0">
                <a:solidFill>
                  <a:srgbClr val="FFFFFF"/>
                </a:solidFill>
                <a:latin typeface="Calibri"/>
                <a:cs typeface="Calibri"/>
              </a:rPr>
              <a:t>1972</a:t>
            </a:r>
            <a:endParaRPr sz="1900" dirty="0">
              <a:latin typeface="Calibri"/>
              <a:cs typeface="Calibri"/>
            </a:endParaRPr>
          </a:p>
        </p:txBody>
      </p:sp>
      <p:sp>
        <p:nvSpPr>
          <p:cNvPr id="25" name="object 25"/>
          <p:cNvSpPr txBox="1"/>
          <p:nvPr/>
        </p:nvSpPr>
        <p:spPr>
          <a:xfrm>
            <a:off x="7278399" y="1964435"/>
            <a:ext cx="1068070" cy="611065"/>
          </a:xfrm>
          <a:prstGeom prst="rect">
            <a:avLst/>
          </a:prstGeom>
        </p:spPr>
        <p:txBody>
          <a:bodyPr vert="horz" wrap="square" lIns="0" tIns="35560" rIns="0" bIns="0" rtlCol="0">
            <a:spAutoFit/>
          </a:bodyPr>
          <a:lstStyle/>
          <a:p>
            <a:pPr marL="12700" marR="222250">
              <a:lnSpc>
                <a:spcPct val="89300"/>
              </a:lnSpc>
              <a:spcBef>
                <a:spcPts val="280"/>
              </a:spcBef>
            </a:pPr>
            <a:r>
              <a:rPr sz="1400" b="1" dirty="0">
                <a:solidFill>
                  <a:srgbClr val="FFFFFF"/>
                </a:solidFill>
                <a:latin typeface="Calibri"/>
                <a:cs typeface="Calibri"/>
              </a:rPr>
              <a:t>EU</a:t>
            </a:r>
            <a:r>
              <a:rPr sz="1400" b="1" spc="-15" dirty="0">
                <a:solidFill>
                  <a:srgbClr val="FFFFFF"/>
                </a:solidFill>
                <a:latin typeface="Calibri"/>
                <a:cs typeface="Calibri"/>
              </a:rPr>
              <a:t>R</a:t>
            </a:r>
            <a:r>
              <a:rPr sz="1400" b="1" spc="-5" dirty="0">
                <a:solidFill>
                  <a:srgbClr val="FFFFFF"/>
                </a:solidFill>
                <a:latin typeface="Calibri"/>
                <a:cs typeface="Calibri"/>
              </a:rPr>
              <a:t>O</a:t>
            </a:r>
            <a:r>
              <a:rPr sz="1400" b="1" dirty="0">
                <a:solidFill>
                  <a:srgbClr val="FFFFFF"/>
                </a:solidFill>
                <a:latin typeface="Calibri"/>
                <a:cs typeface="Calibri"/>
              </a:rPr>
              <a:t>P</a:t>
            </a:r>
            <a:r>
              <a:rPr sz="1400" b="1" spc="-20" dirty="0">
                <a:solidFill>
                  <a:srgbClr val="FFFFFF"/>
                </a:solidFill>
                <a:latin typeface="Calibri"/>
                <a:cs typeface="Calibri"/>
              </a:rPr>
              <a:t>E</a:t>
            </a:r>
            <a:r>
              <a:rPr sz="1400" b="1" dirty="0">
                <a:solidFill>
                  <a:srgbClr val="FFFFFF"/>
                </a:solidFill>
                <a:latin typeface="Calibri"/>
                <a:cs typeface="Calibri"/>
              </a:rPr>
              <a:t>AN  </a:t>
            </a:r>
            <a:r>
              <a:rPr sz="1400" b="1" spc="-5" dirty="0">
                <a:solidFill>
                  <a:srgbClr val="FFFFFF"/>
                </a:solidFill>
                <a:latin typeface="Calibri"/>
                <a:cs typeface="Calibri"/>
              </a:rPr>
              <a:t>ANTHEM  ADOPTED</a:t>
            </a:r>
            <a:endParaRPr sz="1400" dirty="0">
              <a:latin typeface="Calibri"/>
              <a:cs typeface="Calibri"/>
            </a:endParaRPr>
          </a:p>
        </p:txBody>
      </p:sp>
      <p:sp>
        <p:nvSpPr>
          <p:cNvPr id="26" name="object 26"/>
          <p:cNvSpPr/>
          <p:nvPr/>
        </p:nvSpPr>
        <p:spPr>
          <a:xfrm>
            <a:off x="8462280" y="1911350"/>
            <a:ext cx="0" cy="2277110"/>
          </a:xfrm>
          <a:custGeom>
            <a:avLst/>
            <a:gdLst/>
            <a:ahLst/>
            <a:cxnLst/>
            <a:rect l="l" t="t" r="r" b="b"/>
            <a:pathLst>
              <a:path h="2277110">
                <a:moveTo>
                  <a:pt x="0" y="0"/>
                </a:moveTo>
                <a:lnTo>
                  <a:pt x="0" y="2277110"/>
                </a:lnTo>
              </a:path>
            </a:pathLst>
          </a:custGeom>
          <a:ln w="3175">
            <a:solidFill>
              <a:srgbClr val="FFFFFF"/>
            </a:solidFill>
          </a:ln>
        </p:spPr>
        <p:txBody>
          <a:bodyPr wrap="square" lIns="0" tIns="0" rIns="0" bIns="0" rtlCol="0"/>
          <a:lstStyle/>
          <a:p>
            <a:endParaRPr dirty="0"/>
          </a:p>
        </p:txBody>
      </p:sp>
      <p:sp>
        <p:nvSpPr>
          <p:cNvPr id="27" name="object 27"/>
          <p:cNvSpPr/>
          <p:nvPr/>
        </p:nvSpPr>
        <p:spPr>
          <a:xfrm>
            <a:off x="8461767" y="1910714"/>
            <a:ext cx="102870" cy="0"/>
          </a:xfrm>
          <a:custGeom>
            <a:avLst/>
            <a:gdLst/>
            <a:ahLst/>
            <a:cxnLst/>
            <a:rect l="l" t="t" r="r" b="b"/>
            <a:pathLst>
              <a:path w="102870">
                <a:moveTo>
                  <a:pt x="0" y="0"/>
                </a:moveTo>
                <a:lnTo>
                  <a:pt x="102768" y="0"/>
                </a:lnTo>
              </a:path>
            </a:pathLst>
          </a:custGeom>
          <a:ln w="3175">
            <a:solidFill>
              <a:srgbClr val="FFFFFF"/>
            </a:solidFill>
          </a:ln>
        </p:spPr>
        <p:txBody>
          <a:bodyPr wrap="square" lIns="0" tIns="0" rIns="0" bIns="0" rtlCol="0"/>
          <a:lstStyle/>
          <a:p>
            <a:endParaRPr dirty="0"/>
          </a:p>
        </p:txBody>
      </p:sp>
      <p:sp>
        <p:nvSpPr>
          <p:cNvPr id="28" name="object 28"/>
          <p:cNvSpPr/>
          <p:nvPr/>
        </p:nvSpPr>
        <p:spPr>
          <a:xfrm>
            <a:off x="8461766" y="1909891"/>
            <a:ext cx="102870" cy="2279015"/>
          </a:xfrm>
          <a:custGeom>
            <a:avLst/>
            <a:gdLst/>
            <a:ahLst/>
            <a:cxnLst/>
            <a:rect l="l" t="t" r="r" b="b"/>
            <a:pathLst>
              <a:path w="102870" h="2279015">
                <a:moveTo>
                  <a:pt x="102769" y="0"/>
                </a:moveTo>
                <a:lnTo>
                  <a:pt x="102769" y="1026"/>
                </a:lnTo>
                <a:lnTo>
                  <a:pt x="1026" y="1026"/>
                </a:lnTo>
                <a:lnTo>
                  <a:pt x="1026" y="2278659"/>
                </a:lnTo>
                <a:lnTo>
                  <a:pt x="0" y="2278659"/>
                </a:lnTo>
                <a:lnTo>
                  <a:pt x="0" y="0"/>
                </a:lnTo>
                <a:lnTo>
                  <a:pt x="102769" y="0"/>
                </a:lnTo>
                <a:close/>
              </a:path>
            </a:pathLst>
          </a:custGeom>
          <a:ln w="6350">
            <a:solidFill>
              <a:srgbClr val="A5A5A5"/>
            </a:solidFill>
          </a:ln>
        </p:spPr>
        <p:txBody>
          <a:bodyPr wrap="square" lIns="0" tIns="0" rIns="0" bIns="0" rtlCol="0"/>
          <a:lstStyle/>
          <a:p>
            <a:endParaRPr dirty="0"/>
          </a:p>
        </p:txBody>
      </p:sp>
      <p:sp>
        <p:nvSpPr>
          <p:cNvPr id="29" name="object 29"/>
          <p:cNvSpPr/>
          <p:nvPr/>
        </p:nvSpPr>
        <p:spPr>
          <a:xfrm>
            <a:off x="8461765" y="4188551"/>
            <a:ext cx="1284613" cy="759553"/>
          </a:xfrm>
          <a:prstGeom prst="rect">
            <a:avLst/>
          </a:prstGeom>
          <a:blipFill>
            <a:blip r:embed="rId6" cstate="print"/>
            <a:stretch>
              <a:fillRect/>
            </a:stretch>
          </a:blipFill>
        </p:spPr>
        <p:txBody>
          <a:bodyPr wrap="square" lIns="0" tIns="0" rIns="0" bIns="0" rtlCol="0"/>
          <a:lstStyle/>
          <a:p>
            <a:endParaRPr dirty="0"/>
          </a:p>
        </p:txBody>
      </p:sp>
      <p:sp>
        <p:nvSpPr>
          <p:cNvPr id="30" name="object 30"/>
          <p:cNvSpPr/>
          <p:nvPr/>
        </p:nvSpPr>
        <p:spPr>
          <a:xfrm>
            <a:off x="8461766" y="4188551"/>
            <a:ext cx="1285240" cy="760095"/>
          </a:xfrm>
          <a:custGeom>
            <a:avLst/>
            <a:gdLst/>
            <a:ahLst/>
            <a:cxnLst/>
            <a:rect l="l" t="t" r="r" b="b"/>
            <a:pathLst>
              <a:path w="1285240" h="760095">
                <a:moveTo>
                  <a:pt x="0" y="0"/>
                </a:moveTo>
                <a:lnTo>
                  <a:pt x="1094725" y="0"/>
                </a:lnTo>
                <a:lnTo>
                  <a:pt x="1284613" y="379777"/>
                </a:lnTo>
                <a:lnTo>
                  <a:pt x="1094725" y="759553"/>
                </a:lnTo>
                <a:lnTo>
                  <a:pt x="0" y="759553"/>
                </a:lnTo>
                <a:lnTo>
                  <a:pt x="189887" y="379777"/>
                </a:lnTo>
                <a:lnTo>
                  <a:pt x="0" y="0"/>
                </a:lnTo>
                <a:close/>
              </a:path>
            </a:pathLst>
          </a:custGeom>
          <a:ln w="6350">
            <a:solidFill>
              <a:srgbClr val="A5A5A5"/>
            </a:solidFill>
          </a:ln>
        </p:spPr>
        <p:txBody>
          <a:bodyPr wrap="square" lIns="0" tIns="0" rIns="0" bIns="0" rtlCol="0"/>
          <a:lstStyle/>
          <a:p>
            <a:endParaRPr dirty="0"/>
          </a:p>
        </p:txBody>
      </p:sp>
      <p:sp>
        <p:nvSpPr>
          <p:cNvPr id="31" name="object 31"/>
          <p:cNvSpPr txBox="1"/>
          <p:nvPr/>
        </p:nvSpPr>
        <p:spPr>
          <a:xfrm>
            <a:off x="8846770" y="4385055"/>
            <a:ext cx="514984" cy="314960"/>
          </a:xfrm>
          <a:prstGeom prst="rect">
            <a:avLst/>
          </a:prstGeom>
        </p:spPr>
        <p:txBody>
          <a:bodyPr vert="horz" wrap="square" lIns="0" tIns="12700" rIns="0" bIns="0" rtlCol="0">
            <a:spAutoFit/>
          </a:bodyPr>
          <a:lstStyle/>
          <a:p>
            <a:pPr marL="12700">
              <a:lnSpc>
                <a:spcPct val="100000"/>
              </a:lnSpc>
              <a:spcBef>
                <a:spcPts val="100"/>
              </a:spcBef>
            </a:pPr>
            <a:r>
              <a:rPr sz="1900" spc="-5" dirty="0">
                <a:solidFill>
                  <a:srgbClr val="FFFFFF"/>
                </a:solidFill>
                <a:latin typeface="Calibri"/>
                <a:cs typeface="Calibri"/>
              </a:rPr>
              <a:t>1993</a:t>
            </a:r>
            <a:endParaRPr sz="1900" dirty="0">
              <a:latin typeface="Calibri"/>
              <a:cs typeface="Calibri"/>
            </a:endParaRPr>
          </a:p>
        </p:txBody>
      </p:sp>
      <p:sp>
        <p:nvSpPr>
          <p:cNvPr id="32" name="object 32"/>
          <p:cNvSpPr txBox="1"/>
          <p:nvPr/>
        </p:nvSpPr>
        <p:spPr>
          <a:xfrm>
            <a:off x="8551835" y="1919732"/>
            <a:ext cx="1077255" cy="1398716"/>
          </a:xfrm>
          <a:prstGeom prst="rect">
            <a:avLst/>
          </a:prstGeom>
        </p:spPr>
        <p:txBody>
          <a:bodyPr vert="horz" wrap="square" lIns="0" tIns="35560" rIns="0" bIns="0" rtlCol="0">
            <a:spAutoFit/>
          </a:bodyPr>
          <a:lstStyle/>
          <a:p>
            <a:pPr marL="12700" marR="5080">
              <a:lnSpc>
                <a:spcPts val="2020"/>
              </a:lnSpc>
              <a:spcBef>
                <a:spcPts val="280"/>
              </a:spcBef>
            </a:pPr>
            <a:r>
              <a:rPr sz="1800" b="1" dirty="0">
                <a:solidFill>
                  <a:srgbClr val="FFFFFF"/>
                </a:solidFill>
                <a:latin typeface="Calibri"/>
                <a:cs typeface="Calibri"/>
              </a:rPr>
              <a:t>NAME  </a:t>
            </a:r>
            <a:r>
              <a:rPr sz="1800" b="1" spc="-5" dirty="0">
                <a:solidFill>
                  <a:srgbClr val="FFFFFF"/>
                </a:solidFill>
                <a:latin typeface="Calibri"/>
                <a:cs typeface="Calibri"/>
              </a:rPr>
              <a:t>CHAN</a:t>
            </a:r>
            <a:r>
              <a:rPr sz="1800" b="1" dirty="0">
                <a:solidFill>
                  <a:srgbClr val="FFFFFF"/>
                </a:solidFill>
                <a:latin typeface="Calibri"/>
                <a:cs typeface="Calibri"/>
              </a:rPr>
              <a:t>GE</a:t>
            </a:r>
            <a:endParaRPr sz="1800" dirty="0">
              <a:latin typeface="Calibri"/>
              <a:cs typeface="Calibri"/>
            </a:endParaRPr>
          </a:p>
          <a:p>
            <a:pPr marL="12700" marR="149860" indent="51435">
              <a:lnSpc>
                <a:spcPct val="92800"/>
              </a:lnSpc>
              <a:spcBef>
                <a:spcPts val="640"/>
              </a:spcBef>
            </a:pPr>
            <a:r>
              <a:rPr b="1" dirty="0">
                <a:solidFill>
                  <a:srgbClr val="FFFFFF"/>
                </a:solidFill>
                <a:latin typeface="Calibri"/>
                <a:cs typeface="Calibri"/>
              </a:rPr>
              <a:t>EU</a:t>
            </a:r>
            <a:r>
              <a:rPr b="1" spc="-20" dirty="0">
                <a:solidFill>
                  <a:srgbClr val="FFFFFF"/>
                </a:solidFill>
                <a:latin typeface="Calibri"/>
                <a:cs typeface="Calibri"/>
              </a:rPr>
              <a:t>R</a:t>
            </a:r>
            <a:r>
              <a:rPr b="1" dirty="0">
                <a:solidFill>
                  <a:srgbClr val="FFFFFF"/>
                </a:solidFill>
                <a:latin typeface="Calibri"/>
                <a:cs typeface="Calibri"/>
              </a:rPr>
              <a:t>O-  </a:t>
            </a:r>
            <a:r>
              <a:rPr b="1" spc="-10" dirty="0">
                <a:solidFill>
                  <a:srgbClr val="FFFFFF"/>
                </a:solidFill>
                <a:latin typeface="Calibri"/>
                <a:cs typeface="Calibri"/>
              </a:rPr>
              <a:t>PEAN  </a:t>
            </a:r>
            <a:r>
              <a:rPr b="1" spc="-5" dirty="0">
                <a:solidFill>
                  <a:srgbClr val="FFFFFF"/>
                </a:solidFill>
                <a:latin typeface="Calibri"/>
                <a:cs typeface="Calibri"/>
              </a:rPr>
              <a:t>UNI</a:t>
            </a:r>
            <a:r>
              <a:rPr b="1" dirty="0">
                <a:solidFill>
                  <a:srgbClr val="FFFFFF"/>
                </a:solidFill>
                <a:latin typeface="Calibri"/>
                <a:cs typeface="Calibri"/>
              </a:rPr>
              <a:t>ON</a:t>
            </a:r>
            <a:endParaRPr dirty="0">
              <a:latin typeface="Calibri"/>
              <a:cs typeface="Calibri"/>
            </a:endParaRPr>
          </a:p>
        </p:txBody>
      </p:sp>
      <p:sp>
        <p:nvSpPr>
          <p:cNvPr id="33" name="object 33"/>
          <p:cNvSpPr/>
          <p:nvPr/>
        </p:nvSpPr>
        <p:spPr>
          <a:xfrm>
            <a:off x="9682663" y="1911350"/>
            <a:ext cx="0" cy="2277110"/>
          </a:xfrm>
          <a:custGeom>
            <a:avLst/>
            <a:gdLst/>
            <a:ahLst/>
            <a:cxnLst/>
            <a:rect l="l" t="t" r="r" b="b"/>
            <a:pathLst>
              <a:path h="2277110">
                <a:moveTo>
                  <a:pt x="0" y="0"/>
                </a:moveTo>
                <a:lnTo>
                  <a:pt x="0" y="2277110"/>
                </a:lnTo>
              </a:path>
            </a:pathLst>
          </a:custGeom>
          <a:ln w="3175">
            <a:solidFill>
              <a:srgbClr val="FFFFFF"/>
            </a:solidFill>
          </a:ln>
        </p:spPr>
        <p:txBody>
          <a:bodyPr wrap="square" lIns="0" tIns="0" rIns="0" bIns="0" rtlCol="0"/>
          <a:lstStyle/>
          <a:p>
            <a:endParaRPr dirty="0"/>
          </a:p>
        </p:txBody>
      </p:sp>
      <p:sp>
        <p:nvSpPr>
          <p:cNvPr id="34" name="object 34"/>
          <p:cNvSpPr/>
          <p:nvPr/>
        </p:nvSpPr>
        <p:spPr>
          <a:xfrm>
            <a:off x="9682150" y="1910714"/>
            <a:ext cx="102870" cy="0"/>
          </a:xfrm>
          <a:custGeom>
            <a:avLst/>
            <a:gdLst/>
            <a:ahLst/>
            <a:cxnLst/>
            <a:rect l="l" t="t" r="r" b="b"/>
            <a:pathLst>
              <a:path w="102870">
                <a:moveTo>
                  <a:pt x="0" y="0"/>
                </a:moveTo>
                <a:lnTo>
                  <a:pt x="102768" y="0"/>
                </a:lnTo>
              </a:path>
            </a:pathLst>
          </a:custGeom>
          <a:ln w="3175">
            <a:solidFill>
              <a:srgbClr val="FFFFFF"/>
            </a:solidFill>
          </a:ln>
        </p:spPr>
        <p:txBody>
          <a:bodyPr wrap="square" lIns="0" tIns="0" rIns="0" bIns="0" rtlCol="0"/>
          <a:lstStyle/>
          <a:p>
            <a:endParaRPr dirty="0"/>
          </a:p>
        </p:txBody>
      </p:sp>
      <p:sp>
        <p:nvSpPr>
          <p:cNvPr id="35" name="object 35"/>
          <p:cNvSpPr/>
          <p:nvPr/>
        </p:nvSpPr>
        <p:spPr>
          <a:xfrm>
            <a:off x="9682149" y="1909891"/>
            <a:ext cx="102870" cy="2279015"/>
          </a:xfrm>
          <a:custGeom>
            <a:avLst/>
            <a:gdLst/>
            <a:ahLst/>
            <a:cxnLst/>
            <a:rect l="l" t="t" r="r" b="b"/>
            <a:pathLst>
              <a:path w="102870" h="2279015">
                <a:moveTo>
                  <a:pt x="102769" y="0"/>
                </a:moveTo>
                <a:lnTo>
                  <a:pt x="102769" y="1026"/>
                </a:lnTo>
                <a:lnTo>
                  <a:pt x="1026" y="1026"/>
                </a:lnTo>
                <a:lnTo>
                  <a:pt x="1026" y="2278659"/>
                </a:lnTo>
                <a:lnTo>
                  <a:pt x="0" y="2278659"/>
                </a:lnTo>
                <a:lnTo>
                  <a:pt x="0" y="0"/>
                </a:lnTo>
                <a:lnTo>
                  <a:pt x="102769" y="0"/>
                </a:lnTo>
                <a:close/>
              </a:path>
            </a:pathLst>
          </a:custGeom>
          <a:ln w="6350">
            <a:solidFill>
              <a:srgbClr val="A5A5A5"/>
            </a:solidFill>
          </a:ln>
        </p:spPr>
        <p:txBody>
          <a:bodyPr wrap="square" lIns="0" tIns="0" rIns="0" bIns="0" rtlCol="0"/>
          <a:lstStyle/>
          <a:p>
            <a:endParaRPr dirty="0"/>
          </a:p>
        </p:txBody>
      </p:sp>
      <p:sp>
        <p:nvSpPr>
          <p:cNvPr id="36" name="object 36"/>
          <p:cNvSpPr/>
          <p:nvPr/>
        </p:nvSpPr>
        <p:spPr>
          <a:xfrm>
            <a:off x="9682149" y="4188551"/>
            <a:ext cx="1284612" cy="759553"/>
          </a:xfrm>
          <a:prstGeom prst="rect">
            <a:avLst/>
          </a:prstGeom>
          <a:blipFill>
            <a:blip r:embed="rId4" cstate="print"/>
            <a:stretch>
              <a:fillRect/>
            </a:stretch>
          </a:blipFill>
        </p:spPr>
        <p:txBody>
          <a:bodyPr wrap="square" lIns="0" tIns="0" rIns="0" bIns="0" rtlCol="0"/>
          <a:lstStyle/>
          <a:p>
            <a:endParaRPr dirty="0"/>
          </a:p>
        </p:txBody>
      </p:sp>
      <p:sp>
        <p:nvSpPr>
          <p:cNvPr id="37" name="object 37"/>
          <p:cNvSpPr/>
          <p:nvPr/>
        </p:nvSpPr>
        <p:spPr>
          <a:xfrm>
            <a:off x="9682150" y="4188551"/>
            <a:ext cx="1285240" cy="760095"/>
          </a:xfrm>
          <a:custGeom>
            <a:avLst/>
            <a:gdLst/>
            <a:ahLst/>
            <a:cxnLst/>
            <a:rect l="l" t="t" r="r" b="b"/>
            <a:pathLst>
              <a:path w="1285240" h="760095">
                <a:moveTo>
                  <a:pt x="0" y="0"/>
                </a:moveTo>
                <a:lnTo>
                  <a:pt x="1094725" y="0"/>
                </a:lnTo>
                <a:lnTo>
                  <a:pt x="1284613" y="379777"/>
                </a:lnTo>
                <a:lnTo>
                  <a:pt x="1094725" y="759553"/>
                </a:lnTo>
                <a:lnTo>
                  <a:pt x="0" y="759553"/>
                </a:lnTo>
                <a:lnTo>
                  <a:pt x="189887" y="379777"/>
                </a:lnTo>
                <a:lnTo>
                  <a:pt x="0" y="0"/>
                </a:lnTo>
                <a:close/>
              </a:path>
            </a:pathLst>
          </a:custGeom>
          <a:ln w="6350">
            <a:solidFill>
              <a:srgbClr val="A5A5A5"/>
            </a:solidFill>
          </a:ln>
        </p:spPr>
        <p:txBody>
          <a:bodyPr wrap="square" lIns="0" tIns="0" rIns="0" bIns="0" rtlCol="0"/>
          <a:lstStyle/>
          <a:p>
            <a:endParaRPr dirty="0"/>
          </a:p>
        </p:txBody>
      </p:sp>
      <p:sp>
        <p:nvSpPr>
          <p:cNvPr id="38" name="object 38"/>
          <p:cNvSpPr txBox="1"/>
          <p:nvPr/>
        </p:nvSpPr>
        <p:spPr>
          <a:xfrm>
            <a:off x="10067153" y="4385055"/>
            <a:ext cx="514984" cy="314960"/>
          </a:xfrm>
          <a:prstGeom prst="rect">
            <a:avLst/>
          </a:prstGeom>
        </p:spPr>
        <p:txBody>
          <a:bodyPr vert="horz" wrap="square" lIns="0" tIns="12700" rIns="0" bIns="0" rtlCol="0">
            <a:spAutoFit/>
          </a:bodyPr>
          <a:lstStyle/>
          <a:p>
            <a:pPr marL="12700">
              <a:lnSpc>
                <a:spcPct val="100000"/>
              </a:lnSpc>
              <a:spcBef>
                <a:spcPts val="100"/>
              </a:spcBef>
            </a:pPr>
            <a:r>
              <a:rPr sz="1900" spc="-5" dirty="0">
                <a:solidFill>
                  <a:srgbClr val="FFFFFF"/>
                </a:solidFill>
                <a:latin typeface="Calibri"/>
                <a:cs typeface="Calibri"/>
              </a:rPr>
              <a:t>2002</a:t>
            </a:r>
            <a:endParaRPr sz="1900" dirty="0">
              <a:latin typeface="Calibri"/>
              <a:cs typeface="Calibri"/>
            </a:endParaRPr>
          </a:p>
        </p:txBody>
      </p:sp>
      <p:sp>
        <p:nvSpPr>
          <p:cNvPr id="39" name="object 39"/>
          <p:cNvSpPr txBox="1"/>
          <p:nvPr/>
        </p:nvSpPr>
        <p:spPr>
          <a:xfrm>
            <a:off x="9772218" y="1919732"/>
            <a:ext cx="822325" cy="796925"/>
          </a:xfrm>
          <a:prstGeom prst="rect">
            <a:avLst/>
          </a:prstGeom>
        </p:spPr>
        <p:txBody>
          <a:bodyPr vert="horz" wrap="square" lIns="0" tIns="38100" rIns="0" bIns="0" rtlCol="0">
            <a:spAutoFit/>
          </a:bodyPr>
          <a:lstStyle/>
          <a:p>
            <a:pPr marL="12700" marR="5080">
              <a:lnSpc>
                <a:spcPct val="90600"/>
              </a:lnSpc>
              <a:spcBef>
                <a:spcPts val="300"/>
              </a:spcBef>
            </a:pPr>
            <a:r>
              <a:rPr sz="1800" b="1" spc="-5" dirty="0">
                <a:solidFill>
                  <a:srgbClr val="FFFFFF"/>
                </a:solidFill>
                <a:latin typeface="Calibri"/>
                <a:cs typeface="Calibri"/>
              </a:rPr>
              <a:t>L</a:t>
            </a:r>
            <a:r>
              <a:rPr sz="1800" b="1" spc="-35" dirty="0">
                <a:solidFill>
                  <a:srgbClr val="FFFFFF"/>
                </a:solidFill>
                <a:latin typeface="Calibri"/>
                <a:cs typeface="Calibri"/>
              </a:rPr>
              <a:t>A</a:t>
            </a:r>
            <a:r>
              <a:rPr sz="1800" b="1" dirty="0">
                <a:solidFill>
                  <a:srgbClr val="FFFFFF"/>
                </a:solidFill>
                <a:latin typeface="Calibri"/>
                <a:cs typeface="Calibri"/>
              </a:rPr>
              <a:t>UNCH  OF </a:t>
            </a:r>
            <a:r>
              <a:rPr sz="1800" b="1" spc="-5" dirty="0">
                <a:solidFill>
                  <a:srgbClr val="FFFFFF"/>
                </a:solidFill>
                <a:latin typeface="Calibri"/>
                <a:cs typeface="Calibri"/>
              </a:rPr>
              <a:t>THE  EURO</a:t>
            </a:r>
            <a:endParaRPr sz="1800" dirty="0">
              <a:latin typeface="Calibri"/>
              <a:cs typeface="Calibri"/>
            </a:endParaRPr>
          </a:p>
        </p:txBody>
      </p:sp>
      <p:sp>
        <p:nvSpPr>
          <p:cNvPr id="40" name="object 40"/>
          <p:cNvSpPr/>
          <p:nvPr/>
        </p:nvSpPr>
        <p:spPr>
          <a:xfrm>
            <a:off x="10903046" y="1911350"/>
            <a:ext cx="0" cy="2277110"/>
          </a:xfrm>
          <a:custGeom>
            <a:avLst/>
            <a:gdLst/>
            <a:ahLst/>
            <a:cxnLst/>
            <a:rect l="l" t="t" r="r" b="b"/>
            <a:pathLst>
              <a:path h="2277110">
                <a:moveTo>
                  <a:pt x="0" y="0"/>
                </a:moveTo>
                <a:lnTo>
                  <a:pt x="0" y="2277110"/>
                </a:lnTo>
              </a:path>
            </a:pathLst>
          </a:custGeom>
          <a:ln w="3175">
            <a:solidFill>
              <a:srgbClr val="FFFFFF"/>
            </a:solidFill>
          </a:ln>
        </p:spPr>
        <p:txBody>
          <a:bodyPr wrap="square" lIns="0" tIns="0" rIns="0" bIns="0" rtlCol="0"/>
          <a:lstStyle/>
          <a:p>
            <a:endParaRPr dirty="0"/>
          </a:p>
        </p:txBody>
      </p:sp>
      <p:sp>
        <p:nvSpPr>
          <p:cNvPr id="41" name="object 41"/>
          <p:cNvSpPr/>
          <p:nvPr/>
        </p:nvSpPr>
        <p:spPr>
          <a:xfrm>
            <a:off x="10902532" y="1910714"/>
            <a:ext cx="102870" cy="0"/>
          </a:xfrm>
          <a:custGeom>
            <a:avLst/>
            <a:gdLst/>
            <a:ahLst/>
            <a:cxnLst/>
            <a:rect l="l" t="t" r="r" b="b"/>
            <a:pathLst>
              <a:path w="102870">
                <a:moveTo>
                  <a:pt x="0" y="0"/>
                </a:moveTo>
                <a:lnTo>
                  <a:pt x="102769" y="0"/>
                </a:lnTo>
              </a:path>
            </a:pathLst>
          </a:custGeom>
          <a:ln w="3175">
            <a:solidFill>
              <a:srgbClr val="FFFFFF"/>
            </a:solidFill>
          </a:ln>
        </p:spPr>
        <p:txBody>
          <a:bodyPr wrap="square" lIns="0" tIns="0" rIns="0" bIns="0" rtlCol="0"/>
          <a:lstStyle/>
          <a:p>
            <a:endParaRPr dirty="0"/>
          </a:p>
        </p:txBody>
      </p:sp>
      <p:sp>
        <p:nvSpPr>
          <p:cNvPr id="42" name="object 42"/>
          <p:cNvSpPr/>
          <p:nvPr/>
        </p:nvSpPr>
        <p:spPr>
          <a:xfrm>
            <a:off x="10902532" y="1909891"/>
            <a:ext cx="102870" cy="2279015"/>
          </a:xfrm>
          <a:custGeom>
            <a:avLst/>
            <a:gdLst/>
            <a:ahLst/>
            <a:cxnLst/>
            <a:rect l="l" t="t" r="r" b="b"/>
            <a:pathLst>
              <a:path w="102870" h="2279015">
                <a:moveTo>
                  <a:pt x="102769" y="0"/>
                </a:moveTo>
                <a:lnTo>
                  <a:pt x="102769" y="1026"/>
                </a:lnTo>
                <a:lnTo>
                  <a:pt x="1026" y="1026"/>
                </a:lnTo>
                <a:lnTo>
                  <a:pt x="1026" y="2278659"/>
                </a:lnTo>
                <a:lnTo>
                  <a:pt x="0" y="2278659"/>
                </a:lnTo>
                <a:lnTo>
                  <a:pt x="0" y="0"/>
                </a:lnTo>
                <a:lnTo>
                  <a:pt x="102769" y="0"/>
                </a:lnTo>
                <a:close/>
              </a:path>
            </a:pathLst>
          </a:custGeom>
          <a:ln w="6350">
            <a:solidFill>
              <a:srgbClr val="A5A5A5"/>
            </a:solidFill>
          </a:ln>
        </p:spPr>
        <p:txBody>
          <a:bodyPr wrap="square" lIns="0" tIns="0" rIns="0" bIns="0" rtlCol="0"/>
          <a:lstStyle/>
          <a:p>
            <a:endParaRPr dirty="0"/>
          </a:p>
        </p:txBody>
      </p:sp>
      <p:sp>
        <p:nvSpPr>
          <p:cNvPr id="43" name="object 43"/>
          <p:cNvSpPr/>
          <p:nvPr/>
        </p:nvSpPr>
        <p:spPr>
          <a:xfrm>
            <a:off x="10902531" y="4188551"/>
            <a:ext cx="1284613" cy="759553"/>
          </a:xfrm>
          <a:prstGeom prst="rect">
            <a:avLst/>
          </a:prstGeom>
          <a:blipFill>
            <a:blip r:embed="rId4" cstate="print"/>
            <a:stretch>
              <a:fillRect/>
            </a:stretch>
          </a:blipFill>
        </p:spPr>
        <p:txBody>
          <a:bodyPr wrap="square" lIns="0" tIns="0" rIns="0" bIns="0" rtlCol="0"/>
          <a:lstStyle/>
          <a:p>
            <a:endParaRPr dirty="0"/>
          </a:p>
        </p:txBody>
      </p:sp>
      <p:sp>
        <p:nvSpPr>
          <p:cNvPr id="44" name="object 44"/>
          <p:cNvSpPr/>
          <p:nvPr/>
        </p:nvSpPr>
        <p:spPr>
          <a:xfrm>
            <a:off x="10902532" y="4188551"/>
            <a:ext cx="1285240" cy="760095"/>
          </a:xfrm>
          <a:custGeom>
            <a:avLst/>
            <a:gdLst/>
            <a:ahLst/>
            <a:cxnLst/>
            <a:rect l="l" t="t" r="r" b="b"/>
            <a:pathLst>
              <a:path w="1285240" h="760095">
                <a:moveTo>
                  <a:pt x="0" y="0"/>
                </a:moveTo>
                <a:lnTo>
                  <a:pt x="1094725" y="0"/>
                </a:lnTo>
                <a:lnTo>
                  <a:pt x="1284613" y="379777"/>
                </a:lnTo>
                <a:lnTo>
                  <a:pt x="1094725" y="759553"/>
                </a:lnTo>
                <a:lnTo>
                  <a:pt x="0" y="759553"/>
                </a:lnTo>
                <a:lnTo>
                  <a:pt x="189887" y="379777"/>
                </a:lnTo>
                <a:lnTo>
                  <a:pt x="0" y="0"/>
                </a:lnTo>
                <a:close/>
              </a:path>
            </a:pathLst>
          </a:custGeom>
          <a:ln w="6350">
            <a:solidFill>
              <a:srgbClr val="A5A5A5"/>
            </a:solidFill>
          </a:ln>
        </p:spPr>
        <p:txBody>
          <a:bodyPr wrap="square" lIns="0" tIns="0" rIns="0" bIns="0" rtlCol="0"/>
          <a:lstStyle/>
          <a:p>
            <a:endParaRPr dirty="0"/>
          </a:p>
        </p:txBody>
      </p:sp>
      <p:sp>
        <p:nvSpPr>
          <p:cNvPr id="45" name="object 45"/>
          <p:cNvSpPr txBox="1"/>
          <p:nvPr/>
        </p:nvSpPr>
        <p:spPr>
          <a:xfrm>
            <a:off x="11287537" y="4385055"/>
            <a:ext cx="514984" cy="314960"/>
          </a:xfrm>
          <a:prstGeom prst="rect">
            <a:avLst/>
          </a:prstGeom>
        </p:spPr>
        <p:txBody>
          <a:bodyPr vert="horz" wrap="square" lIns="0" tIns="12700" rIns="0" bIns="0" rtlCol="0">
            <a:spAutoFit/>
          </a:bodyPr>
          <a:lstStyle/>
          <a:p>
            <a:pPr marL="12700">
              <a:lnSpc>
                <a:spcPct val="100000"/>
              </a:lnSpc>
              <a:spcBef>
                <a:spcPts val="100"/>
              </a:spcBef>
            </a:pPr>
            <a:r>
              <a:rPr sz="1900" spc="-5" dirty="0">
                <a:solidFill>
                  <a:srgbClr val="FFFFFF"/>
                </a:solidFill>
                <a:latin typeface="Calibri"/>
                <a:cs typeface="Calibri"/>
              </a:rPr>
              <a:t>2020</a:t>
            </a:r>
            <a:endParaRPr sz="1900" dirty="0">
              <a:latin typeface="Calibri"/>
              <a:cs typeface="Calibri"/>
            </a:endParaRPr>
          </a:p>
        </p:txBody>
      </p:sp>
      <p:sp>
        <p:nvSpPr>
          <p:cNvPr id="46" name="object 46"/>
          <p:cNvSpPr txBox="1"/>
          <p:nvPr/>
        </p:nvSpPr>
        <p:spPr>
          <a:xfrm>
            <a:off x="10992603" y="1919732"/>
            <a:ext cx="1036319" cy="796925"/>
          </a:xfrm>
          <a:prstGeom prst="rect">
            <a:avLst/>
          </a:prstGeom>
        </p:spPr>
        <p:txBody>
          <a:bodyPr vert="horz" wrap="square" lIns="0" tIns="38100" rIns="0" bIns="0" rtlCol="0">
            <a:spAutoFit/>
          </a:bodyPr>
          <a:lstStyle/>
          <a:p>
            <a:pPr marL="12700" marR="5080">
              <a:lnSpc>
                <a:spcPct val="90600"/>
              </a:lnSpc>
              <a:spcBef>
                <a:spcPts val="300"/>
              </a:spcBef>
            </a:pPr>
            <a:r>
              <a:rPr sz="1800" b="1" dirty="0">
                <a:solidFill>
                  <a:srgbClr val="FFFFFF"/>
                </a:solidFill>
                <a:latin typeface="Calibri"/>
                <a:cs typeface="Calibri"/>
              </a:rPr>
              <a:t>UK</a:t>
            </a:r>
            <a:r>
              <a:rPr sz="1800" b="1" spc="-95" dirty="0">
                <a:solidFill>
                  <a:srgbClr val="FFFFFF"/>
                </a:solidFill>
                <a:latin typeface="Calibri"/>
                <a:cs typeface="Calibri"/>
              </a:rPr>
              <a:t> </a:t>
            </a:r>
            <a:r>
              <a:rPr sz="1800" b="1" spc="-25" dirty="0">
                <a:solidFill>
                  <a:srgbClr val="FFFFFF"/>
                </a:solidFill>
                <a:latin typeface="Calibri"/>
                <a:cs typeface="Calibri"/>
              </a:rPr>
              <a:t>LEAVES  </a:t>
            </a:r>
            <a:r>
              <a:rPr sz="1800" b="1" spc="-5" dirty="0">
                <a:solidFill>
                  <a:srgbClr val="FFFFFF"/>
                </a:solidFill>
                <a:latin typeface="Calibri"/>
                <a:cs typeface="Calibri"/>
              </a:rPr>
              <a:t>THE </a:t>
            </a:r>
            <a:r>
              <a:rPr sz="1800" b="1" dirty="0">
                <a:solidFill>
                  <a:srgbClr val="FFFFFF"/>
                </a:solidFill>
                <a:latin typeface="Calibri"/>
                <a:cs typeface="Calibri"/>
              </a:rPr>
              <a:t>EU</a:t>
            </a:r>
            <a:r>
              <a:rPr lang="en-US" sz="1800" b="1" dirty="0">
                <a:solidFill>
                  <a:srgbClr val="FFFFFF"/>
                </a:solidFill>
                <a:latin typeface="Calibri"/>
                <a:cs typeface="Calibri"/>
              </a:rPr>
              <a:t>:</a:t>
            </a:r>
            <a:r>
              <a:rPr sz="1800" b="1" dirty="0">
                <a:solidFill>
                  <a:srgbClr val="FFFFFF"/>
                </a:solidFill>
                <a:latin typeface="Calibri"/>
                <a:cs typeface="Calibri"/>
              </a:rPr>
              <a:t>  </a:t>
            </a:r>
            <a:r>
              <a:rPr sz="1800" b="1" spc="-5" dirty="0">
                <a:solidFill>
                  <a:srgbClr val="FFFFFF"/>
                </a:solidFill>
                <a:latin typeface="Calibri"/>
                <a:cs typeface="Calibri"/>
              </a:rPr>
              <a:t>BREXIT</a:t>
            </a:r>
            <a:endParaRPr sz="1800" dirty="0">
              <a:latin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000000"/>
          </a:solidFill>
        </p:spPr>
        <p:txBody>
          <a:bodyPr wrap="square" lIns="0" tIns="0" rIns="0" bIns="0" rtlCol="0"/>
          <a:lstStyle/>
          <a:p>
            <a:endParaRPr dirty="0"/>
          </a:p>
        </p:txBody>
      </p:sp>
      <p:sp>
        <p:nvSpPr>
          <p:cNvPr id="3" name="object 3"/>
          <p:cNvSpPr txBox="1">
            <a:spLocks noGrp="1"/>
          </p:cNvSpPr>
          <p:nvPr>
            <p:ph type="title"/>
          </p:nvPr>
        </p:nvSpPr>
        <p:spPr>
          <a:xfrm>
            <a:off x="1409828" y="736091"/>
            <a:ext cx="6324600" cy="695960"/>
          </a:xfrm>
          <a:prstGeom prst="rect">
            <a:avLst/>
          </a:prstGeom>
        </p:spPr>
        <p:txBody>
          <a:bodyPr vert="horz" wrap="square" lIns="0" tIns="12700" rIns="0" bIns="0" rtlCol="0">
            <a:spAutoFit/>
          </a:bodyPr>
          <a:lstStyle/>
          <a:p>
            <a:pPr marL="12700">
              <a:lnSpc>
                <a:spcPct val="100000"/>
              </a:lnSpc>
              <a:spcBef>
                <a:spcPts val="100"/>
              </a:spcBef>
            </a:pPr>
            <a:r>
              <a:rPr sz="4400" spc="-5" dirty="0">
                <a:solidFill>
                  <a:srgbClr val="FFFFFF"/>
                </a:solidFill>
                <a:latin typeface="Tahoma"/>
                <a:cs typeface="Tahoma"/>
              </a:rPr>
              <a:t>Freedom of</a:t>
            </a:r>
            <a:r>
              <a:rPr sz="4400" spc="-50" dirty="0">
                <a:solidFill>
                  <a:srgbClr val="FFFFFF"/>
                </a:solidFill>
                <a:latin typeface="Tahoma"/>
                <a:cs typeface="Tahoma"/>
              </a:rPr>
              <a:t> </a:t>
            </a:r>
            <a:r>
              <a:rPr sz="4400" spc="-5" dirty="0">
                <a:solidFill>
                  <a:srgbClr val="FFFFFF"/>
                </a:solidFill>
                <a:latin typeface="Tahoma"/>
                <a:cs typeface="Tahoma"/>
              </a:rPr>
              <a:t>Movement</a:t>
            </a:r>
            <a:endParaRPr sz="4400" dirty="0">
              <a:latin typeface="Tahoma"/>
              <a:cs typeface="Tahoma"/>
            </a:endParaRPr>
          </a:p>
        </p:txBody>
      </p:sp>
      <p:sp>
        <p:nvSpPr>
          <p:cNvPr id="4" name="object 4"/>
          <p:cNvSpPr/>
          <p:nvPr/>
        </p:nvSpPr>
        <p:spPr>
          <a:xfrm>
            <a:off x="0" y="681037"/>
            <a:ext cx="1170305" cy="274955"/>
          </a:xfrm>
          <a:custGeom>
            <a:avLst/>
            <a:gdLst/>
            <a:ahLst/>
            <a:cxnLst/>
            <a:rect l="l" t="t" r="r" b="b"/>
            <a:pathLst>
              <a:path w="1170305" h="274955">
                <a:moveTo>
                  <a:pt x="0" y="20576"/>
                </a:moveTo>
                <a:lnTo>
                  <a:pt x="0" y="59461"/>
                </a:lnTo>
                <a:lnTo>
                  <a:pt x="215167" y="274628"/>
                </a:lnTo>
                <a:lnTo>
                  <a:pt x="254453" y="235743"/>
                </a:lnTo>
                <a:lnTo>
                  <a:pt x="215167" y="235743"/>
                </a:lnTo>
                <a:lnTo>
                  <a:pt x="0" y="20576"/>
                </a:lnTo>
                <a:close/>
              </a:path>
              <a:path w="1170305" h="274955">
                <a:moveTo>
                  <a:pt x="492226" y="38884"/>
                </a:moveTo>
                <a:lnTo>
                  <a:pt x="453341" y="38884"/>
                </a:lnTo>
                <a:lnTo>
                  <a:pt x="689084" y="274628"/>
                </a:lnTo>
                <a:lnTo>
                  <a:pt x="727969" y="235743"/>
                </a:lnTo>
                <a:lnTo>
                  <a:pt x="689084" y="235743"/>
                </a:lnTo>
                <a:lnTo>
                  <a:pt x="492226" y="38884"/>
                </a:lnTo>
                <a:close/>
              </a:path>
              <a:path w="1170305" h="274955">
                <a:moveTo>
                  <a:pt x="963713" y="38884"/>
                </a:moveTo>
                <a:lnTo>
                  <a:pt x="924828" y="38884"/>
                </a:lnTo>
                <a:lnTo>
                  <a:pt x="1153281" y="264908"/>
                </a:lnTo>
                <a:lnTo>
                  <a:pt x="1170293" y="245464"/>
                </a:lnTo>
                <a:lnTo>
                  <a:pt x="963713" y="38884"/>
                </a:lnTo>
                <a:close/>
              </a:path>
              <a:path w="1170305" h="274955">
                <a:moveTo>
                  <a:pt x="453341" y="0"/>
                </a:moveTo>
                <a:lnTo>
                  <a:pt x="215167" y="235743"/>
                </a:lnTo>
                <a:lnTo>
                  <a:pt x="254453" y="235743"/>
                </a:lnTo>
                <a:lnTo>
                  <a:pt x="453341" y="38884"/>
                </a:lnTo>
                <a:lnTo>
                  <a:pt x="492226" y="38884"/>
                </a:lnTo>
                <a:lnTo>
                  <a:pt x="453341" y="0"/>
                </a:lnTo>
                <a:close/>
              </a:path>
              <a:path w="1170305" h="274955">
                <a:moveTo>
                  <a:pt x="924828" y="0"/>
                </a:moveTo>
                <a:lnTo>
                  <a:pt x="689084" y="235743"/>
                </a:lnTo>
                <a:lnTo>
                  <a:pt x="727969" y="235743"/>
                </a:lnTo>
                <a:lnTo>
                  <a:pt x="924828" y="38884"/>
                </a:lnTo>
                <a:lnTo>
                  <a:pt x="963713" y="38884"/>
                </a:lnTo>
                <a:lnTo>
                  <a:pt x="924828" y="0"/>
                </a:lnTo>
                <a:close/>
              </a:path>
            </a:pathLst>
          </a:custGeom>
          <a:solidFill>
            <a:srgbClr val="FFFFFF"/>
          </a:solidFill>
        </p:spPr>
        <p:txBody>
          <a:bodyPr wrap="square" lIns="0" tIns="0" rIns="0" bIns="0" rtlCol="0"/>
          <a:lstStyle/>
          <a:p>
            <a:endParaRPr dirty="0"/>
          </a:p>
        </p:txBody>
      </p:sp>
      <p:sp>
        <p:nvSpPr>
          <p:cNvPr id="5" name="object 5"/>
          <p:cNvSpPr/>
          <p:nvPr/>
        </p:nvSpPr>
        <p:spPr>
          <a:xfrm>
            <a:off x="0" y="1116068"/>
            <a:ext cx="1170305" cy="274955"/>
          </a:xfrm>
          <a:custGeom>
            <a:avLst/>
            <a:gdLst/>
            <a:ahLst/>
            <a:cxnLst/>
            <a:rect l="l" t="t" r="r" b="b"/>
            <a:pathLst>
              <a:path w="1170305" h="274955">
                <a:moveTo>
                  <a:pt x="0" y="20789"/>
                </a:moveTo>
                <a:lnTo>
                  <a:pt x="0" y="59462"/>
                </a:lnTo>
                <a:lnTo>
                  <a:pt x="215167" y="274629"/>
                </a:lnTo>
                <a:lnTo>
                  <a:pt x="251999" y="238174"/>
                </a:lnTo>
                <a:lnTo>
                  <a:pt x="215167" y="238174"/>
                </a:lnTo>
                <a:lnTo>
                  <a:pt x="0" y="20789"/>
                </a:lnTo>
                <a:close/>
              </a:path>
              <a:path w="1170305" h="274955">
                <a:moveTo>
                  <a:pt x="491831" y="38886"/>
                </a:moveTo>
                <a:lnTo>
                  <a:pt x="453341" y="38886"/>
                </a:lnTo>
                <a:lnTo>
                  <a:pt x="689084" y="274629"/>
                </a:lnTo>
                <a:lnTo>
                  <a:pt x="725540" y="238174"/>
                </a:lnTo>
                <a:lnTo>
                  <a:pt x="689084" y="238174"/>
                </a:lnTo>
                <a:lnTo>
                  <a:pt x="491831" y="38886"/>
                </a:lnTo>
                <a:close/>
              </a:path>
              <a:path w="1170305" h="274955">
                <a:moveTo>
                  <a:pt x="963333" y="38886"/>
                </a:moveTo>
                <a:lnTo>
                  <a:pt x="924828" y="38886"/>
                </a:lnTo>
                <a:lnTo>
                  <a:pt x="1153281" y="264908"/>
                </a:lnTo>
                <a:lnTo>
                  <a:pt x="1170293" y="247895"/>
                </a:lnTo>
                <a:lnTo>
                  <a:pt x="963333" y="38886"/>
                </a:lnTo>
                <a:close/>
              </a:path>
              <a:path w="1170305" h="274955">
                <a:moveTo>
                  <a:pt x="453341" y="0"/>
                </a:moveTo>
                <a:lnTo>
                  <a:pt x="215167" y="238174"/>
                </a:lnTo>
                <a:lnTo>
                  <a:pt x="251999" y="238174"/>
                </a:lnTo>
                <a:lnTo>
                  <a:pt x="453341" y="38886"/>
                </a:lnTo>
                <a:lnTo>
                  <a:pt x="491831" y="38886"/>
                </a:lnTo>
                <a:lnTo>
                  <a:pt x="453341" y="0"/>
                </a:lnTo>
                <a:close/>
              </a:path>
              <a:path w="1170305" h="274955">
                <a:moveTo>
                  <a:pt x="924828" y="0"/>
                </a:moveTo>
                <a:lnTo>
                  <a:pt x="689084" y="238174"/>
                </a:lnTo>
                <a:lnTo>
                  <a:pt x="725540" y="238174"/>
                </a:lnTo>
                <a:lnTo>
                  <a:pt x="924828" y="38886"/>
                </a:lnTo>
                <a:lnTo>
                  <a:pt x="963333" y="38886"/>
                </a:lnTo>
                <a:lnTo>
                  <a:pt x="924828" y="0"/>
                </a:lnTo>
                <a:close/>
              </a:path>
            </a:pathLst>
          </a:custGeom>
          <a:solidFill>
            <a:srgbClr val="FFFFFF"/>
          </a:solidFill>
        </p:spPr>
        <p:txBody>
          <a:bodyPr wrap="square" lIns="0" tIns="0" rIns="0" bIns="0" rtlCol="0"/>
          <a:lstStyle/>
          <a:p>
            <a:endParaRPr dirty="0"/>
          </a:p>
        </p:txBody>
      </p:sp>
      <p:sp>
        <p:nvSpPr>
          <p:cNvPr id="6" name="object 6"/>
          <p:cNvSpPr/>
          <p:nvPr/>
        </p:nvSpPr>
        <p:spPr>
          <a:xfrm>
            <a:off x="838200" y="2256426"/>
            <a:ext cx="10854055" cy="3955415"/>
          </a:xfrm>
          <a:custGeom>
            <a:avLst/>
            <a:gdLst/>
            <a:ahLst/>
            <a:cxnLst/>
            <a:rect l="l" t="t" r="r" b="b"/>
            <a:pathLst>
              <a:path w="10854055" h="3955415">
                <a:moveTo>
                  <a:pt x="0" y="0"/>
                </a:moveTo>
                <a:lnTo>
                  <a:pt x="10853849" y="0"/>
                </a:lnTo>
                <a:lnTo>
                  <a:pt x="10853849" y="3955008"/>
                </a:lnTo>
                <a:lnTo>
                  <a:pt x="0" y="3955008"/>
                </a:lnTo>
                <a:lnTo>
                  <a:pt x="0" y="0"/>
                </a:lnTo>
                <a:close/>
              </a:path>
            </a:pathLst>
          </a:custGeom>
          <a:solidFill>
            <a:srgbClr val="000000"/>
          </a:solidFill>
        </p:spPr>
        <p:txBody>
          <a:bodyPr wrap="square" lIns="0" tIns="0" rIns="0" bIns="0" rtlCol="0"/>
          <a:lstStyle/>
          <a:p>
            <a:endParaRPr dirty="0"/>
          </a:p>
        </p:txBody>
      </p:sp>
      <p:sp>
        <p:nvSpPr>
          <p:cNvPr id="7" name="object 7"/>
          <p:cNvSpPr/>
          <p:nvPr/>
        </p:nvSpPr>
        <p:spPr>
          <a:xfrm>
            <a:off x="838200" y="2256426"/>
            <a:ext cx="10854055" cy="3955415"/>
          </a:xfrm>
          <a:custGeom>
            <a:avLst/>
            <a:gdLst/>
            <a:ahLst/>
            <a:cxnLst/>
            <a:rect l="l" t="t" r="r" b="b"/>
            <a:pathLst>
              <a:path w="10854055" h="3955415">
                <a:moveTo>
                  <a:pt x="0" y="0"/>
                </a:moveTo>
                <a:lnTo>
                  <a:pt x="10853849" y="0"/>
                </a:lnTo>
                <a:lnTo>
                  <a:pt x="10853849" y="3955009"/>
                </a:lnTo>
                <a:lnTo>
                  <a:pt x="0" y="3955009"/>
                </a:lnTo>
                <a:lnTo>
                  <a:pt x="0" y="0"/>
                </a:lnTo>
                <a:close/>
              </a:path>
            </a:pathLst>
          </a:custGeom>
          <a:ln w="28575">
            <a:solidFill>
              <a:srgbClr val="FFFFFF"/>
            </a:solidFill>
          </a:ln>
        </p:spPr>
        <p:txBody>
          <a:bodyPr wrap="square" lIns="0" tIns="0" rIns="0" bIns="0" rtlCol="0"/>
          <a:lstStyle/>
          <a:p>
            <a:endParaRPr dirty="0"/>
          </a:p>
        </p:txBody>
      </p:sp>
      <p:sp>
        <p:nvSpPr>
          <p:cNvPr id="8" name="object 8"/>
          <p:cNvSpPr/>
          <p:nvPr/>
        </p:nvSpPr>
        <p:spPr>
          <a:xfrm>
            <a:off x="735105" y="2133600"/>
            <a:ext cx="10855325" cy="3975100"/>
          </a:xfrm>
          <a:custGeom>
            <a:avLst/>
            <a:gdLst/>
            <a:ahLst/>
            <a:cxnLst/>
            <a:rect l="l" t="t" r="r" b="b"/>
            <a:pathLst>
              <a:path w="10855325" h="3975100">
                <a:moveTo>
                  <a:pt x="0" y="0"/>
                </a:moveTo>
                <a:lnTo>
                  <a:pt x="10855282" y="0"/>
                </a:lnTo>
                <a:lnTo>
                  <a:pt x="10855282" y="3974759"/>
                </a:lnTo>
                <a:lnTo>
                  <a:pt x="0" y="3974759"/>
                </a:lnTo>
                <a:lnTo>
                  <a:pt x="0" y="0"/>
                </a:lnTo>
                <a:close/>
              </a:path>
            </a:pathLst>
          </a:custGeom>
          <a:solidFill>
            <a:srgbClr val="FFFFFF"/>
          </a:solidFill>
        </p:spPr>
        <p:txBody>
          <a:bodyPr wrap="square" lIns="0" tIns="0" rIns="0" bIns="0" rtlCol="0"/>
          <a:lstStyle/>
          <a:p>
            <a:endParaRPr dirty="0"/>
          </a:p>
        </p:txBody>
      </p:sp>
      <p:sp>
        <p:nvSpPr>
          <p:cNvPr id="9" name="object 9"/>
          <p:cNvSpPr/>
          <p:nvPr/>
        </p:nvSpPr>
        <p:spPr>
          <a:xfrm>
            <a:off x="735105" y="2125615"/>
            <a:ext cx="10855325" cy="3975100"/>
          </a:xfrm>
          <a:custGeom>
            <a:avLst/>
            <a:gdLst/>
            <a:ahLst/>
            <a:cxnLst/>
            <a:rect l="l" t="t" r="r" b="b"/>
            <a:pathLst>
              <a:path w="10855325" h="3975100">
                <a:moveTo>
                  <a:pt x="0" y="0"/>
                </a:moveTo>
                <a:lnTo>
                  <a:pt x="10855283" y="0"/>
                </a:lnTo>
                <a:lnTo>
                  <a:pt x="10855283" y="3974760"/>
                </a:lnTo>
                <a:lnTo>
                  <a:pt x="0" y="3974760"/>
                </a:lnTo>
                <a:lnTo>
                  <a:pt x="0" y="0"/>
                </a:lnTo>
                <a:close/>
              </a:path>
            </a:pathLst>
          </a:custGeom>
          <a:ln w="28575">
            <a:solidFill>
              <a:srgbClr val="FFFFFF"/>
            </a:solidFill>
          </a:ln>
        </p:spPr>
        <p:txBody>
          <a:bodyPr wrap="square" lIns="0" tIns="0" rIns="0" bIns="0" rtlCol="0"/>
          <a:lstStyle/>
          <a:p>
            <a:endParaRPr dirty="0"/>
          </a:p>
        </p:txBody>
      </p:sp>
      <p:sp>
        <p:nvSpPr>
          <p:cNvPr id="10" name="object 10"/>
          <p:cNvSpPr txBox="1"/>
          <p:nvPr/>
        </p:nvSpPr>
        <p:spPr>
          <a:xfrm>
            <a:off x="8932537" y="2617723"/>
            <a:ext cx="1516380" cy="553085"/>
          </a:xfrm>
          <a:prstGeom prst="rect">
            <a:avLst/>
          </a:prstGeom>
        </p:spPr>
        <p:txBody>
          <a:bodyPr vert="horz" wrap="square" lIns="0" tIns="38735" rIns="0" bIns="0" rtlCol="0">
            <a:spAutoFit/>
          </a:bodyPr>
          <a:lstStyle/>
          <a:p>
            <a:pPr marL="12700" marR="5080">
              <a:lnSpc>
                <a:spcPts val="1989"/>
              </a:lnSpc>
              <a:spcBef>
                <a:spcPts val="305"/>
              </a:spcBef>
            </a:pPr>
            <a:r>
              <a:rPr sz="1800" b="1" spc="20" dirty="0">
                <a:latin typeface="Verdana"/>
                <a:cs typeface="Verdana"/>
              </a:rPr>
              <a:t>Schengen  </a:t>
            </a:r>
            <a:r>
              <a:rPr sz="1800" b="1" spc="30" dirty="0">
                <a:latin typeface="Verdana"/>
                <a:cs typeface="Verdana"/>
              </a:rPr>
              <a:t>6/14/1985</a:t>
            </a:r>
            <a:endParaRPr sz="1800" dirty="0">
              <a:latin typeface="Verdana"/>
              <a:cs typeface="Verdana"/>
            </a:endParaRPr>
          </a:p>
        </p:txBody>
      </p:sp>
      <p:sp>
        <p:nvSpPr>
          <p:cNvPr id="11" name="object 11"/>
          <p:cNvSpPr txBox="1"/>
          <p:nvPr/>
        </p:nvSpPr>
        <p:spPr>
          <a:xfrm>
            <a:off x="1170168" y="2527299"/>
            <a:ext cx="5916930" cy="833119"/>
          </a:xfrm>
          <a:prstGeom prst="rect">
            <a:avLst/>
          </a:prstGeom>
        </p:spPr>
        <p:txBody>
          <a:bodyPr vert="horz" wrap="square" lIns="0" tIns="63500" rIns="0" bIns="0" rtlCol="0">
            <a:spAutoFit/>
          </a:bodyPr>
          <a:lstStyle/>
          <a:p>
            <a:pPr marL="163195" marR="5080" indent="-151130">
              <a:lnSpc>
                <a:spcPts val="3000"/>
              </a:lnSpc>
              <a:spcBef>
                <a:spcPts val="500"/>
              </a:spcBef>
              <a:buFont typeface="Arial"/>
              <a:buChar char="•"/>
              <a:tabLst>
                <a:tab pos="163830" algn="l"/>
              </a:tabLst>
            </a:pPr>
            <a:r>
              <a:rPr sz="2800" b="1" dirty="0">
                <a:latin typeface="Calibri"/>
                <a:cs typeface="Calibri"/>
              </a:rPr>
              <a:t>No </a:t>
            </a:r>
            <a:r>
              <a:rPr sz="2800" b="1" spc="-5" dirty="0">
                <a:latin typeface="Calibri"/>
                <a:cs typeface="Calibri"/>
              </a:rPr>
              <a:t>police or </a:t>
            </a:r>
            <a:r>
              <a:rPr sz="2800" b="1" spc="-15" dirty="0">
                <a:latin typeface="Calibri"/>
                <a:cs typeface="Calibri"/>
              </a:rPr>
              <a:t>customs </a:t>
            </a:r>
            <a:r>
              <a:rPr sz="2800" b="1" spc="-5" dirty="0">
                <a:latin typeface="Calibri"/>
                <a:cs typeface="Calibri"/>
              </a:rPr>
              <a:t>checks </a:t>
            </a:r>
            <a:r>
              <a:rPr sz="2800" b="1" spc="-20" dirty="0">
                <a:latin typeface="Calibri"/>
                <a:cs typeface="Calibri"/>
              </a:rPr>
              <a:t>at </a:t>
            </a:r>
            <a:r>
              <a:rPr sz="2800" b="1" spc="-15" dirty="0">
                <a:latin typeface="Calibri"/>
                <a:cs typeface="Calibri"/>
              </a:rPr>
              <a:t>borders  </a:t>
            </a:r>
            <a:r>
              <a:rPr sz="2800" b="1" spc="-10" dirty="0">
                <a:latin typeface="Calibri"/>
                <a:cs typeface="Calibri"/>
              </a:rPr>
              <a:t>between </a:t>
            </a:r>
            <a:r>
              <a:rPr sz="2800" b="1" spc="-15" dirty="0">
                <a:latin typeface="Calibri"/>
                <a:cs typeface="Calibri"/>
              </a:rPr>
              <a:t>most </a:t>
            </a:r>
            <a:r>
              <a:rPr sz="2800" b="1" spc="-5" dirty="0">
                <a:latin typeface="Calibri"/>
                <a:cs typeface="Calibri"/>
              </a:rPr>
              <a:t>EU</a:t>
            </a:r>
            <a:r>
              <a:rPr sz="2800" b="1" spc="30" dirty="0">
                <a:latin typeface="Calibri"/>
                <a:cs typeface="Calibri"/>
              </a:rPr>
              <a:t> </a:t>
            </a:r>
            <a:r>
              <a:rPr sz="2800" b="1" spc="-10" dirty="0">
                <a:latin typeface="Calibri"/>
                <a:cs typeface="Calibri"/>
              </a:rPr>
              <a:t>countries</a:t>
            </a:r>
            <a:endParaRPr sz="2800" dirty="0">
              <a:latin typeface="Calibri"/>
              <a:cs typeface="Calibri"/>
            </a:endParaRPr>
          </a:p>
        </p:txBody>
      </p:sp>
      <p:sp>
        <p:nvSpPr>
          <p:cNvPr id="12" name="object 12"/>
          <p:cNvSpPr txBox="1"/>
          <p:nvPr/>
        </p:nvSpPr>
        <p:spPr>
          <a:xfrm>
            <a:off x="1170168" y="3746500"/>
            <a:ext cx="6408420" cy="2052320"/>
          </a:xfrm>
          <a:prstGeom prst="rect">
            <a:avLst/>
          </a:prstGeom>
        </p:spPr>
        <p:txBody>
          <a:bodyPr vert="horz" wrap="square" lIns="0" tIns="63500" rIns="0" bIns="0" rtlCol="0">
            <a:spAutoFit/>
          </a:bodyPr>
          <a:lstStyle/>
          <a:p>
            <a:pPr marL="163195" marR="5080" indent="-151130">
              <a:lnSpc>
                <a:spcPts val="3000"/>
              </a:lnSpc>
              <a:spcBef>
                <a:spcPts val="500"/>
              </a:spcBef>
              <a:buFont typeface="Arial"/>
              <a:buChar char="•"/>
              <a:tabLst>
                <a:tab pos="163830" algn="l"/>
              </a:tabLst>
            </a:pPr>
            <a:r>
              <a:rPr sz="2800" b="1" spc="-15" dirty="0">
                <a:latin typeface="Calibri"/>
                <a:cs typeface="Calibri"/>
              </a:rPr>
              <a:t>Controls </a:t>
            </a:r>
            <a:r>
              <a:rPr sz="2800" b="1" spc="-10" dirty="0">
                <a:latin typeface="Calibri"/>
                <a:cs typeface="Calibri"/>
              </a:rPr>
              <a:t>strengthened </a:t>
            </a:r>
            <a:r>
              <a:rPr sz="2800" b="1" spc="-20" dirty="0">
                <a:latin typeface="Calibri"/>
                <a:cs typeface="Calibri"/>
              </a:rPr>
              <a:t>at </a:t>
            </a:r>
            <a:r>
              <a:rPr sz="2800" b="1" spc="-5" dirty="0">
                <a:latin typeface="Calibri"/>
                <a:cs typeface="Calibri"/>
              </a:rPr>
              <a:t>the </a:t>
            </a:r>
            <a:r>
              <a:rPr sz="2800" b="1" spc="-45" dirty="0">
                <a:latin typeface="Calibri"/>
                <a:cs typeface="Calibri"/>
              </a:rPr>
              <a:t>EU’s </a:t>
            </a:r>
            <a:r>
              <a:rPr sz="2800" b="1" spc="-15" dirty="0">
                <a:latin typeface="Calibri"/>
                <a:cs typeface="Calibri"/>
              </a:rPr>
              <a:t>external  borders</a:t>
            </a:r>
            <a:endParaRPr sz="2800" dirty="0">
              <a:latin typeface="Calibri"/>
              <a:cs typeface="Calibri"/>
            </a:endParaRPr>
          </a:p>
          <a:p>
            <a:pPr>
              <a:lnSpc>
                <a:spcPct val="100000"/>
              </a:lnSpc>
              <a:spcBef>
                <a:spcPts val="60"/>
              </a:spcBef>
              <a:buFont typeface="Arial"/>
              <a:buChar char="•"/>
            </a:pPr>
            <a:endParaRPr sz="2900" dirty="0">
              <a:latin typeface="Calibri"/>
              <a:cs typeface="Calibri"/>
            </a:endParaRPr>
          </a:p>
          <a:p>
            <a:pPr marL="163195" marR="427990" indent="-151130">
              <a:lnSpc>
                <a:spcPts val="3000"/>
              </a:lnSpc>
              <a:buFont typeface="Arial"/>
              <a:buChar char="•"/>
              <a:tabLst>
                <a:tab pos="163830" algn="l"/>
              </a:tabLst>
            </a:pPr>
            <a:r>
              <a:rPr sz="2800" b="1" spc="-15" dirty="0">
                <a:latin typeface="Calibri"/>
                <a:cs typeface="Calibri"/>
              </a:rPr>
              <a:t>More </a:t>
            </a:r>
            <a:r>
              <a:rPr sz="2800" b="1" spc="10" dirty="0">
                <a:latin typeface="Calibri"/>
                <a:cs typeface="Calibri"/>
              </a:rPr>
              <a:t>coopera</a:t>
            </a:r>
            <a:r>
              <a:rPr lang="en-US" sz="2800" b="1" spc="10" dirty="0">
                <a:latin typeface="Calibri"/>
                <a:cs typeface="Calibri"/>
              </a:rPr>
              <a:t>ti</a:t>
            </a:r>
            <a:r>
              <a:rPr sz="2800" b="1" spc="10" dirty="0">
                <a:latin typeface="Calibri"/>
                <a:cs typeface="Calibri"/>
              </a:rPr>
              <a:t>on </a:t>
            </a:r>
            <a:r>
              <a:rPr sz="2800" b="1" spc="-10" dirty="0">
                <a:latin typeface="Calibri"/>
                <a:cs typeface="Calibri"/>
              </a:rPr>
              <a:t>between </a:t>
            </a:r>
            <a:r>
              <a:rPr sz="2800" b="1" spc="-5" dirty="0">
                <a:latin typeface="Calibri"/>
                <a:cs typeface="Calibri"/>
              </a:rPr>
              <a:t>police </a:t>
            </a:r>
            <a:r>
              <a:rPr sz="2800" b="1" spc="-10" dirty="0">
                <a:latin typeface="Calibri"/>
                <a:cs typeface="Calibri"/>
              </a:rPr>
              <a:t>from  </a:t>
            </a:r>
            <a:r>
              <a:rPr sz="2800" b="1" spc="-15" dirty="0">
                <a:latin typeface="Calibri"/>
                <a:cs typeface="Calibri"/>
              </a:rPr>
              <a:t>diﬀerent </a:t>
            </a:r>
            <a:r>
              <a:rPr sz="2800" b="1" spc="-5" dirty="0">
                <a:latin typeface="Calibri"/>
                <a:cs typeface="Calibri"/>
              </a:rPr>
              <a:t>EU</a:t>
            </a:r>
            <a:r>
              <a:rPr sz="2800" b="1" spc="20" dirty="0">
                <a:latin typeface="Calibri"/>
                <a:cs typeface="Calibri"/>
              </a:rPr>
              <a:t> </a:t>
            </a:r>
            <a:r>
              <a:rPr sz="2800" b="1" spc="-10" dirty="0">
                <a:latin typeface="Calibri"/>
                <a:cs typeface="Calibri"/>
              </a:rPr>
              <a:t>countries</a:t>
            </a:r>
            <a:endParaRPr sz="2800" dirty="0">
              <a:latin typeface="Calibri"/>
              <a:cs typeface="Calibri"/>
            </a:endParaRPr>
          </a:p>
        </p:txBody>
      </p:sp>
      <p:sp>
        <p:nvSpPr>
          <p:cNvPr id="13" name="object 13"/>
          <p:cNvSpPr/>
          <p:nvPr/>
        </p:nvSpPr>
        <p:spPr>
          <a:xfrm>
            <a:off x="8702225" y="3361601"/>
            <a:ext cx="1926015" cy="2793358"/>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89460" cy="6858000"/>
          </a:xfrm>
          <a:custGeom>
            <a:avLst/>
            <a:gdLst/>
            <a:ahLst/>
            <a:cxnLst/>
            <a:rect l="l" t="t" r="r" b="b"/>
            <a:pathLst>
              <a:path w="12189460" h="6858000">
                <a:moveTo>
                  <a:pt x="0" y="0"/>
                </a:moveTo>
                <a:lnTo>
                  <a:pt x="12188952" y="0"/>
                </a:lnTo>
                <a:lnTo>
                  <a:pt x="12188952" y="6857999"/>
                </a:lnTo>
                <a:lnTo>
                  <a:pt x="0" y="6857999"/>
                </a:lnTo>
                <a:lnTo>
                  <a:pt x="0" y="0"/>
                </a:lnTo>
                <a:close/>
              </a:path>
            </a:pathLst>
          </a:custGeom>
          <a:solidFill>
            <a:srgbClr val="5B9BD5"/>
          </a:solidFill>
        </p:spPr>
        <p:txBody>
          <a:bodyPr wrap="square" lIns="0" tIns="0" rIns="0" bIns="0" rtlCol="0"/>
          <a:lstStyle/>
          <a:p>
            <a:endParaRPr dirty="0"/>
          </a:p>
        </p:txBody>
      </p:sp>
      <p:sp>
        <p:nvSpPr>
          <p:cNvPr id="3" name="object 3"/>
          <p:cNvSpPr/>
          <p:nvPr/>
        </p:nvSpPr>
        <p:spPr>
          <a:xfrm>
            <a:off x="0" y="0"/>
            <a:ext cx="12189460" cy="6858000"/>
          </a:xfrm>
          <a:custGeom>
            <a:avLst/>
            <a:gdLst/>
            <a:ahLst/>
            <a:cxnLst/>
            <a:rect l="l" t="t" r="r" b="b"/>
            <a:pathLst>
              <a:path w="12189460" h="6858000">
                <a:moveTo>
                  <a:pt x="0" y="0"/>
                </a:moveTo>
                <a:lnTo>
                  <a:pt x="12188952" y="0"/>
                </a:lnTo>
                <a:lnTo>
                  <a:pt x="12188952" y="6857999"/>
                </a:lnTo>
                <a:lnTo>
                  <a:pt x="0" y="6857999"/>
                </a:lnTo>
                <a:lnTo>
                  <a:pt x="0" y="0"/>
                </a:lnTo>
                <a:close/>
              </a:path>
            </a:pathLst>
          </a:custGeom>
          <a:solidFill>
            <a:srgbClr val="70AD47">
              <a:alpha val="30198"/>
            </a:srgbClr>
          </a:solidFill>
        </p:spPr>
        <p:txBody>
          <a:bodyPr wrap="square" lIns="0" tIns="0" rIns="0" bIns="0" rtlCol="0"/>
          <a:lstStyle/>
          <a:p>
            <a:endParaRPr dirty="0"/>
          </a:p>
        </p:txBody>
      </p:sp>
      <p:sp>
        <p:nvSpPr>
          <p:cNvPr id="4" name="object 4"/>
          <p:cNvSpPr/>
          <p:nvPr/>
        </p:nvSpPr>
        <p:spPr>
          <a:xfrm>
            <a:off x="652804" y="598258"/>
            <a:ext cx="10889615" cy="5681345"/>
          </a:xfrm>
          <a:custGeom>
            <a:avLst/>
            <a:gdLst/>
            <a:ahLst/>
            <a:cxnLst/>
            <a:rect l="l" t="t" r="r" b="b"/>
            <a:pathLst>
              <a:path w="10889615" h="5681345">
                <a:moveTo>
                  <a:pt x="0" y="0"/>
                </a:moveTo>
                <a:lnTo>
                  <a:pt x="10889441" y="0"/>
                </a:lnTo>
                <a:lnTo>
                  <a:pt x="10889441" y="5680742"/>
                </a:lnTo>
                <a:lnTo>
                  <a:pt x="0" y="5680742"/>
                </a:lnTo>
                <a:lnTo>
                  <a:pt x="0" y="0"/>
                </a:lnTo>
                <a:close/>
              </a:path>
            </a:pathLst>
          </a:custGeom>
          <a:solidFill>
            <a:srgbClr val="FFFFFF"/>
          </a:solidFill>
        </p:spPr>
        <p:txBody>
          <a:bodyPr wrap="square" lIns="0" tIns="0" rIns="0" bIns="0" rtlCol="0"/>
          <a:lstStyle/>
          <a:p>
            <a:endParaRPr dirty="0"/>
          </a:p>
        </p:txBody>
      </p:sp>
      <p:sp>
        <p:nvSpPr>
          <p:cNvPr id="5" name="object 5"/>
          <p:cNvSpPr/>
          <p:nvPr/>
        </p:nvSpPr>
        <p:spPr>
          <a:xfrm>
            <a:off x="27984" y="6015676"/>
            <a:ext cx="2605405" cy="842644"/>
          </a:xfrm>
          <a:custGeom>
            <a:avLst/>
            <a:gdLst/>
            <a:ahLst/>
            <a:cxnLst/>
            <a:rect l="l" t="t" r="r" b="b"/>
            <a:pathLst>
              <a:path w="2605405" h="842645">
                <a:moveTo>
                  <a:pt x="892029" y="0"/>
                </a:moveTo>
                <a:lnTo>
                  <a:pt x="841373" y="628"/>
                </a:lnTo>
                <a:lnTo>
                  <a:pt x="790938" y="2897"/>
                </a:lnTo>
                <a:lnTo>
                  <a:pt x="740807" y="6924"/>
                </a:lnTo>
                <a:lnTo>
                  <a:pt x="691063" y="12828"/>
                </a:lnTo>
                <a:lnTo>
                  <a:pt x="641788" y="20729"/>
                </a:lnTo>
                <a:lnTo>
                  <a:pt x="593066" y="30745"/>
                </a:lnTo>
                <a:lnTo>
                  <a:pt x="544977" y="42994"/>
                </a:lnTo>
                <a:lnTo>
                  <a:pt x="497606" y="57595"/>
                </a:lnTo>
                <a:lnTo>
                  <a:pt x="451034" y="74668"/>
                </a:lnTo>
                <a:lnTo>
                  <a:pt x="405345" y="94330"/>
                </a:lnTo>
                <a:lnTo>
                  <a:pt x="360619" y="116700"/>
                </a:lnTo>
                <a:lnTo>
                  <a:pt x="316942" y="141898"/>
                </a:lnTo>
                <a:lnTo>
                  <a:pt x="274393" y="170042"/>
                </a:lnTo>
                <a:lnTo>
                  <a:pt x="233058" y="201251"/>
                </a:lnTo>
                <a:lnTo>
                  <a:pt x="193016" y="235642"/>
                </a:lnTo>
                <a:lnTo>
                  <a:pt x="156368" y="272259"/>
                </a:lnTo>
                <a:lnTo>
                  <a:pt x="123872" y="310595"/>
                </a:lnTo>
                <a:lnTo>
                  <a:pt x="95417" y="350497"/>
                </a:lnTo>
                <a:lnTo>
                  <a:pt x="70892" y="391810"/>
                </a:lnTo>
                <a:lnTo>
                  <a:pt x="50188" y="434381"/>
                </a:lnTo>
                <a:lnTo>
                  <a:pt x="33193" y="478057"/>
                </a:lnTo>
                <a:lnTo>
                  <a:pt x="19798" y="522682"/>
                </a:lnTo>
                <a:lnTo>
                  <a:pt x="9891" y="568103"/>
                </a:lnTo>
                <a:lnTo>
                  <a:pt x="3363" y="614167"/>
                </a:lnTo>
                <a:lnTo>
                  <a:pt x="102" y="660719"/>
                </a:lnTo>
                <a:lnTo>
                  <a:pt x="0" y="707605"/>
                </a:lnTo>
                <a:lnTo>
                  <a:pt x="2944" y="754672"/>
                </a:lnTo>
                <a:lnTo>
                  <a:pt x="8824" y="801765"/>
                </a:lnTo>
                <a:lnTo>
                  <a:pt x="19021" y="842323"/>
                </a:lnTo>
                <a:lnTo>
                  <a:pt x="2600717" y="842323"/>
                </a:lnTo>
                <a:lnTo>
                  <a:pt x="2602025" y="834670"/>
                </a:lnTo>
                <a:lnTo>
                  <a:pt x="2605175" y="785211"/>
                </a:lnTo>
                <a:lnTo>
                  <a:pt x="2604743" y="735420"/>
                </a:lnTo>
                <a:lnTo>
                  <a:pt x="2600912" y="685510"/>
                </a:lnTo>
                <a:lnTo>
                  <a:pt x="2593863" y="635696"/>
                </a:lnTo>
                <a:lnTo>
                  <a:pt x="2583779" y="586192"/>
                </a:lnTo>
                <a:lnTo>
                  <a:pt x="2570841" y="537214"/>
                </a:lnTo>
                <a:lnTo>
                  <a:pt x="2555233" y="488975"/>
                </a:lnTo>
                <a:lnTo>
                  <a:pt x="2537137" y="441690"/>
                </a:lnTo>
                <a:lnTo>
                  <a:pt x="2516734" y="395574"/>
                </a:lnTo>
                <a:lnTo>
                  <a:pt x="2494206" y="350841"/>
                </a:lnTo>
                <a:lnTo>
                  <a:pt x="2469736" y="307706"/>
                </a:lnTo>
                <a:lnTo>
                  <a:pt x="2443507" y="266382"/>
                </a:lnTo>
                <a:lnTo>
                  <a:pt x="2416372" y="226591"/>
                </a:lnTo>
                <a:lnTo>
                  <a:pt x="2386174" y="187194"/>
                </a:lnTo>
                <a:lnTo>
                  <a:pt x="2352875" y="149589"/>
                </a:lnTo>
                <a:lnTo>
                  <a:pt x="2316440" y="115175"/>
                </a:lnTo>
                <a:lnTo>
                  <a:pt x="1800163" y="114848"/>
                </a:lnTo>
                <a:lnTo>
                  <a:pt x="1745542" y="112159"/>
                </a:lnTo>
                <a:lnTo>
                  <a:pt x="1691316" y="106716"/>
                </a:lnTo>
                <a:lnTo>
                  <a:pt x="1639760" y="100388"/>
                </a:lnTo>
                <a:lnTo>
                  <a:pt x="1585340" y="92319"/>
                </a:lnTo>
                <a:lnTo>
                  <a:pt x="1530533" y="83481"/>
                </a:lnTo>
                <a:lnTo>
                  <a:pt x="1475727" y="73875"/>
                </a:lnTo>
                <a:lnTo>
                  <a:pt x="1328698" y="45681"/>
                </a:lnTo>
                <a:lnTo>
                  <a:pt x="1281559" y="37397"/>
                </a:lnTo>
                <a:lnTo>
                  <a:pt x="1233962" y="29670"/>
                </a:lnTo>
                <a:lnTo>
                  <a:pt x="1185978" y="22605"/>
                </a:lnTo>
                <a:lnTo>
                  <a:pt x="1137681" y="16308"/>
                </a:lnTo>
                <a:lnTo>
                  <a:pt x="1089145" y="10883"/>
                </a:lnTo>
                <a:lnTo>
                  <a:pt x="1040441" y="6435"/>
                </a:lnTo>
                <a:lnTo>
                  <a:pt x="991644" y="3070"/>
                </a:lnTo>
                <a:lnTo>
                  <a:pt x="942825" y="892"/>
                </a:lnTo>
                <a:lnTo>
                  <a:pt x="892029" y="0"/>
                </a:lnTo>
                <a:close/>
              </a:path>
              <a:path w="2605405" h="842645">
                <a:moveTo>
                  <a:pt x="2132388" y="35369"/>
                </a:moveTo>
                <a:lnTo>
                  <a:pt x="2083462" y="38605"/>
                </a:lnTo>
                <a:lnTo>
                  <a:pt x="2038542" y="50948"/>
                </a:lnTo>
                <a:lnTo>
                  <a:pt x="1994996" y="68586"/>
                </a:lnTo>
                <a:lnTo>
                  <a:pt x="1950191" y="87703"/>
                </a:lnTo>
                <a:lnTo>
                  <a:pt x="1901493" y="104487"/>
                </a:lnTo>
                <a:lnTo>
                  <a:pt x="1852906" y="112913"/>
                </a:lnTo>
                <a:lnTo>
                  <a:pt x="1800163" y="114848"/>
                </a:lnTo>
                <a:lnTo>
                  <a:pt x="2316006" y="114848"/>
                </a:lnTo>
                <a:lnTo>
                  <a:pt x="2276833" y="85349"/>
                </a:lnTo>
                <a:lnTo>
                  <a:pt x="2234017" y="61510"/>
                </a:lnTo>
                <a:lnTo>
                  <a:pt x="2187956" y="45056"/>
                </a:lnTo>
                <a:lnTo>
                  <a:pt x="2132388" y="35369"/>
                </a:lnTo>
                <a:close/>
              </a:path>
            </a:pathLst>
          </a:custGeom>
          <a:solidFill>
            <a:srgbClr val="FFFFFF">
              <a:alpha val="10198"/>
            </a:srgbClr>
          </a:solidFill>
        </p:spPr>
        <p:txBody>
          <a:bodyPr wrap="square" lIns="0" tIns="0" rIns="0" bIns="0" rtlCol="0"/>
          <a:lstStyle/>
          <a:p>
            <a:endParaRPr dirty="0"/>
          </a:p>
        </p:txBody>
      </p:sp>
      <p:sp>
        <p:nvSpPr>
          <p:cNvPr id="6" name="object 6"/>
          <p:cNvSpPr/>
          <p:nvPr/>
        </p:nvSpPr>
        <p:spPr>
          <a:xfrm>
            <a:off x="656707" y="5797359"/>
            <a:ext cx="2485390" cy="1061085"/>
          </a:xfrm>
          <a:custGeom>
            <a:avLst/>
            <a:gdLst/>
            <a:ahLst/>
            <a:cxnLst/>
            <a:rect l="l" t="t" r="r" b="b"/>
            <a:pathLst>
              <a:path w="2485390" h="1061084">
                <a:moveTo>
                  <a:pt x="1572446" y="1054415"/>
                </a:moveTo>
                <a:lnTo>
                  <a:pt x="1568593" y="1055182"/>
                </a:lnTo>
                <a:lnTo>
                  <a:pt x="1565511" y="1058247"/>
                </a:lnTo>
                <a:lnTo>
                  <a:pt x="1563382" y="1060640"/>
                </a:lnTo>
                <a:lnTo>
                  <a:pt x="1584452" y="1060640"/>
                </a:lnTo>
                <a:lnTo>
                  <a:pt x="1576684" y="1055565"/>
                </a:lnTo>
                <a:lnTo>
                  <a:pt x="1572446" y="1054415"/>
                </a:lnTo>
                <a:close/>
              </a:path>
              <a:path w="2485390" h="1061084">
                <a:moveTo>
                  <a:pt x="493581" y="1045219"/>
                </a:moveTo>
                <a:lnTo>
                  <a:pt x="489728" y="1045986"/>
                </a:lnTo>
                <a:lnTo>
                  <a:pt x="486645" y="1049051"/>
                </a:lnTo>
                <a:lnTo>
                  <a:pt x="480480" y="1050583"/>
                </a:lnTo>
                <a:lnTo>
                  <a:pt x="477398" y="1052883"/>
                </a:lnTo>
                <a:lnTo>
                  <a:pt x="476628" y="1056713"/>
                </a:lnTo>
                <a:lnTo>
                  <a:pt x="477525" y="1060640"/>
                </a:lnTo>
                <a:lnTo>
                  <a:pt x="512874" y="1060640"/>
                </a:lnTo>
                <a:lnTo>
                  <a:pt x="511306" y="1055181"/>
                </a:lnTo>
                <a:lnTo>
                  <a:pt x="506682" y="1050583"/>
                </a:lnTo>
                <a:lnTo>
                  <a:pt x="502058" y="1047518"/>
                </a:lnTo>
                <a:lnTo>
                  <a:pt x="493581" y="1045219"/>
                </a:lnTo>
                <a:close/>
              </a:path>
              <a:path w="2485390" h="1061084">
                <a:moveTo>
                  <a:pt x="327127" y="1039089"/>
                </a:moveTo>
                <a:lnTo>
                  <a:pt x="323273" y="1039855"/>
                </a:lnTo>
                <a:lnTo>
                  <a:pt x="320191" y="1042921"/>
                </a:lnTo>
                <a:lnTo>
                  <a:pt x="315567" y="1045986"/>
                </a:lnTo>
                <a:lnTo>
                  <a:pt x="312485" y="1049051"/>
                </a:lnTo>
                <a:lnTo>
                  <a:pt x="311329" y="1052883"/>
                </a:lnTo>
                <a:lnTo>
                  <a:pt x="312766" y="1060640"/>
                </a:lnTo>
                <a:lnTo>
                  <a:pt x="346998" y="1060640"/>
                </a:lnTo>
                <a:lnTo>
                  <a:pt x="344851" y="1049051"/>
                </a:lnTo>
                <a:lnTo>
                  <a:pt x="340228" y="1044453"/>
                </a:lnTo>
                <a:lnTo>
                  <a:pt x="335604" y="1041388"/>
                </a:lnTo>
                <a:lnTo>
                  <a:pt x="327127" y="1039089"/>
                </a:lnTo>
                <a:close/>
              </a:path>
              <a:path w="2485390" h="1061084">
                <a:moveTo>
                  <a:pt x="17338" y="1035258"/>
                </a:moveTo>
                <a:lnTo>
                  <a:pt x="13485" y="1036790"/>
                </a:lnTo>
                <a:lnTo>
                  <a:pt x="4238" y="1042921"/>
                </a:lnTo>
                <a:lnTo>
                  <a:pt x="1155" y="1045986"/>
                </a:lnTo>
                <a:lnTo>
                  <a:pt x="0" y="1049818"/>
                </a:lnTo>
                <a:lnTo>
                  <a:pt x="2004" y="1060640"/>
                </a:lnTo>
                <a:lnTo>
                  <a:pt x="36253" y="1060640"/>
                </a:lnTo>
                <a:lnTo>
                  <a:pt x="37375" y="1059396"/>
                </a:lnTo>
                <a:lnTo>
                  <a:pt x="38916" y="1055182"/>
                </a:lnTo>
                <a:lnTo>
                  <a:pt x="38145" y="1050583"/>
                </a:lnTo>
                <a:lnTo>
                  <a:pt x="33522" y="1045986"/>
                </a:lnTo>
                <a:lnTo>
                  <a:pt x="28898" y="1039855"/>
                </a:lnTo>
                <a:lnTo>
                  <a:pt x="25044" y="1036790"/>
                </a:lnTo>
                <a:lnTo>
                  <a:pt x="17338" y="1035258"/>
                </a:lnTo>
                <a:close/>
              </a:path>
              <a:path w="2485390" h="1061084">
                <a:moveTo>
                  <a:pt x="2127293" y="1032958"/>
                </a:moveTo>
                <a:lnTo>
                  <a:pt x="2123438" y="1033725"/>
                </a:lnTo>
                <a:lnTo>
                  <a:pt x="2120356" y="1036790"/>
                </a:lnTo>
                <a:lnTo>
                  <a:pt x="2115732" y="1038323"/>
                </a:lnTo>
                <a:lnTo>
                  <a:pt x="2112650" y="1041388"/>
                </a:lnTo>
                <a:lnTo>
                  <a:pt x="2111494" y="1045603"/>
                </a:lnTo>
                <a:lnTo>
                  <a:pt x="2114076" y="1060640"/>
                </a:lnTo>
                <a:lnTo>
                  <a:pt x="2144984" y="1060640"/>
                </a:lnTo>
                <a:lnTo>
                  <a:pt x="2148870" y="1056331"/>
                </a:lnTo>
                <a:lnTo>
                  <a:pt x="2150411" y="1052117"/>
                </a:lnTo>
                <a:lnTo>
                  <a:pt x="2149640" y="1047518"/>
                </a:lnTo>
                <a:lnTo>
                  <a:pt x="2140393" y="1038323"/>
                </a:lnTo>
                <a:lnTo>
                  <a:pt x="2135769" y="1035258"/>
                </a:lnTo>
                <a:lnTo>
                  <a:pt x="2127293" y="1032958"/>
                </a:lnTo>
                <a:close/>
              </a:path>
              <a:path w="2485390" h="1061084">
                <a:moveTo>
                  <a:pt x="1205632" y="1032958"/>
                </a:moveTo>
                <a:lnTo>
                  <a:pt x="1201779" y="1033725"/>
                </a:lnTo>
                <a:lnTo>
                  <a:pt x="1198697" y="1036790"/>
                </a:lnTo>
                <a:lnTo>
                  <a:pt x="1194073" y="1039855"/>
                </a:lnTo>
                <a:lnTo>
                  <a:pt x="1190990" y="1042921"/>
                </a:lnTo>
                <a:lnTo>
                  <a:pt x="1189835" y="1046752"/>
                </a:lnTo>
                <a:lnTo>
                  <a:pt x="1192408" y="1060640"/>
                </a:lnTo>
                <a:lnTo>
                  <a:pt x="1223325" y="1060640"/>
                </a:lnTo>
                <a:lnTo>
                  <a:pt x="1227211" y="1056331"/>
                </a:lnTo>
                <a:lnTo>
                  <a:pt x="1228751" y="1052117"/>
                </a:lnTo>
                <a:lnTo>
                  <a:pt x="1227980" y="1047518"/>
                </a:lnTo>
                <a:lnTo>
                  <a:pt x="1218734" y="1038323"/>
                </a:lnTo>
                <a:lnTo>
                  <a:pt x="1214109" y="1035258"/>
                </a:lnTo>
                <a:lnTo>
                  <a:pt x="1205632" y="1032958"/>
                </a:lnTo>
                <a:close/>
              </a:path>
              <a:path w="2485390" h="1061084">
                <a:moveTo>
                  <a:pt x="795662" y="1032958"/>
                </a:moveTo>
                <a:lnTo>
                  <a:pt x="791809" y="1033725"/>
                </a:lnTo>
                <a:lnTo>
                  <a:pt x="788727" y="1036790"/>
                </a:lnTo>
                <a:lnTo>
                  <a:pt x="784103" y="1038323"/>
                </a:lnTo>
                <a:lnTo>
                  <a:pt x="781020" y="1040622"/>
                </a:lnTo>
                <a:lnTo>
                  <a:pt x="779865" y="1044453"/>
                </a:lnTo>
                <a:lnTo>
                  <a:pt x="782454" y="1060640"/>
                </a:lnTo>
                <a:lnTo>
                  <a:pt x="813355" y="1060640"/>
                </a:lnTo>
                <a:lnTo>
                  <a:pt x="817241" y="1056331"/>
                </a:lnTo>
                <a:lnTo>
                  <a:pt x="818781" y="1052117"/>
                </a:lnTo>
                <a:lnTo>
                  <a:pt x="818010" y="1047518"/>
                </a:lnTo>
                <a:lnTo>
                  <a:pt x="808764" y="1038323"/>
                </a:lnTo>
                <a:lnTo>
                  <a:pt x="804139" y="1035258"/>
                </a:lnTo>
                <a:lnTo>
                  <a:pt x="795662" y="1032958"/>
                </a:lnTo>
                <a:close/>
              </a:path>
              <a:path w="2485390" h="1061084">
                <a:moveTo>
                  <a:pt x="136013" y="1032958"/>
                </a:moveTo>
                <a:lnTo>
                  <a:pt x="132160" y="1033725"/>
                </a:lnTo>
                <a:lnTo>
                  <a:pt x="129077" y="1036790"/>
                </a:lnTo>
                <a:lnTo>
                  <a:pt x="124454" y="1039855"/>
                </a:lnTo>
                <a:lnTo>
                  <a:pt x="121371" y="1042921"/>
                </a:lnTo>
                <a:lnTo>
                  <a:pt x="120216" y="1046752"/>
                </a:lnTo>
                <a:lnTo>
                  <a:pt x="122788" y="1060640"/>
                </a:lnTo>
                <a:lnTo>
                  <a:pt x="153624" y="1060640"/>
                </a:lnTo>
                <a:lnTo>
                  <a:pt x="156434" y="1057480"/>
                </a:lnTo>
                <a:lnTo>
                  <a:pt x="158361" y="1052883"/>
                </a:lnTo>
                <a:lnTo>
                  <a:pt x="158361" y="1047518"/>
                </a:lnTo>
                <a:lnTo>
                  <a:pt x="149114" y="1038323"/>
                </a:lnTo>
                <a:lnTo>
                  <a:pt x="144490" y="1035258"/>
                </a:lnTo>
                <a:lnTo>
                  <a:pt x="136013" y="1032958"/>
                </a:lnTo>
                <a:close/>
              </a:path>
              <a:path w="2485390" h="1061084">
                <a:moveTo>
                  <a:pt x="903550" y="1029893"/>
                </a:moveTo>
                <a:lnTo>
                  <a:pt x="899697" y="1030660"/>
                </a:lnTo>
                <a:lnTo>
                  <a:pt x="896615" y="1033725"/>
                </a:lnTo>
                <a:lnTo>
                  <a:pt x="889582" y="1036695"/>
                </a:lnTo>
                <a:lnTo>
                  <a:pt x="886596" y="1041388"/>
                </a:lnTo>
                <a:lnTo>
                  <a:pt x="887078" y="1048381"/>
                </a:lnTo>
                <a:lnTo>
                  <a:pt x="890450" y="1058247"/>
                </a:lnTo>
                <a:lnTo>
                  <a:pt x="893798" y="1060640"/>
                </a:lnTo>
                <a:lnTo>
                  <a:pt x="918479" y="1060640"/>
                </a:lnTo>
                <a:lnTo>
                  <a:pt x="925129" y="1053266"/>
                </a:lnTo>
                <a:lnTo>
                  <a:pt x="926669" y="1049052"/>
                </a:lnTo>
                <a:lnTo>
                  <a:pt x="925898" y="1044453"/>
                </a:lnTo>
                <a:lnTo>
                  <a:pt x="916651" y="1035258"/>
                </a:lnTo>
                <a:lnTo>
                  <a:pt x="912027" y="1032193"/>
                </a:lnTo>
                <a:lnTo>
                  <a:pt x="903550" y="1029893"/>
                </a:lnTo>
                <a:close/>
              </a:path>
              <a:path w="2485390" h="1061084">
                <a:moveTo>
                  <a:pt x="700107" y="1029893"/>
                </a:moveTo>
                <a:lnTo>
                  <a:pt x="684502" y="1050105"/>
                </a:lnTo>
                <a:lnTo>
                  <a:pt x="687006" y="1058247"/>
                </a:lnTo>
                <a:lnTo>
                  <a:pt x="690354" y="1060640"/>
                </a:lnTo>
                <a:lnTo>
                  <a:pt x="715035" y="1060640"/>
                </a:lnTo>
                <a:lnTo>
                  <a:pt x="721683" y="1053266"/>
                </a:lnTo>
                <a:lnTo>
                  <a:pt x="723225" y="1049052"/>
                </a:lnTo>
                <a:lnTo>
                  <a:pt x="722454" y="1044453"/>
                </a:lnTo>
                <a:lnTo>
                  <a:pt x="713206" y="1035258"/>
                </a:lnTo>
                <a:lnTo>
                  <a:pt x="708583" y="1032193"/>
                </a:lnTo>
                <a:lnTo>
                  <a:pt x="700107" y="1029893"/>
                </a:lnTo>
                <a:close/>
              </a:path>
              <a:path w="2485390" h="1061084">
                <a:moveTo>
                  <a:pt x="601468" y="1029893"/>
                </a:moveTo>
                <a:lnTo>
                  <a:pt x="597614" y="1030660"/>
                </a:lnTo>
                <a:lnTo>
                  <a:pt x="594532" y="1033725"/>
                </a:lnTo>
                <a:lnTo>
                  <a:pt x="588800" y="1036695"/>
                </a:lnTo>
                <a:lnTo>
                  <a:pt x="585670" y="1041388"/>
                </a:lnTo>
                <a:lnTo>
                  <a:pt x="585429" y="1048381"/>
                </a:lnTo>
                <a:lnTo>
                  <a:pt x="588367" y="1058247"/>
                </a:lnTo>
                <a:lnTo>
                  <a:pt x="591715" y="1060640"/>
                </a:lnTo>
                <a:lnTo>
                  <a:pt x="616397" y="1060640"/>
                </a:lnTo>
                <a:lnTo>
                  <a:pt x="623045" y="1053266"/>
                </a:lnTo>
                <a:lnTo>
                  <a:pt x="624587" y="1049052"/>
                </a:lnTo>
                <a:lnTo>
                  <a:pt x="623816" y="1044453"/>
                </a:lnTo>
                <a:lnTo>
                  <a:pt x="614568" y="1035258"/>
                </a:lnTo>
                <a:lnTo>
                  <a:pt x="609945" y="1032193"/>
                </a:lnTo>
                <a:lnTo>
                  <a:pt x="601468" y="1029893"/>
                </a:lnTo>
                <a:close/>
              </a:path>
              <a:path w="2485390" h="1061084">
                <a:moveTo>
                  <a:pt x="1097746" y="1023763"/>
                </a:moveTo>
                <a:lnTo>
                  <a:pt x="1093891" y="1024530"/>
                </a:lnTo>
                <a:lnTo>
                  <a:pt x="1090809" y="1027595"/>
                </a:lnTo>
                <a:lnTo>
                  <a:pt x="1085078" y="1032288"/>
                </a:lnTo>
                <a:lnTo>
                  <a:pt x="1081947" y="1037557"/>
                </a:lnTo>
                <a:lnTo>
                  <a:pt x="1081707" y="1043975"/>
                </a:lnTo>
                <a:lnTo>
                  <a:pt x="1084644" y="1052117"/>
                </a:lnTo>
                <a:lnTo>
                  <a:pt x="1096570" y="1060640"/>
                </a:lnTo>
                <a:lnTo>
                  <a:pt x="1098302" y="1060640"/>
                </a:lnTo>
                <a:lnTo>
                  <a:pt x="1109305" y="1058247"/>
                </a:lnTo>
                <a:lnTo>
                  <a:pt x="1114169" y="1054416"/>
                </a:lnTo>
                <a:lnTo>
                  <a:pt x="1118167" y="1048285"/>
                </a:lnTo>
                <a:lnTo>
                  <a:pt x="1119275" y="1041005"/>
                </a:lnTo>
                <a:lnTo>
                  <a:pt x="1115470" y="1033725"/>
                </a:lnTo>
                <a:lnTo>
                  <a:pt x="1110846" y="1029128"/>
                </a:lnTo>
                <a:lnTo>
                  <a:pt x="1106222" y="1026062"/>
                </a:lnTo>
                <a:lnTo>
                  <a:pt x="1097746" y="1023763"/>
                </a:lnTo>
                <a:close/>
              </a:path>
              <a:path w="2485390" h="1061084">
                <a:moveTo>
                  <a:pt x="1328931" y="1017633"/>
                </a:moveTo>
                <a:lnTo>
                  <a:pt x="1325077" y="1018400"/>
                </a:lnTo>
                <a:lnTo>
                  <a:pt x="1321995" y="1021465"/>
                </a:lnTo>
                <a:lnTo>
                  <a:pt x="1316264" y="1026158"/>
                </a:lnTo>
                <a:lnTo>
                  <a:pt x="1313133" y="1031427"/>
                </a:lnTo>
                <a:lnTo>
                  <a:pt x="1312892" y="1037844"/>
                </a:lnTo>
                <a:lnTo>
                  <a:pt x="1315830" y="1045987"/>
                </a:lnTo>
                <a:lnTo>
                  <a:pt x="1321417" y="1052548"/>
                </a:lnTo>
                <a:lnTo>
                  <a:pt x="1328161" y="1054799"/>
                </a:lnTo>
                <a:lnTo>
                  <a:pt x="1334904" y="1054176"/>
                </a:lnTo>
                <a:lnTo>
                  <a:pt x="1340491" y="1052117"/>
                </a:lnTo>
                <a:lnTo>
                  <a:pt x="1345355" y="1048285"/>
                </a:lnTo>
                <a:lnTo>
                  <a:pt x="1349353" y="1042155"/>
                </a:lnTo>
                <a:lnTo>
                  <a:pt x="1350460" y="1034875"/>
                </a:lnTo>
                <a:lnTo>
                  <a:pt x="1346656" y="1027595"/>
                </a:lnTo>
                <a:lnTo>
                  <a:pt x="1342031" y="1022997"/>
                </a:lnTo>
                <a:lnTo>
                  <a:pt x="1337409" y="1019932"/>
                </a:lnTo>
                <a:lnTo>
                  <a:pt x="1328931" y="1017633"/>
                </a:lnTo>
                <a:close/>
              </a:path>
              <a:path w="2485390" h="1061084">
                <a:moveTo>
                  <a:pt x="2367725" y="1005373"/>
                </a:moveTo>
                <a:lnTo>
                  <a:pt x="2363872" y="1006139"/>
                </a:lnTo>
                <a:lnTo>
                  <a:pt x="2360790" y="1009204"/>
                </a:lnTo>
                <a:lnTo>
                  <a:pt x="2355058" y="1012174"/>
                </a:lnTo>
                <a:lnTo>
                  <a:pt x="2351927" y="1016867"/>
                </a:lnTo>
                <a:lnTo>
                  <a:pt x="2351686" y="1023860"/>
                </a:lnTo>
                <a:lnTo>
                  <a:pt x="2354624" y="1033726"/>
                </a:lnTo>
                <a:lnTo>
                  <a:pt x="2360211" y="1040287"/>
                </a:lnTo>
                <a:lnTo>
                  <a:pt x="2366955" y="1042538"/>
                </a:lnTo>
                <a:lnTo>
                  <a:pt x="2373698" y="1041916"/>
                </a:lnTo>
                <a:lnTo>
                  <a:pt x="2379285" y="1039856"/>
                </a:lnTo>
                <a:lnTo>
                  <a:pt x="2385450" y="1034732"/>
                </a:lnTo>
                <a:lnTo>
                  <a:pt x="2389302" y="1028745"/>
                </a:lnTo>
                <a:lnTo>
                  <a:pt x="2389688" y="1022183"/>
                </a:lnTo>
                <a:lnTo>
                  <a:pt x="2385450" y="1015335"/>
                </a:lnTo>
                <a:lnTo>
                  <a:pt x="2380827" y="1010737"/>
                </a:lnTo>
                <a:lnTo>
                  <a:pt x="2376203" y="1007672"/>
                </a:lnTo>
                <a:lnTo>
                  <a:pt x="2367725" y="1005373"/>
                </a:lnTo>
                <a:close/>
              </a:path>
              <a:path w="2485390" h="1061084">
                <a:moveTo>
                  <a:pt x="1446065" y="999241"/>
                </a:moveTo>
                <a:lnTo>
                  <a:pt x="1442212" y="1000008"/>
                </a:lnTo>
                <a:lnTo>
                  <a:pt x="1439129" y="1003073"/>
                </a:lnTo>
                <a:lnTo>
                  <a:pt x="1433397" y="1006474"/>
                </a:lnTo>
                <a:lnTo>
                  <a:pt x="1430267" y="1011886"/>
                </a:lnTo>
                <a:lnTo>
                  <a:pt x="1430026" y="1019022"/>
                </a:lnTo>
                <a:lnTo>
                  <a:pt x="1432963" y="1027595"/>
                </a:lnTo>
                <a:lnTo>
                  <a:pt x="1438551" y="1034156"/>
                </a:lnTo>
                <a:lnTo>
                  <a:pt x="1445294" y="1036407"/>
                </a:lnTo>
                <a:lnTo>
                  <a:pt x="1452037" y="1035785"/>
                </a:lnTo>
                <a:lnTo>
                  <a:pt x="1457624" y="1033725"/>
                </a:lnTo>
                <a:lnTo>
                  <a:pt x="1463789" y="1028601"/>
                </a:lnTo>
                <a:lnTo>
                  <a:pt x="1467642" y="1022614"/>
                </a:lnTo>
                <a:lnTo>
                  <a:pt x="1468028" y="1016052"/>
                </a:lnTo>
                <a:lnTo>
                  <a:pt x="1463789" y="1009203"/>
                </a:lnTo>
                <a:lnTo>
                  <a:pt x="1459166" y="1004606"/>
                </a:lnTo>
                <a:lnTo>
                  <a:pt x="1454542" y="1001541"/>
                </a:lnTo>
                <a:lnTo>
                  <a:pt x="1446065" y="999241"/>
                </a:lnTo>
                <a:close/>
              </a:path>
              <a:path w="2485390" h="1061084">
                <a:moveTo>
                  <a:pt x="1692663" y="996176"/>
                </a:moveTo>
                <a:lnTo>
                  <a:pt x="1688809" y="996943"/>
                </a:lnTo>
                <a:lnTo>
                  <a:pt x="1685727" y="1000008"/>
                </a:lnTo>
                <a:lnTo>
                  <a:pt x="1678695" y="1003409"/>
                </a:lnTo>
                <a:lnTo>
                  <a:pt x="1675709" y="1008820"/>
                </a:lnTo>
                <a:lnTo>
                  <a:pt x="1676191" y="1015957"/>
                </a:lnTo>
                <a:lnTo>
                  <a:pt x="1679562" y="1024530"/>
                </a:lnTo>
                <a:lnTo>
                  <a:pt x="1685149" y="1031091"/>
                </a:lnTo>
                <a:lnTo>
                  <a:pt x="1691892" y="1033342"/>
                </a:lnTo>
                <a:lnTo>
                  <a:pt x="1698636" y="1032719"/>
                </a:lnTo>
                <a:lnTo>
                  <a:pt x="1704223" y="1030660"/>
                </a:lnTo>
                <a:lnTo>
                  <a:pt x="1710387" y="1025535"/>
                </a:lnTo>
                <a:lnTo>
                  <a:pt x="1714240" y="1019549"/>
                </a:lnTo>
                <a:lnTo>
                  <a:pt x="1714626" y="1012987"/>
                </a:lnTo>
                <a:lnTo>
                  <a:pt x="1710387" y="1006138"/>
                </a:lnTo>
                <a:lnTo>
                  <a:pt x="1705763" y="1001541"/>
                </a:lnTo>
                <a:lnTo>
                  <a:pt x="1701140" y="998476"/>
                </a:lnTo>
                <a:lnTo>
                  <a:pt x="1692663" y="996176"/>
                </a:lnTo>
                <a:close/>
              </a:path>
              <a:path w="2485390" h="1061084">
                <a:moveTo>
                  <a:pt x="1825209" y="983916"/>
                </a:moveTo>
                <a:lnTo>
                  <a:pt x="1821356" y="984683"/>
                </a:lnTo>
                <a:lnTo>
                  <a:pt x="1818274" y="987748"/>
                </a:lnTo>
                <a:lnTo>
                  <a:pt x="1812543" y="990717"/>
                </a:lnTo>
                <a:lnTo>
                  <a:pt x="1809412" y="995411"/>
                </a:lnTo>
                <a:lnTo>
                  <a:pt x="1809171" y="1002403"/>
                </a:lnTo>
                <a:lnTo>
                  <a:pt x="1812109" y="1012270"/>
                </a:lnTo>
                <a:lnTo>
                  <a:pt x="1817696" y="1018831"/>
                </a:lnTo>
                <a:lnTo>
                  <a:pt x="1824439" y="1021082"/>
                </a:lnTo>
                <a:lnTo>
                  <a:pt x="1831181" y="1020459"/>
                </a:lnTo>
                <a:lnTo>
                  <a:pt x="1836769" y="1018400"/>
                </a:lnTo>
                <a:lnTo>
                  <a:pt x="1842934" y="1013275"/>
                </a:lnTo>
                <a:lnTo>
                  <a:pt x="1846787" y="1007288"/>
                </a:lnTo>
                <a:lnTo>
                  <a:pt x="1847172" y="1000727"/>
                </a:lnTo>
                <a:lnTo>
                  <a:pt x="1842933" y="993878"/>
                </a:lnTo>
                <a:lnTo>
                  <a:pt x="1838311" y="989280"/>
                </a:lnTo>
                <a:lnTo>
                  <a:pt x="1833685" y="986215"/>
                </a:lnTo>
                <a:lnTo>
                  <a:pt x="1825209" y="983916"/>
                </a:lnTo>
                <a:close/>
              </a:path>
              <a:path w="2485390" h="1061084">
                <a:moveTo>
                  <a:pt x="2056395" y="977786"/>
                </a:moveTo>
                <a:lnTo>
                  <a:pt x="2052542" y="978552"/>
                </a:lnTo>
                <a:lnTo>
                  <a:pt x="2049460" y="981618"/>
                </a:lnTo>
                <a:lnTo>
                  <a:pt x="2043728" y="984587"/>
                </a:lnTo>
                <a:lnTo>
                  <a:pt x="2040598" y="989280"/>
                </a:lnTo>
                <a:lnTo>
                  <a:pt x="2040357" y="996273"/>
                </a:lnTo>
                <a:lnTo>
                  <a:pt x="2043295" y="1006139"/>
                </a:lnTo>
                <a:lnTo>
                  <a:pt x="2048882" y="1012701"/>
                </a:lnTo>
                <a:lnTo>
                  <a:pt x="2055624" y="1014952"/>
                </a:lnTo>
                <a:lnTo>
                  <a:pt x="2062367" y="1014329"/>
                </a:lnTo>
                <a:lnTo>
                  <a:pt x="2067955" y="1012270"/>
                </a:lnTo>
                <a:lnTo>
                  <a:pt x="2074120" y="1007145"/>
                </a:lnTo>
                <a:lnTo>
                  <a:pt x="2077973" y="1001158"/>
                </a:lnTo>
                <a:lnTo>
                  <a:pt x="2078359" y="994596"/>
                </a:lnTo>
                <a:lnTo>
                  <a:pt x="2074120" y="987748"/>
                </a:lnTo>
                <a:lnTo>
                  <a:pt x="2069496" y="983150"/>
                </a:lnTo>
                <a:lnTo>
                  <a:pt x="2064872" y="980085"/>
                </a:lnTo>
                <a:lnTo>
                  <a:pt x="2056395" y="977786"/>
                </a:lnTo>
                <a:close/>
              </a:path>
              <a:path w="2485390" h="1061084">
                <a:moveTo>
                  <a:pt x="407272" y="974721"/>
                </a:moveTo>
                <a:lnTo>
                  <a:pt x="403418" y="975487"/>
                </a:lnTo>
                <a:lnTo>
                  <a:pt x="400336" y="978552"/>
                </a:lnTo>
                <a:lnTo>
                  <a:pt x="394604" y="981522"/>
                </a:lnTo>
                <a:lnTo>
                  <a:pt x="391474" y="986215"/>
                </a:lnTo>
                <a:lnTo>
                  <a:pt x="391233" y="993208"/>
                </a:lnTo>
                <a:lnTo>
                  <a:pt x="394171" y="1003074"/>
                </a:lnTo>
                <a:lnTo>
                  <a:pt x="399758" y="1009635"/>
                </a:lnTo>
                <a:lnTo>
                  <a:pt x="406501" y="1011886"/>
                </a:lnTo>
                <a:lnTo>
                  <a:pt x="413244" y="1011264"/>
                </a:lnTo>
                <a:lnTo>
                  <a:pt x="418831" y="1009204"/>
                </a:lnTo>
                <a:lnTo>
                  <a:pt x="423696" y="1005373"/>
                </a:lnTo>
                <a:lnTo>
                  <a:pt x="427693" y="999242"/>
                </a:lnTo>
                <a:lnTo>
                  <a:pt x="428801" y="991962"/>
                </a:lnTo>
                <a:lnTo>
                  <a:pt x="424996" y="984683"/>
                </a:lnTo>
                <a:lnTo>
                  <a:pt x="420372" y="980085"/>
                </a:lnTo>
                <a:lnTo>
                  <a:pt x="415749" y="977020"/>
                </a:lnTo>
                <a:lnTo>
                  <a:pt x="407272" y="974721"/>
                </a:lnTo>
                <a:close/>
              </a:path>
              <a:path w="2485390" h="1061084">
                <a:moveTo>
                  <a:pt x="2253673" y="965525"/>
                </a:moveTo>
                <a:lnTo>
                  <a:pt x="2249820" y="966292"/>
                </a:lnTo>
                <a:lnTo>
                  <a:pt x="2246738" y="969357"/>
                </a:lnTo>
                <a:lnTo>
                  <a:pt x="2239705" y="972327"/>
                </a:lnTo>
                <a:lnTo>
                  <a:pt x="2236719" y="977020"/>
                </a:lnTo>
                <a:lnTo>
                  <a:pt x="2237200" y="984013"/>
                </a:lnTo>
                <a:lnTo>
                  <a:pt x="2240572" y="993879"/>
                </a:lnTo>
                <a:lnTo>
                  <a:pt x="2246159" y="1000440"/>
                </a:lnTo>
                <a:lnTo>
                  <a:pt x="2252903" y="1002691"/>
                </a:lnTo>
                <a:lnTo>
                  <a:pt x="2259646" y="1002069"/>
                </a:lnTo>
                <a:lnTo>
                  <a:pt x="2265233" y="1000009"/>
                </a:lnTo>
                <a:lnTo>
                  <a:pt x="2271397" y="994885"/>
                </a:lnTo>
                <a:lnTo>
                  <a:pt x="2275251" y="988898"/>
                </a:lnTo>
                <a:lnTo>
                  <a:pt x="2275636" y="982336"/>
                </a:lnTo>
                <a:lnTo>
                  <a:pt x="2271397" y="975487"/>
                </a:lnTo>
                <a:lnTo>
                  <a:pt x="2266773" y="970890"/>
                </a:lnTo>
                <a:lnTo>
                  <a:pt x="2262150" y="967825"/>
                </a:lnTo>
                <a:lnTo>
                  <a:pt x="2253673" y="965525"/>
                </a:lnTo>
                <a:close/>
              </a:path>
              <a:path w="2485390" h="1061084">
                <a:moveTo>
                  <a:pt x="1951591" y="962460"/>
                </a:moveTo>
                <a:lnTo>
                  <a:pt x="1947738" y="963227"/>
                </a:lnTo>
                <a:lnTo>
                  <a:pt x="1944654" y="966292"/>
                </a:lnTo>
                <a:lnTo>
                  <a:pt x="1938923" y="970986"/>
                </a:lnTo>
                <a:lnTo>
                  <a:pt x="1935793" y="976254"/>
                </a:lnTo>
                <a:lnTo>
                  <a:pt x="1935552" y="982672"/>
                </a:lnTo>
                <a:lnTo>
                  <a:pt x="1938490" y="990814"/>
                </a:lnTo>
                <a:lnTo>
                  <a:pt x="1944076" y="997375"/>
                </a:lnTo>
                <a:lnTo>
                  <a:pt x="1950819" y="999626"/>
                </a:lnTo>
                <a:lnTo>
                  <a:pt x="1957563" y="999003"/>
                </a:lnTo>
                <a:lnTo>
                  <a:pt x="1963150" y="996944"/>
                </a:lnTo>
                <a:lnTo>
                  <a:pt x="1968015" y="993113"/>
                </a:lnTo>
                <a:lnTo>
                  <a:pt x="1972012" y="986982"/>
                </a:lnTo>
                <a:lnTo>
                  <a:pt x="1973120" y="979702"/>
                </a:lnTo>
                <a:lnTo>
                  <a:pt x="1969315" y="972422"/>
                </a:lnTo>
                <a:lnTo>
                  <a:pt x="1964691" y="967825"/>
                </a:lnTo>
                <a:lnTo>
                  <a:pt x="1960068" y="964760"/>
                </a:lnTo>
                <a:lnTo>
                  <a:pt x="1951591" y="962460"/>
                </a:lnTo>
                <a:close/>
              </a:path>
              <a:path w="2485390" h="1061084">
                <a:moveTo>
                  <a:pt x="243901" y="962460"/>
                </a:moveTo>
                <a:lnTo>
                  <a:pt x="240047" y="963227"/>
                </a:lnTo>
                <a:lnTo>
                  <a:pt x="236965" y="966292"/>
                </a:lnTo>
                <a:lnTo>
                  <a:pt x="231233" y="970986"/>
                </a:lnTo>
                <a:lnTo>
                  <a:pt x="228103" y="976254"/>
                </a:lnTo>
                <a:lnTo>
                  <a:pt x="227862" y="982672"/>
                </a:lnTo>
                <a:lnTo>
                  <a:pt x="230800" y="990814"/>
                </a:lnTo>
                <a:lnTo>
                  <a:pt x="236387" y="997375"/>
                </a:lnTo>
                <a:lnTo>
                  <a:pt x="243130" y="999626"/>
                </a:lnTo>
                <a:lnTo>
                  <a:pt x="249873" y="999003"/>
                </a:lnTo>
                <a:lnTo>
                  <a:pt x="255460" y="996944"/>
                </a:lnTo>
                <a:lnTo>
                  <a:pt x="260325" y="993113"/>
                </a:lnTo>
                <a:lnTo>
                  <a:pt x="264322" y="986982"/>
                </a:lnTo>
                <a:lnTo>
                  <a:pt x="265430" y="979702"/>
                </a:lnTo>
                <a:lnTo>
                  <a:pt x="261625" y="972422"/>
                </a:lnTo>
                <a:lnTo>
                  <a:pt x="257002" y="967825"/>
                </a:lnTo>
                <a:lnTo>
                  <a:pt x="252378" y="964760"/>
                </a:lnTo>
                <a:lnTo>
                  <a:pt x="243901" y="962460"/>
                </a:lnTo>
                <a:close/>
              </a:path>
              <a:path w="2485390" h="1061084">
                <a:moveTo>
                  <a:pt x="2463283" y="959395"/>
                </a:moveTo>
                <a:lnTo>
                  <a:pt x="2459428" y="960162"/>
                </a:lnTo>
                <a:lnTo>
                  <a:pt x="2456346" y="963227"/>
                </a:lnTo>
                <a:lnTo>
                  <a:pt x="2450615" y="966196"/>
                </a:lnTo>
                <a:lnTo>
                  <a:pt x="2447484" y="970890"/>
                </a:lnTo>
                <a:lnTo>
                  <a:pt x="2447244" y="977882"/>
                </a:lnTo>
                <a:lnTo>
                  <a:pt x="2450181" y="987749"/>
                </a:lnTo>
                <a:lnTo>
                  <a:pt x="2455768" y="994310"/>
                </a:lnTo>
                <a:lnTo>
                  <a:pt x="2462511" y="996561"/>
                </a:lnTo>
                <a:lnTo>
                  <a:pt x="2469255" y="995938"/>
                </a:lnTo>
                <a:lnTo>
                  <a:pt x="2474842" y="993879"/>
                </a:lnTo>
                <a:lnTo>
                  <a:pt x="2481007" y="988754"/>
                </a:lnTo>
                <a:lnTo>
                  <a:pt x="2484860" y="982767"/>
                </a:lnTo>
                <a:lnTo>
                  <a:pt x="2485245" y="976206"/>
                </a:lnTo>
                <a:lnTo>
                  <a:pt x="2481007" y="969357"/>
                </a:lnTo>
                <a:lnTo>
                  <a:pt x="2476383" y="964760"/>
                </a:lnTo>
                <a:lnTo>
                  <a:pt x="2471759" y="961694"/>
                </a:lnTo>
                <a:lnTo>
                  <a:pt x="2463283" y="959395"/>
                </a:lnTo>
                <a:close/>
              </a:path>
              <a:path w="2485390" h="1061084">
                <a:moveTo>
                  <a:pt x="1572446" y="956330"/>
                </a:moveTo>
                <a:lnTo>
                  <a:pt x="1556842" y="976541"/>
                </a:lnTo>
                <a:lnTo>
                  <a:pt x="1559346" y="984684"/>
                </a:lnTo>
                <a:lnTo>
                  <a:pt x="1564933" y="991245"/>
                </a:lnTo>
                <a:lnTo>
                  <a:pt x="1571676" y="993496"/>
                </a:lnTo>
                <a:lnTo>
                  <a:pt x="1578418" y="992873"/>
                </a:lnTo>
                <a:lnTo>
                  <a:pt x="1584006" y="990814"/>
                </a:lnTo>
                <a:lnTo>
                  <a:pt x="1590171" y="985689"/>
                </a:lnTo>
                <a:lnTo>
                  <a:pt x="1594024" y="979702"/>
                </a:lnTo>
                <a:lnTo>
                  <a:pt x="1594409" y="973141"/>
                </a:lnTo>
                <a:lnTo>
                  <a:pt x="1590170" y="966292"/>
                </a:lnTo>
                <a:lnTo>
                  <a:pt x="1585546" y="961694"/>
                </a:lnTo>
                <a:lnTo>
                  <a:pt x="1580922" y="958629"/>
                </a:lnTo>
                <a:lnTo>
                  <a:pt x="1572446" y="956330"/>
                </a:lnTo>
                <a:close/>
              </a:path>
              <a:path w="2485390" h="1061084">
                <a:moveTo>
                  <a:pt x="1236456" y="941003"/>
                </a:moveTo>
                <a:lnTo>
                  <a:pt x="1232603" y="941770"/>
                </a:lnTo>
                <a:lnTo>
                  <a:pt x="1229521" y="944835"/>
                </a:lnTo>
                <a:lnTo>
                  <a:pt x="1223790" y="948236"/>
                </a:lnTo>
                <a:lnTo>
                  <a:pt x="1220659" y="953648"/>
                </a:lnTo>
                <a:lnTo>
                  <a:pt x="1220418" y="960784"/>
                </a:lnTo>
                <a:lnTo>
                  <a:pt x="1223356" y="969357"/>
                </a:lnTo>
                <a:lnTo>
                  <a:pt x="1228943" y="975918"/>
                </a:lnTo>
                <a:lnTo>
                  <a:pt x="1235686" y="978169"/>
                </a:lnTo>
                <a:lnTo>
                  <a:pt x="1242429" y="977547"/>
                </a:lnTo>
                <a:lnTo>
                  <a:pt x="1248016" y="975487"/>
                </a:lnTo>
                <a:lnTo>
                  <a:pt x="1254181" y="970363"/>
                </a:lnTo>
                <a:lnTo>
                  <a:pt x="1258034" y="964376"/>
                </a:lnTo>
                <a:lnTo>
                  <a:pt x="1258419" y="957814"/>
                </a:lnTo>
                <a:lnTo>
                  <a:pt x="1254181" y="950966"/>
                </a:lnTo>
                <a:lnTo>
                  <a:pt x="1249558" y="946368"/>
                </a:lnTo>
                <a:lnTo>
                  <a:pt x="1244934" y="943303"/>
                </a:lnTo>
                <a:lnTo>
                  <a:pt x="1236456" y="941003"/>
                </a:lnTo>
                <a:close/>
              </a:path>
              <a:path w="2485390" h="1061084">
                <a:moveTo>
                  <a:pt x="1042261" y="937938"/>
                </a:moveTo>
                <a:lnTo>
                  <a:pt x="1038408" y="938705"/>
                </a:lnTo>
                <a:lnTo>
                  <a:pt x="1035325" y="941770"/>
                </a:lnTo>
                <a:lnTo>
                  <a:pt x="1029593" y="944740"/>
                </a:lnTo>
                <a:lnTo>
                  <a:pt x="1026463" y="949433"/>
                </a:lnTo>
                <a:lnTo>
                  <a:pt x="1026222" y="956426"/>
                </a:lnTo>
                <a:lnTo>
                  <a:pt x="1029159" y="966292"/>
                </a:lnTo>
                <a:lnTo>
                  <a:pt x="1034747" y="972853"/>
                </a:lnTo>
                <a:lnTo>
                  <a:pt x="1041490" y="975104"/>
                </a:lnTo>
                <a:lnTo>
                  <a:pt x="1048233" y="974482"/>
                </a:lnTo>
                <a:lnTo>
                  <a:pt x="1053820" y="972422"/>
                </a:lnTo>
                <a:lnTo>
                  <a:pt x="1059985" y="967298"/>
                </a:lnTo>
                <a:lnTo>
                  <a:pt x="1063838" y="961311"/>
                </a:lnTo>
                <a:lnTo>
                  <a:pt x="1064223" y="954749"/>
                </a:lnTo>
                <a:lnTo>
                  <a:pt x="1059985" y="947900"/>
                </a:lnTo>
                <a:lnTo>
                  <a:pt x="1055362" y="943303"/>
                </a:lnTo>
                <a:lnTo>
                  <a:pt x="1050738" y="940238"/>
                </a:lnTo>
                <a:lnTo>
                  <a:pt x="1042261" y="937938"/>
                </a:lnTo>
                <a:close/>
              </a:path>
              <a:path w="2485390" h="1061084">
                <a:moveTo>
                  <a:pt x="940539" y="937938"/>
                </a:moveTo>
                <a:lnTo>
                  <a:pt x="936686" y="938705"/>
                </a:lnTo>
                <a:lnTo>
                  <a:pt x="933603" y="941770"/>
                </a:lnTo>
                <a:lnTo>
                  <a:pt x="927872" y="945171"/>
                </a:lnTo>
                <a:lnTo>
                  <a:pt x="924741" y="950583"/>
                </a:lnTo>
                <a:lnTo>
                  <a:pt x="924500" y="957719"/>
                </a:lnTo>
                <a:lnTo>
                  <a:pt x="927439" y="966292"/>
                </a:lnTo>
                <a:lnTo>
                  <a:pt x="933026" y="972853"/>
                </a:lnTo>
                <a:lnTo>
                  <a:pt x="939769" y="975104"/>
                </a:lnTo>
                <a:lnTo>
                  <a:pt x="946511" y="974482"/>
                </a:lnTo>
                <a:lnTo>
                  <a:pt x="952098" y="972422"/>
                </a:lnTo>
                <a:lnTo>
                  <a:pt x="958264" y="967298"/>
                </a:lnTo>
                <a:lnTo>
                  <a:pt x="962117" y="961311"/>
                </a:lnTo>
                <a:lnTo>
                  <a:pt x="962502" y="954749"/>
                </a:lnTo>
                <a:lnTo>
                  <a:pt x="958263" y="947900"/>
                </a:lnTo>
                <a:lnTo>
                  <a:pt x="953640" y="943303"/>
                </a:lnTo>
                <a:lnTo>
                  <a:pt x="949016" y="940238"/>
                </a:lnTo>
                <a:lnTo>
                  <a:pt x="940539" y="937938"/>
                </a:lnTo>
                <a:close/>
              </a:path>
              <a:path w="2485390" h="1061084">
                <a:moveTo>
                  <a:pt x="120601" y="937938"/>
                </a:moveTo>
                <a:lnTo>
                  <a:pt x="116748" y="938705"/>
                </a:lnTo>
                <a:lnTo>
                  <a:pt x="113665" y="941770"/>
                </a:lnTo>
                <a:lnTo>
                  <a:pt x="106633" y="945171"/>
                </a:lnTo>
                <a:lnTo>
                  <a:pt x="103647" y="950583"/>
                </a:lnTo>
                <a:lnTo>
                  <a:pt x="104129" y="957719"/>
                </a:lnTo>
                <a:lnTo>
                  <a:pt x="107500" y="966292"/>
                </a:lnTo>
                <a:lnTo>
                  <a:pt x="113087" y="972853"/>
                </a:lnTo>
                <a:lnTo>
                  <a:pt x="119831" y="975104"/>
                </a:lnTo>
                <a:lnTo>
                  <a:pt x="126574" y="974482"/>
                </a:lnTo>
                <a:lnTo>
                  <a:pt x="132161" y="972422"/>
                </a:lnTo>
                <a:lnTo>
                  <a:pt x="138326" y="967298"/>
                </a:lnTo>
                <a:lnTo>
                  <a:pt x="142179" y="961311"/>
                </a:lnTo>
                <a:lnTo>
                  <a:pt x="142564" y="954749"/>
                </a:lnTo>
                <a:lnTo>
                  <a:pt x="138326" y="947900"/>
                </a:lnTo>
                <a:lnTo>
                  <a:pt x="133702" y="943303"/>
                </a:lnTo>
                <a:lnTo>
                  <a:pt x="129078" y="940238"/>
                </a:lnTo>
                <a:lnTo>
                  <a:pt x="120601" y="937938"/>
                </a:lnTo>
                <a:close/>
              </a:path>
              <a:path w="2485390" h="1061084">
                <a:moveTo>
                  <a:pt x="527488" y="925678"/>
                </a:moveTo>
                <a:lnTo>
                  <a:pt x="523634" y="926445"/>
                </a:lnTo>
                <a:lnTo>
                  <a:pt x="520552" y="929510"/>
                </a:lnTo>
                <a:lnTo>
                  <a:pt x="513520" y="934203"/>
                </a:lnTo>
                <a:lnTo>
                  <a:pt x="510534" y="939472"/>
                </a:lnTo>
                <a:lnTo>
                  <a:pt x="511016" y="945889"/>
                </a:lnTo>
                <a:lnTo>
                  <a:pt x="514387" y="954032"/>
                </a:lnTo>
                <a:lnTo>
                  <a:pt x="519974" y="960593"/>
                </a:lnTo>
                <a:lnTo>
                  <a:pt x="526717" y="962844"/>
                </a:lnTo>
                <a:lnTo>
                  <a:pt x="533460" y="962221"/>
                </a:lnTo>
                <a:lnTo>
                  <a:pt x="539047" y="960162"/>
                </a:lnTo>
                <a:lnTo>
                  <a:pt x="545212" y="955037"/>
                </a:lnTo>
                <a:lnTo>
                  <a:pt x="549065" y="949050"/>
                </a:lnTo>
                <a:lnTo>
                  <a:pt x="549450" y="942489"/>
                </a:lnTo>
                <a:lnTo>
                  <a:pt x="545212" y="935640"/>
                </a:lnTo>
                <a:lnTo>
                  <a:pt x="540588" y="931042"/>
                </a:lnTo>
                <a:lnTo>
                  <a:pt x="535965" y="927977"/>
                </a:lnTo>
                <a:lnTo>
                  <a:pt x="527488" y="925678"/>
                </a:lnTo>
                <a:close/>
              </a:path>
              <a:path w="2485390" h="1061084">
                <a:moveTo>
                  <a:pt x="832652" y="919548"/>
                </a:moveTo>
                <a:lnTo>
                  <a:pt x="828799" y="920315"/>
                </a:lnTo>
                <a:lnTo>
                  <a:pt x="825717" y="923380"/>
                </a:lnTo>
                <a:lnTo>
                  <a:pt x="818685" y="928073"/>
                </a:lnTo>
                <a:lnTo>
                  <a:pt x="815699" y="933341"/>
                </a:lnTo>
                <a:lnTo>
                  <a:pt x="816181" y="939759"/>
                </a:lnTo>
                <a:lnTo>
                  <a:pt x="819552" y="947901"/>
                </a:lnTo>
                <a:lnTo>
                  <a:pt x="825139" y="954463"/>
                </a:lnTo>
                <a:lnTo>
                  <a:pt x="831882" y="956714"/>
                </a:lnTo>
                <a:lnTo>
                  <a:pt x="838625" y="956091"/>
                </a:lnTo>
                <a:lnTo>
                  <a:pt x="844212" y="954032"/>
                </a:lnTo>
                <a:lnTo>
                  <a:pt x="850377" y="948907"/>
                </a:lnTo>
                <a:lnTo>
                  <a:pt x="854230" y="942920"/>
                </a:lnTo>
                <a:lnTo>
                  <a:pt x="854615" y="936359"/>
                </a:lnTo>
                <a:lnTo>
                  <a:pt x="850376" y="929510"/>
                </a:lnTo>
                <a:lnTo>
                  <a:pt x="845754" y="924912"/>
                </a:lnTo>
                <a:lnTo>
                  <a:pt x="841130" y="921847"/>
                </a:lnTo>
                <a:lnTo>
                  <a:pt x="832652" y="919548"/>
                </a:lnTo>
                <a:close/>
              </a:path>
              <a:path w="2485390" h="1061084">
                <a:moveTo>
                  <a:pt x="2164283" y="913418"/>
                </a:moveTo>
                <a:lnTo>
                  <a:pt x="2160428" y="914184"/>
                </a:lnTo>
                <a:lnTo>
                  <a:pt x="2157346" y="917250"/>
                </a:lnTo>
                <a:lnTo>
                  <a:pt x="2152915" y="921512"/>
                </a:lnTo>
                <a:lnTo>
                  <a:pt x="2149640" y="926062"/>
                </a:lnTo>
                <a:lnTo>
                  <a:pt x="2148677" y="932336"/>
                </a:lnTo>
                <a:lnTo>
                  <a:pt x="2151182" y="941771"/>
                </a:lnTo>
                <a:lnTo>
                  <a:pt x="2156768" y="948333"/>
                </a:lnTo>
                <a:lnTo>
                  <a:pt x="2163511" y="950583"/>
                </a:lnTo>
                <a:lnTo>
                  <a:pt x="2170254" y="949961"/>
                </a:lnTo>
                <a:lnTo>
                  <a:pt x="2175841" y="947901"/>
                </a:lnTo>
                <a:lnTo>
                  <a:pt x="2182006" y="942777"/>
                </a:lnTo>
                <a:lnTo>
                  <a:pt x="2185859" y="936790"/>
                </a:lnTo>
                <a:lnTo>
                  <a:pt x="2186244" y="930228"/>
                </a:lnTo>
                <a:lnTo>
                  <a:pt x="2182006" y="923380"/>
                </a:lnTo>
                <a:lnTo>
                  <a:pt x="2177382" y="918782"/>
                </a:lnTo>
                <a:lnTo>
                  <a:pt x="2172759" y="915717"/>
                </a:lnTo>
                <a:lnTo>
                  <a:pt x="2164283" y="913418"/>
                </a:lnTo>
                <a:close/>
              </a:path>
              <a:path w="2485390" h="1061084">
                <a:moveTo>
                  <a:pt x="635374" y="913418"/>
                </a:moveTo>
                <a:lnTo>
                  <a:pt x="631521" y="914184"/>
                </a:lnTo>
                <a:lnTo>
                  <a:pt x="628439" y="917250"/>
                </a:lnTo>
                <a:lnTo>
                  <a:pt x="622707" y="920219"/>
                </a:lnTo>
                <a:lnTo>
                  <a:pt x="619576" y="924912"/>
                </a:lnTo>
                <a:lnTo>
                  <a:pt x="619335" y="931905"/>
                </a:lnTo>
                <a:lnTo>
                  <a:pt x="622273" y="941771"/>
                </a:lnTo>
                <a:lnTo>
                  <a:pt x="627861" y="948333"/>
                </a:lnTo>
                <a:lnTo>
                  <a:pt x="634604" y="950583"/>
                </a:lnTo>
                <a:lnTo>
                  <a:pt x="641347" y="949961"/>
                </a:lnTo>
                <a:lnTo>
                  <a:pt x="646934" y="947901"/>
                </a:lnTo>
                <a:lnTo>
                  <a:pt x="653098" y="942777"/>
                </a:lnTo>
                <a:lnTo>
                  <a:pt x="656951" y="936790"/>
                </a:lnTo>
                <a:lnTo>
                  <a:pt x="657337" y="930228"/>
                </a:lnTo>
                <a:lnTo>
                  <a:pt x="653098" y="923380"/>
                </a:lnTo>
                <a:lnTo>
                  <a:pt x="648474" y="918782"/>
                </a:lnTo>
                <a:lnTo>
                  <a:pt x="643852" y="915717"/>
                </a:lnTo>
                <a:lnTo>
                  <a:pt x="635374" y="913418"/>
                </a:lnTo>
                <a:close/>
              </a:path>
              <a:path w="2485390" h="1061084">
                <a:moveTo>
                  <a:pt x="1347425" y="904222"/>
                </a:moveTo>
                <a:lnTo>
                  <a:pt x="1343572" y="904989"/>
                </a:lnTo>
                <a:lnTo>
                  <a:pt x="1340490" y="908054"/>
                </a:lnTo>
                <a:lnTo>
                  <a:pt x="1334759" y="911455"/>
                </a:lnTo>
                <a:lnTo>
                  <a:pt x="1331628" y="916867"/>
                </a:lnTo>
                <a:lnTo>
                  <a:pt x="1331387" y="924003"/>
                </a:lnTo>
                <a:lnTo>
                  <a:pt x="1334325" y="932576"/>
                </a:lnTo>
                <a:lnTo>
                  <a:pt x="1339912" y="939137"/>
                </a:lnTo>
                <a:lnTo>
                  <a:pt x="1346654" y="941388"/>
                </a:lnTo>
                <a:lnTo>
                  <a:pt x="1353397" y="940766"/>
                </a:lnTo>
                <a:lnTo>
                  <a:pt x="1358985" y="938706"/>
                </a:lnTo>
                <a:lnTo>
                  <a:pt x="1365150" y="933582"/>
                </a:lnTo>
                <a:lnTo>
                  <a:pt x="1369003" y="927595"/>
                </a:lnTo>
                <a:lnTo>
                  <a:pt x="1369389" y="921033"/>
                </a:lnTo>
                <a:lnTo>
                  <a:pt x="1365151" y="914184"/>
                </a:lnTo>
                <a:lnTo>
                  <a:pt x="1360526" y="909587"/>
                </a:lnTo>
                <a:lnTo>
                  <a:pt x="1355902" y="906522"/>
                </a:lnTo>
                <a:lnTo>
                  <a:pt x="1347425" y="904222"/>
                </a:lnTo>
                <a:close/>
              </a:path>
              <a:path w="2485390" h="1061084">
                <a:moveTo>
                  <a:pt x="730932" y="898091"/>
                </a:moveTo>
                <a:lnTo>
                  <a:pt x="727077" y="898858"/>
                </a:lnTo>
                <a:lnTo>
                  <a:pt x="723995" y="901923"/>
                </a:lnTo>
                <a:lnTo>
                  <a:pt x="718264" y="904892"/>
                </a:lnTo>
                <a:lnTo>
                  <a:pt x="715133" y="909586"/>
                </a:lnTo>
                <a:lnTo>
                  <a:pt x="714892" y="916578"/>
                </a:lnTo>
                <a:lnTo>
                  <a:pt x="717830" y="926445"/>
                </a:lnTo>
                <a:lnTo>
                  <a:pt x="723417" y="933006"/>
                </a:lnTo>
                <a:lnTo>
                  <a:pt x="730160" y="935257"/>
                </a:lnTo>
                <a:lnTo>
                  <a:pt x="736904" y="934634"/>
                </a:lnTo>
                <a:lnTo>
                  <a:pt x="742491" y="932575"/>
                </a:lnTo>
                <a:lnTo>
                  <a:pt x="748656" y="927450"/>
                </a:lnTo>
                <a:lnTo>
                  <a:pt x="752509" y="921464"/>
                </a:lnTo>
                <a:lnTo>
                  <a:pt x="752894" y="914902"/>
                </a:lnTo>
                <a:lnTo>
                  <a:pt x="748656" y="908053"/>
                </a:lnTo>
                <a:lnTo>
                  <a:pt x="744032" y="903456"/>
                </a:lnTo>
                <a:lnTo>
                  <a:pt x="739408" y="900391"/>
                </a:lnTo>
                <a:lnTo>
                  <a:pt x="730932" y="898091"/>
                </a:lnTo>
                <a:close/>
              </a:path>
              <a:path w="2485390" h="1061084">
                <a:moveTo>
                  <a:pt x="1452231" y="891961"/>
                </a:moveTo>
                <a:lnTo>
                  <a:pt x="1448377" y="892728"/>
                </a:lnTo>
                <a:lnTo>
                  <a:pt x="1445295" y="895793"/>
                </a:lnTo>
                <a:lnTo>
                  <a:pt x="1439563" y="899193"/>
                </a:lnTo>
                <a:lnTo>
                  <a:pt x="1436432" y="904605"/>
                </a:lnTo>
                <a:lnTo>
                  <a:pt x="1436192" y="911741"/>
                </a:lnTo>
                <a:lnTo>
                  <a:pt x="1439129" y="920315"/>
                </a:lnTo>
                <a:lnTo>
                  <a:pt x="1444717" y="926876"/>
                </a:lnTo>
                <a:lnTo>
                  <a:pt x="1451460" y="929127"/>
                </a:lnTo>
                <a:lnTo>
                  <a:pt x="1458203" y="928504"/>
                </a:lnTo>
                <a:lnTo>
                  <a:pt x="1463790" y="926445"/>
                </a:lnTo>
                <a:lnTo>
                  <a:pt x="1469955" y="921320"/>
                </a:lnTo>
                <a:lnTo>
                  <a:pt x="1473808" y="915333"/>
                </a:lnTo>
                <a:lnTo>
                  <a:pt x="1474193" y="908772"/>
                </a:lnTo>
                <a:lnTo>
                  <a:pt x="1469955" y="901923"/>
                </a:lnTo>
                <a:lnTo>
                  <a:pt x="1465332" y="897325"/>
                </a:lnTo>
                <a:lnTo>
                  <a:pt x="1460708" y="894260"/>
                </a:lnTo>
                <a:lnTo>
                  <a:pt x="1452231" y="891961"/>
                </a:lnTo>
                <a:close/>
              </a:path>
              <a:path w="2485390" h="1061084">
                <a:moveTo>
                  <a:pt x="1143983" y="891961"/>
                </a:moveTo>
                <a:lnTo>
                  <a:pt x="1140129" y="892728"/>
                </a:lnTo>
                <a:lnTo>
                  <a:pt x="1137046" y="895793"/>
                </a:lnTo>
                <a:lnTo>
                  <a:pt x="1131315" y="898762"/>
                </a:lnTo>
                <a:lnTo>
                  <a:pt x="1128184" y="903456"/>
                </a:lnTo>
                <a:lnTo>
                  <a:pt x="1127943" y="910448"/>
                </a:lnTo>
                <a:lnTo>
                  <a:pt x="1130881" y="920315"/>
                </a:lnTo>
                <a:lnTo>
                  <a:pt x="1136468" y="926876"/>
                </a:lnTo>
                <a:lnTo>
                  <a:pt x="1143212" y="929127"/>
                </a:lnTo>
                <a:lnTo>
                  <a:pt x="1149955" y="928504"/>
                </a:lnTo>
                <a:lnTo>
                  <a:pt x="1155542" y="926445"/>
                </a:lnTo>
                <a:lnTo>
                  <a:pt x="1160406" y="922613"/>
                </a:lnTo>
                <a:lnTo>
                  <a:pt x="1164404" y="916483"/>
                </a:lnTo>
                <a:lnTo>
                  <a:pt x="1165511" y="909203"/>
                </a:lnTo>
                <a:lnTo>
                  <a:pt x="1161707" y="901923"/>
                </a:lnTo>
                <a:lnTo>
                  <a:pt x="1157083" y="897325"/>
                </a:lnTo>
                <a:lnTo>
                  <a:pt x="1152460" y="894260"/>
                </a:lnTo>
                <a:lnTo>
                  <a:pt x="1143983" y="891961"/>
                </a:lnTo>
                <a:close/>
              </a:path>
              <a:path w="2485390" h="1061084">
                <a:moveTo>
                  <a:pt x="1778972" y="888896"/>
                </a:moveTo>
                <a:lnTo>
                  <a:pt x="1775119" y="889663"/>
                </a:lnTo>
                <a:lnTo>
                  <a:pt x="1772037" y="892728"/>
                </a:lnTo>
                <a:lnTo>
                  <a:pt x="1765005" y="897421"/>
                </a:lnTo>
                <a:lnTo>
                  <a:pt x="1762018" y="902689"/>
                </a:lnTo>
                <a:lnTo>
                  <a:pt x="1762500" y="909107"/>
                </a:lnTo>
                <a:lnTo>
                  <a:pt x="1765871" y="917250"/>
                </a:lnTo>
                <a:lnTo>
                  <a:pt x="1771459" y="923811"/>
                </a:lnTo>
                <a:lnTo>
                  <a:pt x="1778202" y="926062"/>
                </a:lnTo>
                <a:lnTo>
                  <a:pt x="1784945" y="925439"/>
                </a:lnTo>
                <a:lnTo>
                  <a:pt x="1790532" y="923380"/>
                </a:lnTo>
                <a:lnTo>
                  <a:pt x="1796697" y="918255"/>
                </a:lnTo>
                <a:lnTo>
                  <a:pt x="1800550" y="912268"/>
                </a:lnTo>
                <a:lnTo>
                  <a:pt x="1800935" y="905707"/>
                </a:lnTo>
                <a:lnTo>
                  <a:pt x="1796697" y="898858"/>
                </a:lnTo>
                <a:lnTo>
                  <a:pt x="1792074" y="894260"/>
                </a:lnTo>
                <a:lnTo>
                  <a:pt x="1787448" y="891195"/>
                </a:lnTo>
                <a:lnTo>
                  <a:pt x="1778972" y="888896"/>
                </a:lnTo>
                <a:close/>
              </a:path>
              <a:path w="2485390" h="1061084">
                <a:moveTo>
                  <a:pt x="1674168" y="888896"/>
                </a:moveTo>
                <a:lnTo>
                  <a:pt x="1670315" y="889663"/>
                </a:lnTo>
                <a:lnTo>
                  <a:pt x="1667233" y="892728"/>
                </a:lnTo>
                <a:lnTo>
                  <a:pt x="1661501" y="897421"/>
                </a:lnTo>
                <a:lnTo>
                  <a:pt x="1658370" y="902689"/>
                </a:lnTo>
                <a:lnTo>
                  <a:pt x="1658130" y="909107"/>
                </a:lnTo>
                <a:lnTo>
                  <a:pt x="1661068" y="917250"/>
                </a:lnTo>
                <a:lnTo>
                  <a:pt x="1666655" y="923811"/>
                </a:lnTo>
                <a:lnTo>
                  <a:pt x="1673398" y="926062"/>
                </a:lnTo>
                <a:lnTo>
                  <a:pt x="1680141" y="925439"/>
                </a:lnTo>
                <a:lnTo>
                  <a:pt x="1685728" y="923380"/>
                </a:lnTo>
                <a:lnTo>
                  <a:pt x="1691893" y="918255"/>
                </a:lnTo>
                <a:lnTo>
                  <a:pt x="1695746" y="912268"/>
                </a:lnTo>
                <a:lnTo>
                  <a:pt x="1696131" y="905707"/>
                </a:lnTo>
                <a:lnTo>
                  <a:pt x="1691892" y="898858"/>
                </a:lnTo>
                <a:lnTo>
                  <a:pt x="1687270" y="894260"/>
                </a:lnTo>
                <a:lnTo>
                  <a:pt x="1682645" y="891195"/>
                </a:lnTo>
                <a:lnTo>
                  <a:pt x="1674168" y="888896"/>
                </a:lnTo>
                <a:close/>
              </a:path>
              <a:path w="2485390" h="1061084">
                <a:moveTo>
                  <a:pt x="2376972" y="885831"/>
                </a:moveTo>
                <a:lnTo>
                  <a:pt x="2373120" y="886598"/>
                </a:lnTo>
                <a:lnTo>
                  <a:pt x="2370037" y="889663"/>
                </a:lnTo>
                <a:lnTo>
                  <a:pt x="2364305" y="894356"/>
                </a:lnTo>
                <a:lnTo>
                  <a:pt x="2361175" y="899624"/>
                </a:lnTo>
                <a:lnTo>
                  <a:pt x="2360934" y="906042"/>
                </a:lnTo>
                <a:lnTo>
                  <a:pt x="2363872" y="914184"/>
                </a:lnTo>
                <a:lnTo>
                  <a:pt x="2369459" y="920746"/>
                </a:lnTo>
                <a:lnTo>
                  <a:pt x="2376202" y="922997"/>
                </a:lnTo>
                <a:lnTo>
                  <a:pt x="2382945" y="922374"/>
                </a:lnTo>
                <a:lnTo>
                  <a:pt x="2388532" y="920315"/>
                </a:lnTo>
                <a:lnTo>
                  <a:pt x="2394697" y="915190"/>
                </a:lnTo>
                <a:lnTo>
                  <a:pt x="2398550" y="909203"/>
                </a:lnTo>
                <a:lnTo>
                  <a:pt x="2398935" y="902642"/>
                </a:lnTo>
                <a:lnTo>
                  <a:pt x="2394696" y="895793"/>
                </a:lnTo>
                <a:lnTo>
                  <a:pt x="2390074" y="891195"/>
                </a:lnTo>
                <a:lnTo>
                  <a:pt x="2385450" y="888130"/>
                </a:lnTo>
                <a:lnTo>
                  <a:pt x="2376972" y="885831"/>
                </a:lnTo>
                <a:close/>
              </a:path>
              <a:path w="2485390" h="1061084">
                <a:moveTo>
                  <a:pt x="320962" y="879701"/>
                </a:moveTo>
                <a:lnTo>
                  <a:pt x="317108" y="880467"/>
                </a:lnTo>
                <a:lnTo>
                  <a:pt x="314026" y="883532"/>
                </a:lnTo>
                <a:lnTo>
                  <a:pt x="308295" y="888226"/>
                </a:lnTo>
                <a:lnTo>
                  <a:pt x="305164" y="893494"/>
                </a:lnTo>
                <a:lnTo>
                  <a:pt x="304923" y="899912"/>
                </a:lnTo>
                <a:lnTo>
                  <a:pt x="307861" y="908054"/>
                </a:lnTo>
                <a:lnTo>
                  <a:pt x="313448" y="914615"/>
                </a:lnTo>
                <a:lnTo>
                  <a:pt x="320191" y="916866"/>
                </a:lnTo>
                <a:lnTo>
                  <a:pt x="326934" y="916244"/>
                </a:lnTo>
                <a:lnTo>
                  <a:pt x="332522" y="914184"/>
                </a:lnTo>
                <a:lnTo>
                  <a:pt x="338686" y="909060"/>
                </a:lnTo>
                <a:lnTo>
                  <a:pt x="342539" y="903073"/>
                </a:lnTo>
                <a:lnTo>
                  <a:pt x="342925" y="896511"/>
                </a:lnTo>
                <a:lnTo>
                  <a:pt x="338686" y="889663"/>
                </a:lnTo>
                <a:lnTo>
                  <a:pt x="334063" y="885065"/>
                </a:lnTo>
                <a:lnTo>
                  <a:pt x="329439" y="882000"/>
                </a:lnTo>
                <a:lnTo>
                  <a:pt x="320962" y="879701"/>
                </a:lnTo>
                <a:close/>
              </a:path>
              <a:path w="2485390" h="1061084">
                <a:moveTo>
                  <a:pt x="1899188" y="873570"/>
                </a:moveTo>
                <a:lnTo>
                  <a:pt x="1895336" y="874337"/>
                </a:lnTo>
                <a:lnTo>
                  <a:pt x="1892253" y="877402"/>
                </a:lnTo>
                <a:lnTo>
                  <a:pt x="1886522" y="880372"/>
                </a:lnTo>
                <a:lnTo>
                  <a:pt x="1883391" y="885065"/>
                </a:lnTo>
                <a:lnTo>
                  <a:pt x="1883150" y="892058"/>
                </a:lnTo>
                <a:lnTo>
                  <a:pt x="1886088" y="901924"/>
                </a:lnTo>
                <a:lnTo>
                  <a:pt x="1891675" y="908485"/>
                </a:lnTo>
                <a:lnTo>
                  <a:pt x="1898418" y="910736"/>
                </a:lnTo>
                <a:lnTo>
                  <a:pt x="1905161" y="910114"/>
                </a:lnTo>
                <a:lnTo>
                  <a:pt x="1910748" y="908054"/>
                </a:lnTo>
                <a:lnTo>
                  <a:pt x="1915613" y="904223"/>
                </a:lnTo>
                <a:lnTo>
                  <a:pt x="1919610" y="898092"/>
                </a:lnTo>
                <a:lnTo>
                  <a:pt x="1920718" y="890812"/>
                </a:lnTo>
                <a:lnTo>
                  <a:pt x="1916913" y="883532"/>
                </a:lnTo>
                <a:lnTo>
                  <a:pt x="1912289" y="878935"/>
                </a:lnTo>
                <a:lnTo>
                  <a:pt x="1907665" y="875870"/>
                </a:lnTo>
                <a:lnTo>
                  <a:pt x="1899188" y="873570"/>
                </a:lnTo>
                <a:close/>
              </a:path>
              <a:path w="2485390" h="1061084">
                <a:moveTo>
                  <a:pt x="2025571" y="864375"/>
                </a:moveTo>
                <a:lnTo>
                  <a:pt x="2021716" y="865142"/>
                </a:lnTo>
                <a:lnTo>
                  <a:pt x="2018634" y="868207"/>
                </a:lnTo>
                <a:lnTo>
                  <a:pt x="2012903" y="872900"/>
                </a:lnTo>
                <a:lnTo>
                  <a:pt x="2009773" y="878169"/>
                </a:lnTo>
                <a:lnTo>
                  <a:pt x="2009532" y="884587"/>
                </a:lnTo>
                <a:lnTo>
                  <a:pt x="2012470" y="892729"/>
                </a:lnTo>
                <a:lnTo>
                  <a:pt x="2018056" y="899290"/>
                </a:lnTo>
                <a:lnTo>
                  <a:pt x="2024800" y="901541"/>
                </a:lnTo>
                <a:lnTo>
                  <a:pt x="2031543" y="900918"/>
                </a:lnTo>
                <a:lnTo>
                  <a:pt x="2037130" y="898859"/>
                </a:lnTo>
                <a:lnTo>
                  <a:pt x="2041995" y="895027"/>
                </a:lnTo>
                <a:lnTo>
                  <a:pt x="2045992" y="888897"/>
                </a:lnTo>
                <a:lnTo>
                  <a:pt x="2047100" y="881617"/>
                </a:lnTo>
                <a:lnTo>
                  <a:pt x="2043295" y="874337"/>
                </a:lnTo>
                <a:lnTo>
                  <a:pt x="2038671" y="869739"/>
                </a:lnTo>
                <a:lnTo>
                  <a:pt x="2034047" y="866674"/>
                </a:lnTo>
                <a:lnTo>
                  <a:pt x="2025571" y="864375"/>
                </a:lnTo>
                <a:close/>
              </a:path>
              <a:path w="2485390" h="1061084">
                <a:moveTo>
                  <a:pt x="422684" y="864375"/>
                </a:moveTo>
                <a:lnTo>
                  <a:pt x="407078" y="884587"/>
                </a:lnTo>
                <a:lnTo>
                  <a:pt x="409583" y="892729"/>
                </a:lnTo>
                <a:lnTo>
                  <a:pt x="415170" y="899290"/>
                </a:lnTo>
                <a:lnTo>
                  <a:pt x="421913" y="901541"/>
                </a:lnTo>
                <a:lnTo>
                  <a:pt x="428655" y="900918"/>
                </a:lnTo>
                <a:lnTo>
                  <a:pt x="434242" y="898859"/>
                </a:lnTo>
                <a:lnTo>
                  <a:pt x="440408" y="893734"/>
                </a:lnTo>
                <a:lnTo>
                  <a:pt x="444261" y="887747"/>
                </a:lnTo>
                <a:lnTo>
                  <a:pt x="444646" y="881186"/>
                </a:lnTo>
                <a:lnTo>
                  <a:pt x="440407" y="874337"/>
                </a:lnTo>
                <a:lnTo>
                  <a:pt x="435783" y="869739"/>
                </a:lnTo>
                <a:lnTo>
                  <a:pt x="431160" y="866674"/>
                </a:lnTo>
                <a:lnTo>
                  <a:pt x="422684" y="864375"/>
                </a:lnTo>
                <a:close/>
              </a:path>
              <a:path w="2485390" h="1061084">
                <a:moveTo>
                  <a:pt x="2266003" y="855180"/>
                </a:moveTo>
                <a:lnTo>
                  <a:pt x="2262150" y="855947"/>
                </a:lnTo>
                <a:lnTo>
                  <a:pt x="2259068" y="859012"/>
                </a:lnTo>
                <a:lnTo>
                  <a:pt x="2253336" y="861981"/>
                </a:lnTo>
                <a:lnTo>
                  <a:pt x="2250205" y="866675"/>
                </a:lnTo>
                <a:lnTo>
                  <a:pt x="2249965" y="873667"/>
                </a:lnTo>
                <a:lnTo>
                  <a:pt x="2252903" y="883533"/>
                </a:lnTo>
                <a:lnTo>
                  <a:pt x="2258490" y="890095"/>
                </a:lnTo>
                <a:lnTo>
                  <a:pt x="2265233" y="892346"/>
                </a:lnTo>
                <a:lnTo>
                  <a:pt x="2271976" y="891723"/>
                </a:lnTo>
                <a:lnTo>
                  <a:pt x="2277563" y="889664"/>
                </a:lnTo>
                <a:lnTo>
                  <a:pt x="2282427" y="885832"/>
                </a:lnTo>
                <a:lnTo>
                  <a:pt x="2286425" y="879702"/>
                </a:lnTo>
                <a:lnTo>
                  <a:pt x="2287533" y="872422"/>
                </a:lnTo>
                <a:lnTo>
                  <a:pt x="2283728" y="865142"/>
                </a:lnTo>
                <a:lnTo>
                  <a:pt x="2279105" y="860544"/>
                </a:lnTo>
                <a:lnTo>
                  <a:pt x="2274481" y="857479"/>
                </a:lnTo>
                <a:lnTo>
                  <a:pt x="2266003" y="855180"/>
                </a:lnTo>
                <a:close/>
              </a:path>
              <a:path w="2485390" h="1061084">
                <a:moveTo>
                  <a:pt x="209992" y="855180"/>
                </a:moveTo>
                <a:lnTo>
                  <a:pt x="206140" y="855947"/>
                </a:lnTo>
                <a:lnTo>
                  <a:pt x="203057" y="859012"/>
                </a:lnTo>
                <a:lnTo>
                  <a:pt x="198626" y="863274"/>
                </a:lnTo>
                <a:lnTo>
                  <a:pt x="195351" y="867824"/>
                </a:lnTo>
                <a:lnTo>
                  <a:pt x="194388" y="874098"/>
                </a:lnTo>
                <a:lnTo>
                  <a:pt x="196892" y="883533"/>
                </a:lnTo>
                <a:lnTo>
                  <a:pt x="202479" y="890095"/>
                </a:lnTo>
                <a:lnTo>
                  <a:pt x="209222" y="892346"/>
                </a:lnTo>
                <a:lnTo>
                  <a:pt x="215965" y="891723"/>
                </a:lnTo>
                <a:lnTo>
                  <a:pt x="221552" y="889664"/>
                </a:lnTo>
                <a:lnTo>
                  <a:pt x="227717" y="884539"/>
                </a:lnTo>
                <a:lnTo>
                  <a:pt x="231570" y="878552"/>
                </a:lnTo>
                <a:lnTo>
                  <a:pt x="231955" y="871991"/>
                </a:lnTo>
                <a:lnTo>
                  <a:pt x="227716" y="865142"/>
                </a:lnTo>
                <a:lnTo>
                  <a:pt x="223093" y="860544"/>
                </a:lnTo>
                <a:lnTo>
                  <a:pt x="218469" y="857479"/>
                </a:lnTo>
                <a:lnTo>
                  <a:pt x="209992" y="855180"/>
                </a:lnTo>
                <a:close/>
              </a:path>
              <a:path w="2485390" h="1061084">
                <a:moveTo>
                  <a:pt x="1529292" y="845983"/>
                </a:moveTo>
                <a:lnTo>
                  <a:pt x="1525439" y="846750"/>
                </a:lnTo>
                <a:lnTo>
                  <a:pt x="1522356" y="849815"/>
                </a:lnTo>
                <a:lnTo>
                  <a:pt x="1516625" y="852785"/>
                </a:lnTo>
                <a:lnTo>
                  <a:pt x="1513494" y="857478"/>
                </a:lnTo>
                <a:lnTo>
                  <a:pt x="1513253" y="864471"/>
                </a:lnTo>
                <a:lnTo>
                  <a:pt x="1516192" y="874337"/>
                </a:lnTo>
                <a:lnTo>
                  <a:pt x="1521779" y="880898"/>
                </a:lnTo>
                <a:lnTo>
                  <a:pt x="1528521" y="883149"/>
                </a:lnTo>
                <a:lnTo>
                  <a:pt x="1535264" y="882527"/>
                </a:lnTo>
                <a:lnTo>
                  <a:pt x="1540851" y="880467"/>
                </a:lnTo>
                <a:lnTo>
                  <a:pt x="1547016" y="875343"/>
                </a:lnTo>
                <a:lnTo>
                  <a:pt x="1550869" y="869356"/>
                </a:lnTo>
                <a:lnTo>
                  <a:pt x="1551255" y="862794"/>
                </a:lnTo>
                <a:lnTo>
                  <a:pt x="1547016" y="855946"/>
                </a:lnTo>
                <a:lnTo>
                  <a:pt x="1542393" y="851348"/>
                </a:lnTo>
                <a:lnTo>
                  <a:pt x="1537769" y="848283"/>
                </a:lnTo>
                <a:lnTo>
                  <a:pt x="1529292" y="845983"/>
                </a:lnTo>
                <a:close/>
              </a:path>
              <a:path w="2485390" h="1061084">
                <a:moveTo>
                  <a:pt x="1267282" y="833723"/>
                </a:moveTo>
                <a:lnTo>
                  <a:pt x="1263429" y="834490"/>
                </a:lnTo>
                <a:lnTo>
                  <a:pt x="1260346" y="837555"/>
                </a:lnTo>
                <a:lnTo>
                  <a:pt x="1254614" y="840955"/>
                </a:lnTo>
                <a:lnTo>
                  <a:pt x="1251484" y="846367"/>
                </a:lnTo>
                <a:lnTo>
                  <a:pt x="1251243" y="853503"/>
                </a:lnTo>
                <a:lnTo>
                  <a:pt x="1254181" y="862077"/>
                </a:lnTo>
                <a:lnTo>
                  <a:pt x="1259768" y="868638"/>
                </a:lnTo>
                <a:lnTo>
                  <a:pt x="1266511" y="870889"/>
                </a:lnTo>
                <a:lnTo>
                  <a:pt x="1273254" y="870266"/>
                </a:lnTo>
                <a:lnTo>
                  <a:pt x="1278841" y="868207"/>
                </a:lnTo>
                <a:lnTo>
                  <a:pt x="1285006" y="863082"/>
                </a:lnTo>
                <a:lnTo>
                  <a:pt x="1288859" y="857095"/>
                </a:lnTo>
                <a:lnTo>
                  <a:pt x="1289245" y="850534"/>
                </a:lnTo>
                <a:lnTo>
                  <a:pt x="1285006" y="843685"/>
                </a:lnTo>
                <a:lnTo>
                  <a:pt x="1280383" y="839088"/>
                </a:lnTo>
                <a:lnTo>
                  <a:pt x="1275759" y="836022"/>
                </a:lnTo>
                <a:lnTo>
                  <a:pt x="1267282" y="833723"/>
                </a:lnTo>
                <a:close/>
              </a:path>
              <a:path w="2485390" h="1061084">
                <a:moveTo>
                  <a:pt x="2460199" y="821463"/>
                </a:moveTo>
                <a:lnTo>
                  <a:pt x="2444595" y="841674"/>
                </a:lnTo>
                <a:lnTo>
                  <a:pt x="2447099" y="849816"/>
                </a:lnTo>
                <a:lnTo>
                  <a:pt x="2452686" y="856378"/>
                </a:lnTo>
                <a:lnTo>
                  <a:pt x="2459428" y="858629"/>
                </a:lnTo>
                <a:lnTo>
                  <a:pt x="2466171" y="858006"/>
                </a:lnTo>
                <a:lnTo>
                  <a:pt x="2471759" y="855947"/>
                </a:lnTo>
                <a:lnTo>
                  <a:pt x="2477923" y="850822"/>
                </a:lnTo>
                <a:lnTo>
                  <a:pt x="2481777" y="844835"/>
                </a:lnTo>
                <a:lnTo>
                  <a:pt x="2482162" y="838273"/>
                </a:lnTo>
                <a:lnTo>
                  <a:pt x="2477923" y="831425"/>
                </a:lnTo>
                <a:lnTo>
                  <a:pt x="2473299" y="826827"/>
                </a:lnTo>
                <a:lnTo>
                  <a:pt x="2468676" y="823762"/>
                </a:lnTo>
                <a:lnTo>
                  <a:pt x="2460199" y="821463"/>
                </a:lnTo>
                <a:close/>
              </a:path>
              <a:path w="2485390" h="1061084">
                <a:moveTo>
                  <a:pt x="1002190" y="821463"/>
                </a:moveTo>
                <a:lnTo>
                  <a:pt x="986584" y="841674"/>
                </a:lnTo>
                <a:lnTo>
                  <a:pt x="989088" y="849816"/>
                </a:lnTo>
                <a:lnTo>
                  <a:pt x="994675" y="856378"/>
                </a:lnTo>
                <a:lnTo>
                  <a:pt x="1001418" y="858629"/>
                </a:lnTo>
                <a:lnTo>
                  <a:pt x="1008161" y="858006"/>
                </a:lnTo>
                <a:lnTo>
                  <a:pt x="1013748" y="855947"/>
                </a:lnTo>
                <a:lnTo>
                  <a:pt x="1018612" y="852115"/>
                </a:lnTo>
                <a:lnTo>
                  <a:pt x="1022610" y="845984"/>
                </a:lnTo>
                <a:lnTo>
                  <a:pt x="1023718" y="838705"/>
                </a:lnTo>
                <a:lnTo>
                  <a:pt x="1019912" y="831425"/>
                </a:lnTo>
                <a:lnTo>
                  <a:pt x="1015290" y="826827"/>
                </a:lnTo>
                <a:lnTo>
                  <a:pt x="1010666" y="823762"/>
                </a:lnTo>
                <a:lnTo>
                  <a:pt x="1002190" y="821463"/>
                </a:lnTo>
                <a:close/>
              </a:path>
              <a:path w="2485390" h="1061084">
                <a:moveTo>
                  <a:pt x="903550" y="821463"/>
                </a:moveTo>
                <a:lnTo>
                  <a:pt x="899697" y="822230"/>
                </a:lnTo>
                <a:lnTo>
                  <a:pt x="896615" y="825295"/>
                </a:lnTo>
                <a:lnTo>
                  <a:pt x="890883" y="829988"/>
                </a:lnTo>
                <a:lnTo>
                  <a:pt x="887752" y="835256"/>
                </a:lnTo>
                <a:lnTo>
                  <a:pt x="887511" y="841674"/>
                </a:lnTo>
                <a:lnTo>
                  <a:pt x="890450" y="849816"/>
                </a:lnTo>
                <a:lnTo>
                  <a:pt x="896037" y="856378"/>
                </a:lnTo>
                <a:lnTo>
                  <a:pt x="902780" y="858629"/>
                </a:lnTo>
                <a:lnTo>
                  <a:pt x="909523" y="858006"/>
                </a:lnTo>
                <a:lnTo>
                  <a:pt x="915110" y="855947"/>
                </a:lnTo>
                <a:lnTo>
                  <a:pt x="921274" y="850822"/>
                </a:lnTo>
                <a:lnTo>
                  <a:pt x="925127" y="844835"/>
                </a:lnTo>
                <a:lnTo>
                  <a:pt x="925513" y="838273"/>
                </a:lnTo>
                <a:lnTo>
                  <a:pt x="921274" y="831425"/>
                </a:lnTo>
                <a:lnTo>
                  <a:pt x="916651" y="826827"/>
                </a:lnTo>
                <a:lnTo>
                  <a:pt x="912027" y="823762"/>
                </a:lnTo>
                <a:lnTo>
                  <a:pt x="903550" y="821463"/>
                </a:lnTo>
                <a:close/>
              </a:path>
              <a:path w="2485390" h="1061084">
                <a:moveTo>
                  <a:pt x="2114962" y="812267"/>
                </a:moveTo>
                <a:lnTo>
                  <a:pt x="2111110" y="813034"/>
                </a:lnTo>
                <a:lnTo>
                  <a:pt x="2108027" y="816099"/>
                </a:lnTo>
                <a:lnTo>
                  <a:pt x="2102295" y="819069"/>
                </a:lnTo>
                <a:lnTo>
                  <a:pt x="2099164" y="823762"/>
                </a:lnTo>
                <a:lnTo>
                  <a:pt x="2098924" y="830755"/>
                </a:lnTo>
                <a:lnTo>
                  <a:pt x="2101862" y="840621"/>
                </a:lnTo>
                <a:lnTo>
                  <a:pt x="2107449" y="847182"/>
                </a:lnTo>
                <a:lnTo>
                  <a:pt x="2114192" y="849433"/>
                </a:lnTo>
                <a:lnTo>
                  <a:pt x="2120935" y="848811"/>
                </a:lnTo>
                <a:lnTo>
                  <a:pt x="2126522" y="846751"/>
                </a:lnTo>
                <a:lnTo>
                  <a:pt x="2132687" y="841627"/>
                </a:lnTo>
                <a:lnTo>
                  <a:pt x="2136540" y="835640"/>
                </a:lnTo>
                <a:lnTo>
                  <a:pt x="2136925" y="829078"/>
                </a:lnTo>
                <a:lnTo>
                  <a:pt x="2132686" y="822230"/>
                </a:lnTo>
                <a:lnTo>
                  <a:pt x="2128064" y="817632"/>
                </a:lnTo>
                <a:lnTo>
                  <a:pt x="2123440" y="814567"/>
                </a:lnTo>
                <a:lnTo>
                  <a:pt x="2114962" y="812267"/>
                </a:lnTo>
                <a:close/>
              </a:path>
              <a:path w="2485390" h="1061084">
                <a:moveTo>
                  <a:pt x="579890" y="809202"/>
                </a:moveTo>
                <a:lnTo>
                  <a:pt x="576036" y="809969"/>
                </a:lnTo>
                <a:lnTo>
                  <a:pt x="572954" y="813034"/>
                </a:lnTo>
                <a:lnTo>
                  <a:pt x="567222" y="817728"/>
                </a:lnTo>
                <a:lnTo>
                  <a:pt x="564092" y="822996"/>
                </a:lnTo>
                <a:lnTo>
                  <a:pt x="563851" y="829414"/>
                </a:lnTo>
                <a:lnTo>
                  <a:pt x="566789" y="837556"/>
                </a:lnTo>
                <a:lnTo>
                  <a:pt x="572376" y="844117"/>
                </a:lnTo>
                <a:lnTo>
                  <a:pt x="579119" y="846368"/>
                </a:lnTo>
                <a:lnTo>
                  <a:pt x="585862" y="845746"/>
                </a:lnTo>
                <a:lnTo>
                  <a:pt x="591449" y="843686"/>
                </a:lnTo>
                <a:lnTo>
                  <a:pt x="596314" y="839855"/>
                </a:lnTo>
                <a:lnTo>
                  <a:pt x="600311" y="833724"/>
                </a:lnTo>
                <a:lnTo>
                  <a:pt x="601419" y="826444"/>
                </a:lnTo>
                <a:lnTo>
                  <a:pt x="597614" y="819164"/>
                </a:lnTo>
                <a:lnTo>
                  <a:pt x="592990" y="814567"/>
                </a:lnTo>
                <a:lnTo>
                  <a:pt x="588367" y="811502"/>
                </a:lnTo>
                <a:lnTo>
                  <a:pt x="579890" y="809202"/>
                </a:lnTo>
                <a:close/>
              </a:path>
              <a:path w="2485390" h="1061084">
                <a:moveTo>
                  <a:pt x="1621767" y="803072"/>
                </a:moveTo>
                <a:lnTo>
                  <a:pt x="1617912" y="803839"/>
                </a:lnTo>
                <a:lnTo>
                  <a:pt x="1614830" y="806904"/>
                </a:lnTo>
                <a:lnTo>
                  <a:pt x="1609099" y="811597"/>
                </a:lnTo>
                <a:lnTo>
                  <a:pt x="1605968" y="816866"/>
                </a:lnTo>
                <a:lnTo>
                  <a:pt x="1605728" y="823284"/>
                </a:lnTo>
                <a:lnTo>
                  <a:pt x="1608665" y="831426"/>
                </a:lnTo>
                <a:lnTo>
                  <a:pt x="1614252" y="837987"/>
                </a:lnTo>
                <a:lnTo>
                  <a:pt x="1620996" y="840238"/>
                </a:lnTo>
                <a:lnTo>
                  <a:pt x="1627739" y="839615"/>
                </a:lnTo>
                <a:lnTo>
                  <a:pt x="1633326" y="837556"/>
                </a:lnTo>
                <a:lnTo>
                  <a:pt x="1638191" y="833724"/>
                </a:lnTo>
                <a:lnTo>
                  <a:pt x="1642188" y="827594"/>
                </a:lnTo>
                <a:lnTo>
                  <a:pt x="1643296" y="820314"/>
                </a:lnTo>
                <a:lnTo>
                  <a:pt x="1639491" y="813034"/>
                </a:lnTo>
                <a:lnTo>
                  <a:pt x="1634867" y="808437"/>
                </a:lnTo>
                <a:lnTo>
                  <a:pt x="1630244" y="805371"/>
                </a:lnTo>
                <a:lnTo>
                  <a:pt x="1621767" y="803072"/>
                </a:lnTo>
                <a:close/>
              </a:path>
              <a:path w="2485390" h="1061084">
                <a:moveTo>
                  <a:pt x="1116241" y="800006"/>
                </a:moveTo>
                <a:lnTo>
                  <a:pt x="1112388" y="800773"/>
                </a:lnTo>
                <a:lnTo>
                  <a:pt x="1109305" y="803838"/>
                </a:lnTo>
                <a:lnTo>
                  <a:pt x="1103573" y="806807"/>
                </a:lnTo>
                <a:lnTo>
                  <a:pt x="1100443" y="811501"/>
                </a:lnTo>
                <a:lnTo>
                  <a:pt x="1100202" y="818493"/>
                </a:lnTo>
                <a:lnTo>
                  <a:pt x="1103139" y="828360"/>
                </a:lnTo>
                <a:lnTo>
                  <a:pt x="1108727" y="834921"/>
                </a:lnTo>
                <a:lnTo>
                  <a:pt x="1115470" y="837172"/>
                </a:lnTo>
                <a:lnTo>
                  <a:pt x="1122213" y="836549"/>
                </a:lnTo>
                <a:lnTo>
                  <a:pt x="1127800" y="834490"/>
                </a:lnTo>
                <a:lnTo>
                  <a:pt x="1132665" y="830658"/>
                </a:lnTo>
                <a:lnTo>
                  <a:pt x="1136662" y="824528"/>
                </a:lnTo>
                <a:lnTo>
                  <a:pt x="1137770" y="817248"/>
                </a:lnTo>
                <a:lnTo>
                  <a:pt x="1133965" y="809968"/>
                </a:lnTo>
                <a:lnTo>
                  <a:pt x="1129341" y="805370"/>
                </a:lnTo>
                <a:lnTo>
                  <a:pt x="1124718" y="802305"/>
                </a:lnTo>
                <a:lnTo>
                  <a:pt x="1116241" y="800006"/>
                </a:lnTo>
                <a:close/>
              </a:path>
              <a:path w="2485390" h="1061084">
                <a:moveTo>
                  <a:pt x="798746" y="800006"/>
                </a:moveTo>
                <a:lnTo>
                  <a:pt x="794893" y="800773"/>
                </a:lnTo>
                <a:lnTo>
                  <a:pt x="791810" y="803838"/>
                </a:lnTo>
                <a:lnTo>
                  <a:pt x="786079" y="806807"/>
                </a:lnTo>
                <a:lnTo>
                  <a:pt x="782948" y="811501"/>
                </a:lnTo>
                <a:lnTo>
                  <a:pt x="782707" y="818493"/>
                </a:lnTo>
                <a:lnTo>
                  <a:pt x="785646" y="828360"/>
                </a:lnTo>
                <a:lnTo>
                  <a:pt x="791233" y="834921"/>
                </a:lnTo>
                <a:lnTo>
                  <a:pt x="797976" y="837172"/>
                </a:lnTo>
                <a:lnTo>
                  <a:pt x="804718" y="836549"/>
                </a:lnTo>
                <a:lnTo>
                  <a:pt x="810305" y="834490"/>
                </a:lnTo>
                <a:lnTo>
                  <a:pt x="816471" y="829365"/>
                </a:lnTo>
                <a:lnTo>
                  <a:pt x="820324" y="823378"/>
                </a:lnTo>
                <a:lnTo>
                  <a:pt x="820709" y="816817"/>
                </a:lnTo>
                <a:lnTo>
                  <a:pt x="816470" y="809968"/>
                </a:lnTo>
                <a:lnTo>
                  <a:pt x="811847" y="805370"/>
                </a:lnTo>
                <a:lnTo>
                  <a:pt x="807223" y="802305"/>
                </a:lnTo>
                <a:lnTo>
                  <a:pt x="798746" y="800006"/>
                </a:lnTo>
                <a:close/>
              </a:path>
              <a:path w="2485390" h="1061084">
                <a:moveTo>
                  <a:pt x="1387497" y="790811"/>
                </a:moveTo>
                <a:lnTo>
                  <a:pt x="1383644" y="791578"/>
                </a:lnTo>
                <a:lnTo>
                  <a:pt x="1380562" y="794643"/>
                </a:lnTo>
                <a:lnTo>
                  <a:pt x="1374831" y="797612"/>
                </a:lnTo>
                <a:lnTo>
                  <a:pt x="1371700" y="802305"/>
                </a:lnTo>
                <a:lnTo>
                  <a:pt x="1371460" y="809298"/>
                </a:lnTo>
                <a:lnTo>
                  <a:pt x="1374397" y="819164"/>
                </a:lnTo>
                <a:lnTo>
                  <a:pt x="1379984" y="825726"/>
                </a:lnTo>
                <a:lnTo>
                  <a:pt x="1386727" y="827977"/>
                </a:lnTo>
                <a:lnTo>
                  <a:pt x="1393470" y="827354"/>
                </a:lnTo>
                <a:lnTo>
                  <a:pt x="1399057" y="825295"/>
                </a:lnTo>
                <a:lnTo>
                  <a:pt x="1403922" y="821463"/>
                </a:lnTo>
                <a:lnTo>
                  <a:pt x="1407920" y="815333"/>
                </a:lnTo>
                <a:lnTo>
                  <a:pt x="1409028" y="808053"/>
                </a:lnTo>
                <a:lnTo>
                  <a:pt x="1405223" y="800773"/>
                </a:lnTo>
                <a:lnTo>
                  <a:pt x="1400599" y="796175"/>
                </a:lnTo>
                <a:lnTo>
                  <a:pt x="1395975" y="793110"/>
                </a:lnTo>
                <a:lnTo>
                  <a:pt x="1387497" y="790811"/>
                </a:lnTo>
                <a:close/>
              </a:path>
              <a:path w="2485390" h="1061084">
                <a:moveTo>
                  <a:pt x="475086" y="787746"/>
                </a:moveTo>
                <a:lnTo>
                  <a:pt x="471232" y="788512"/>
                </a:lnTo>
                <a:lnTo>
                  <a:pt x="468150" y="791578"/>
                </a:lnTo>
                <a:lnTo>
                  <a:pt x="462418" y="796271"/>
                </a:lnTo>
                <a:lnTo>
                  <a:pt x="459288" y="801539"/>
                </a:lnTo>
                <a:lnTo>
                  <a:pt x="459047" y="807957"/>
                </a:lnTo>
                <a:lnTo>
                  <a:pt x="461985" y="816099"/>
                </a:lnTo>
                <a:lnTo>
                  <a:pt x="467572" y="822661"/>
                </a:lnTo>
                <a:lnTo>
                  <a:pt x="474315" y="824911"/>
                </a:lnTo>
                <a:lnTo>
                  <a:pt x="481058" y="824289"/>
                </a:lnTo>
                <a:lnTo>
                  <a:pt x="486645" y="822230"/>
                </a:lnTo>
                <a:lnTo>
                  <a:pt x="492810" y="817105"/>
                </a:lnTo>
                <a:lnTo>
                  <a:pt x="496663" y="811118"/>
                </a:lnTo>
                <a:lnTo>
                  <a:pt x="497048" y="804556"/>
                </a:lnTo>
                <a:lnTo>
                  <a:pt x="492810" y="797708"/>
                </a:lnTo>
                <a:lnTo>
                  <a:pt x="488186" y="793110"/>
                </a:lnTo>
                <a:lnTo>
                  <a:pt x="483563" y="790045"/>
                </a:lnTo>
                <a:lnTo>
                  <a:pt x="475086" y="787746"/>
                </a:lnTo>
                <a:close/>
              </a:path>
              <a:path w="2485390" h="1061084">
                <a:moveTo>
                  <a:pt x="1825209" y="784681"/>
                </a:moveTo>
                <a:lnTo>
                  <a:pt x="1821356" y="785447"/>
                </a:lnTo>
                <a:lnTo>
                  <a:pt x="1818274" y="788512"/>
                </a:lnTo>
                <a:lnTo>
                  <a:pt x="1811242" y="793206"/>
                </a:lnTo>
                <a:lnTo>
                  <a:pt x="1808256" y="798474"/>
                </a:lnTo>
                <a:lnTo>
                  <a:pt x="1808738" y="804892"/>
                </a:lnTo>
                <a:lnTo>
                  <a:pt x="1812109" y="813034"/>
                </a:lnTo>
                <a:lnTo>
                  <a:pt x="1817696" y="819595"/>
                </a:lnTo>
                <a:lnTo>
                  <a:pt x="1824439" y="821846"/>
                </a:lnTo>
                <a:lnTo>
                  <a:pt x="1831181" y="821224"/>
                </a:lnTo>
                <a:lnTo>
                  <a:pt x="1836769" y="819164"/>
                </a:lnTo>
                <a:lnTo>
                  <a:pt x="1841633" y="815333"/>
                </a:lnTo>
                <a:lnTo>
                  <a:pt x="1845631" y="809202"/>
                </a:lnTo>
                <a:lnTo>
                  <a:pt x="1846739" y="801922"/>
                </a:lnTo>
                <a:lnTo>
                  <a:pt x="1842933" y="794643"/>
                </a:lnTo>
                <a:lnTo>
                  <a:pt x="1838311" y="790045"/>
                </a:lnTo>
                <a:lnTo>
                  <a:pt x="1833685" y="786980"/>
                </a:lnTo>
                <a:lnTo>
                  <a:pt x="1825209" y="784681"/>
                </a:lnTo>
                <a:close/>
              </a:path>
              <a:path w="2485390" h="1061084">
                <a:moveTo>
                  <a:pt x="681611" y="778550"/>
                </a:moveTo>
                <a:lnTo>
                  <a:pt x="677758" y="779317"/>
                </a:lnTo>
                <a:lnTo>
                  <a:pt x="674676" y="782382"/>
                </a:lnTo>
                <a:lnTo>
                  <a:pt x="667644" y="787076"/>
                </a:lnTo>
                <a:lnTo>
                  <a:pt x="664657" y="792344"/>
                </a:lnTo>
                <a:lnTo>
                  <a:pt x="665139" y="798762"/>
                </a:lnTo>
                <a:lnTo>
                  <a:pt x="668511" y="806904"/>
                </a:lnTo>
                <a:lnTo>
                  <a:pt x="674098" y="813465"/>
                </a:lnTo>
                <a:lnTo>
                  <a:pt x="680840" y="815716"/>
                </a:lnTo>
                <a:lnTo>
                  <a:pt x="687583" y="815094"/>
                </a:lnTo>
                <a:lnTo>
                  <a:pt x="693171" y="813034"/>
                </a:lnTo>
                <a:lnTo>
                  <a:pt x="698035" y="809203"/>
                </a:lnTo>
                <a:lnTo>
                  <a:pt x="702033" y="803072"/>
                </a:lnTo>
                <a:lnTo>
                  <a:pt x="703141" y="795792"/>
                </a:lnTo>
                <a:lnTo>
                  <a:pt x="699335" y="788512"/>
                </a:lnTo>
                <a:lnTo>
                  <a:pt x="694712" y="783915"/>
                </a:lnTo>
                <a:lnTo>
                  <a:pt x="690088" y="780850"/>
                </a:lnTo>
                <a:lnTo>
                  <a:pt x="681611" y="778550"/>
                </a:lnTo>
                <a:close/>
              </a:path>
              <a:path w="2485390" h="1061084">
                <a:moveTo>
                  <a:pt x="302468" y="775485"/>
                </a:moveTo>
                <a:lnTo>
                  <a:pt x="298614" y="776252"/>
                </a:lnTo>
                <a:lnTo>
                  <a:pt x="295532" y="779317"/>
                </a:lnTo>
                <a:lnTo>
                  <a:pt x="289800" y="782286"/>
                </a:lnTo>
                <a:lnTo>
                  <a:pt x="286670" y="786980"/>
                </a:lnTo>
                <a:lnTo>
                  <a:pt x="286429" y="793973"/>
                </a:lnTo>
                <a:lnTo>
                  <a:pt x="289367" y="803839"/>
                </a:lnTo>
                <a:lnTo>
                  <a:pt x="294954" y="810400"/>
                </a:lnTo>
                <a:lnTo>
                  <a:pt x="301697" y="812651"/>
                </a:lnTo>
                <a:lnTo>
                  <a:pt x="308440" y="812028"/>
                </a:lnTo>
                <a:lnTo>
                  <a:pt x="314027" y="809969"/>
                </a:lnTo>
                <a:lnTo>
                  <a:pt x="320192" y="804844"/>
                </a:lnTo>
                <a:lnTo>
                  <a:pt x="324045" y="798858"/>
                </a:lnTo>
                <a:lnTo>
                  <a:pt x="324430" y="792296"/>
                </a:lnTo>
                <a:lnTo>
                  <a:pt x="320192" y="785447"/>
                </a:lnTo>
                <a:lnTo>
                  <a:pt x="315568" y="780850"/>
                </a:lnTo>
                <a:lnTo>
                  <a:pt x="310945" y="777785"/>
                </a:lnTo>
                <a:lnTo>
                  <a:pt x="302468" y="775485"/>
                </a:lnTo>
                <a:close/>
              </a:path>
              <a:path w="2485390" h="1061084">
                <a:moveTo>
                  <a:pt x="2343066" y="772420"/>
                </a:moveTo>
                <a:lnTo>
                  <a:pt x="2327461" y="792632"/>
                </a:lnTo>
                <a:lnTo>
                  <a:pt x="2329966" y="800774"/>
                </a:lnTo>
                <a:lnTo>
                  <a:pt x="2335552" y="807335"/>
                </a:lnTo>
                <a:lnTo>
                  <a:pt x="2342295" y="809586"/>
                </a:lnTo>
                <a:lnTo>
                  <a:pt x="2349037" y="808963"/>
                </a:lnTo>
                <a:lnTo>
                  <a:pt x="2354624" y="806904"/>
                </a:lnTo>
                <a:lnTo>
                  <a:pt x="2360790" y="801779"/>
                </a:lnTo>
                <a:lnTo>
                  <a:pt x="2364644" y="795793"/>
                </a:lnTo>
                <a:lnTo>
                  <a:pt x="2365029" y="789231"/>
                </a:lnTo>
                <a:lnTo>
                  <a:pt x="2360790" y="782382"/>
                </a:lnTo>
                <a:lnTo>
                  <a:pt x="2356166" y="777785"/>
                </a:lnTo>
                <a:lnTo>
                  <a:pt x="2351542" y="774719"/>
                </a:lnTo>
                <a:lnTo>
                  <a:pt x="2343066" y="772420"/>
                </a:lnTo>
                <a:close/>
              </a:path>
              <a:path w="2485390" h="1061084">
                <a:moveTo>
                  <a:pt x="1945426" y="772420"/>
                </a:moveTo>
                <a:lnTo>
                  <a:pt x="1929822" y="792632"/>
                </a:lnTo>
                <a:lnTo>
                  <a:pt x="1932326" y="800774"/>
                </a:lnTo>
                <a:lnTo>
                  <a:pt x="1937913" y="807335"/>
                </a:lnTo>
                <a:lnTo>
                  <a:pt x="1944656" y="809586"/>
                </a:lnTo>
                <a:lnTo>
                  <a:pt x="1951398" y="808963"/>
                </a:lnTo>
                <a:lnTo>
                  <a:pt x="1956986" y="806904"/>
                </a:lnTo>
                <a:lnTo>
                  <a:pt x="1961850" y="803072"/>
                </a:lnTo>
                <a:lnTo>
                  <a:pt x="1965848" y="796942"/>
                </a:lnTo>
                <a:lnTo>
                  <a:pt x="1966956" y="789662"/>
                </a:lnTo>
                <a:lnTo>
                  <a:pt x="1963150" y="782382"/>
                </a:lnTo>
                <a:lnTo>
                  <a:pt x="1958526" y="777785"/>
                </a:lnTo>
                <a:lnTo>
                  <a:pt x="1953902" y="774719"/>
                </a:lnTo>
                <a:lnTo>
                  <a:pt x="1945426" y="772420"/>
                </a:lnTo>
                <a:close/>
              </a:path>
              <a:path w="2485390" h="1061084">
                <a:moveTo>
                  <a:pt x="2204354" y="763225"/>
                </a:moveTo>
                <a:lnTo>
                  <a:pt x="2188749" y="783436"/>
                </a:lnTo>
                <a:lnTo>
                  <a:pt x="2191254" y="791578"/>
                </a:lnTo>
                <a:lnTo>
                  <a:pt x="2196841" y="798140"/>
                </a:lnTo>
                <a:lnTo>
                  <a:pt x="2203584" y="800391"/>
                </a:lnTo>
                <a:lnTo>
                  <a:pt x="2210327" y="799768"/>
                </a:lnTo>
                <a:lnTo>
                  <a:pt x="2215913" y="797709"/>
                </a:lnTo>
                <a:lnTo>
                  <a:pt x="2220778" y="793877"/>
                </a:lnTo>
                <a:lnTo>
                  <a:pt x="2224775" y="787747"/>
                </a:lnTo>
                <a:lnTo>
                  <a:pt x="2225883" y="780467"/>
                </a:lnTo>
                <a:lnTo>
                  <a:pt x="2222078" y="773187"/>
                </a:lnTo>
                <a:lnTo>
                  <a:pt x="2217454" y="768589"/>
                </a:lnTo>
                <a:lnTo>
                  <a:pt x="2212831" y="765524"/>
                </a:lnTo>
                <a:lnTo>
                  <a:pt x="2204354" y="763225"/>
                </a:lnTo>
                <a:close/>
              </a:path>
              <a:path w="2485390" h="1061084">
                <a:moveTo>
                  <a:pt x="1723487" y="757095"/>
                </a:moveTo>
                <a:lnTo>
                  <a:pt x="1719634" y="757861"/>
                </a:lnTo>
                <a:lnTo>
                  <a:pt x="1716552" y="760927"/>
                </a:lnTo>
                <a:lnTo>
                  <a:pt x="1710821" y="765620"/>
                </a:lnTo>
                <a:lnTo>
                  <a:pt x="1707690" y="770888"/>
                </a:lnTo>
                <a:lnTo>
                  <a:pt x="1707450" y="777306"/>
                </a:lnTo>
                <a:lnTo>
                  <a:pt x="1710387" y="785448"/>
                </a:lnTo>
                <a:lnTo>
                  <a:pt x="1715974" y="792010"/>
                </a:lnTo>
                <a:lnTo>
                  <a:pt x="1722717" y="794260"/>
                </a:lnTo>
                <a:lnTo>
                  <a:pt x="1729460" y="793638"/>
                </a:lnTo>
                <a:lnTo>
                  <a:pt x="1735047" y="791578"/>
                </a:lnTo>
                <a:lnTo>
                  <a:pt x="1739912" y="787747"/>
                </a:lnTo>
                <a:lnTo>
                  <a:pt x="1743910" y="781616"/>
                </a:lnTo>
                <a:lnTo>
                  <a:pt x="1745017" y="774337"/>
                </a:lnTo>
                <a:lnTo>
                  <a:pt x="1741213" y="767057"/>
                </a:lnTo>
                <a:lnTo>
                  <a:pt x="1736589" y="762459"/>
                </a:lnTo>
                <a:lnTo>
                  <a:pt x="1731965" y="759394"/>
                </a:lnTo>
                <a:lnTo>
                  <a:pt x="1723487" y="757095"/>
                </a:lnTo>
                <a:close/>
              </a:path>
              <a:path w="2485390" h="1061084">
                <a:moveTo>
                  <a:pt x="1224127" y="747898"/>
                </a:moveTo>
                <a:lnTo>
                  <a:pt x="1220274" y="748665"/>
                </a:lnTo>
                <a:lnTo>
                  <a:pt x="1217190" y="751730"/>
                </a:lnTo>
                <a:lnTo>
                  <a:pt x="1211459" y="754700"/>
                </a:lnTo>
                <a:lnTo>
                  <a:pt x="1208329" y="759393"/>
                </a:lnTo>
                <a:lnTo>
                  <a:pt x="1208088" y="766386"/>
                </a:lnTo>
                <a:lnTo>
                  <a:pt x="1211026" y="776252"/>
                </a:lnTo>
                <a:lnTo>
                  <a:pt x="1216613" y="782813"/>
                </a:lnTo>
                <a:lnTo>
                  <a:pt x="1223356" y="785064"/>
                </a:lnTo>
                <a:lnTo>
                  <a:pt x="1230099" y="784442"/>
                </a:lnTo>
                <a:lnTo>
                  <a:pt x="1235687" y="782382"/>
                </a:lnTo>
                <a:lnTo>
                  <a:pt x="1241851" y="777258"/>
                </a:lnTo>
                <a:lnTo>
                  <a:pt x="1245704" y="771271"/>
                </a:lnTo>
                <a:lnTo>
                  <a:pt x="1246089" y="764709"/>
                </a:lnTo>
                <a:lnTo>
                  <a:pt x="1241851" y="757860"/>
                </a:lnTo>
                <a:lnTo>
                  <a:pt x="1237227" y="753263"/>
                </a:lnTo>
                <a:lnTo>
                  <a:pt x="1232604" y="750198"/>
                </a:lnTo>
                <a:lnTo>
                  <a:pt x="1224127" y="747898"/>
                </a:lnTo>
                <a:close/>
              </a:path>
              <a:path w="2485390" h="1061084">
                <a:moveTo>
                  <a:pt x="1467642" y="729508"/>
                </a:moveTo>
                <a:lnTo>
                  <a:pt x="1463789" y="730275"/>
                </a:lnTo>
                <a:lnTo>
                  <a:pt x="1460707" y="733340"/>
                </a:lnTo>
                <a:lnTo>
                  <a:pt x="1454976" y="738033"/>
                </a:lnTo>
                <a:lnTo>
                  <a:pt x="1451845" y="743301"/>
                </a:lnTo>
                <a:lnTo>
                  <a:pt x="1451604" y="749719"/>
                </a:lnTo>
                <a:lnTo>
                  <a:pt x="1454542" y="757861"/>
                </a:lnTo>
                <a:lnTo>
                  <a:pt x="1460129" y="764423"/>
                </a:lnTo>
                <a:lnTo>
                  <a:pt x="1466872" y="766674"/>
                </a:lnTo>
                <a:lnTo>
                  <a:pt x="1473615" y="766051"/>
                </a:lnTo>
                <a:lnTo>
                  <a:pt x="1479202" y="763992"/>
                </a:lnTo>
                <a:lnTo>
                  <a:pt x="1484067" y="760160"/>
                </a:lnTo>
                <a:lnTo>
                  <a:pt x="1488064" y="754030"/>
                </a:lnTo>
                <a:lnTo>
                  <a:pt x="1489172" y="746750"/>
                </a:lnTo>
                <a:lnTo>
                  <a:pt x="1485367" y="739470"/>
                </a:lnTo>
                <a:lnTo>
                  <a:pt x="1480743" y="734872"/>
                </a:lnTo>
                <a:lnTo>
                  <a:pt x="1476119" y="731807"/>
                </a:lnTo>
                <a:lnTo>
                  <a:pt x="1467642" y="729508"/>
                </a:lnTo>
                <a:close/>
              </a:path>
              <a:path w="2485390" h="1061084">
                <a:moveTo>
                  <a:pt x="2047147" y="726443"/>
                </a:moveTo>
                <a:lnTo>
                  <a:pt x="2043294" y="727209"/>
                </a:lnTo>
                <a:lnTo>
                  <a:pt x="2040211" y="730275"/>
                </a:lnTo>
                <a:lnTo>
                  <a:pt x="2034480" y="733675"/>
                </a:lnTo>
                <a:lnTo>
                  <a:pt x="2031350" y="739087"/>
                </a:lnTo>
                <a:lnTo>
                  <a:pt x="2031109" y="746223"/>
                </a:lnTo>
                <a:lnTo>
                  <a:pt x="2034047" y="754796"/>
                </a:lnTo>
                <a:lnTo>
                  <a:pt x="2039634" y="761358"/>
                </a:lnTo>
                <a:lnTo>
                  <a:pt x="2046377" y="763609"/>
                </a:lnTo>
                <a:lnTo>
                  <a:pt x="2053120" y="762986"/>
                </a:lnTo>
                <a:lnTo>
                  <a:pt x="2058706" y="760927"/>
                </a:lnTo>
                <a:lnTo>
                  <a:pt x="2064872" y="755802"/>
                </a:lnTo>
                <a:lnTo>
                  <a:pt x="2068725" y="749815"/>
                </a:lnTo>
                <a:lnTo>
                  <a:pt x="2069110" y="743253"/>
                </a:lnTo>
                <a:lnTo>
                  <a:pt x="2064872" y="736405"/>
                </a:lnTo>
                <a:lnTo>
                  <a:pt x="2060248" y="731807"/>
                </a:lnTo>
                <a:lnTo>
                  <a:pt x="2055624" y="728742"/>
                </a:lnTo>
                <a:lnTo>
                  <a:pt x="2047147" y="726443"/>
                </a:lnTo>
                <a:close/>
              </a:path>
              <a:path w="2485390" h="1061084">
                <a:moveTo>
                  <a:pt x="388776" y="726443"/>
                </a:moveTo>
                <a:lnTo>
                  <a:pt x="384923" y="727209"/>
                </a:lnTo>
                <a:lnTo>
                  <a:pt x="381840" y="730275"/>
                </a:lnTo>
                <a:lnTo>
                  <a:pt x="376109" y="733244"/>
                </a:lnTo>
                <a:lnTo>
                  <a:pt x="372978" y="737937"/>
                </a:lnTo>
                <a:lnTo>
                  <a:pt x="372737" y="744930"/>
                </a:lnTo>
                <a:lnTo>
                  <a:pt x="375675" y="754796"/>
                </a:lnTo>
                <a:lnTo>
                  <a:pt x="381262" y="761358"/>
                </a:lnTo>
                <a:lnTo>
                  <a:pt x="388006" y="763609"/>
                </a:lnTo>
                <a:lnTo>
                  <a:pt x="394749" y="762986"/>
                </a:lnTo>
                <a:lnTo>
                  <a:pt x="400336" y="760927"/>
                </a:lnTo>
                <a:lnTo>
                  <a:pt x="406500" y="755802"/>
                </a:lnTo>
                <a:lnTo>
                  <a:pt x="410353" y="749815"/>
                </a:lnTo>
                <a:lnTo>
                  <a:pt x="410739" y="743253"/>
                </a:lnTo>
                <a:lnTo>
                  <a:pt x="406500" y="736405"/>
                </a:lnTo>
                <a:lnTo>
                  <a:pt x="401877" y="731807"/>
                </a:lnTo>
                <a:lnTo>
                  <a:pt x="397253" y="728742"/>
                </a:lnTo>
                <a:lnTo>
                  <a:pt x="388776" y="726443"/>
                </a:lnTo>
                <a:close/>
              </a:path>
              <a:path w="2485390" h="1061084">
                <a:moveTo>
                  <a:pt x="1060756" y="708052"/>
                </a:moveTo>
                <a:lnTo>
                  <a:pt x="1056903" y="708819"/>
                </a:lnTo>
                <a:lnTo>
                  <a:pt x="1053820" y="711884"/>
                </a:lnTo>
                <a:lnTo>
                  <a:pt x="1048089" y="715284"/>
                </a:lnTo>
                <a:lnTo>
                  <a:pt x="1044959" y="720696"/>
                </a:lnTo>
                <a:lnTo>
                  <a:pt x="1044718" y="727832"/>
                </a:lnTo>
                <a:lnTo>
                  <a:pt x="1047656" y="736406"/>
                </a:lnTo>
                <a:lnTo>
                  <a:pt x="1053242" y="742967"/>
                </a:lnTo>
                <a:lnTo>
                  <a:pt x="1059985" y="745218"/>
                </a:lnTo>
                <a:lnTo>
                  <a:pt x="1066728" y="744595"/>
                </a:lnTo>
                <a:lnTo>
                  <a:pt x="1072315" y="742536"/>
                </a:lnTo>
                <a:lnTo>
                  <a:pt x="1077180" y="738704"/>
                </a:lnTo>
                <a:lnTo>
                  <a:pt x="1081178" y="732574"/>
                </a:lnTo>
                <a:lnTo>
                  <a:pt x="1082286" y="725294"/>
                </a:lnTo>
                <a:lnTo>
                  <a:pt x="1078481" y="718014"/>
                </a:lnTo>
                <a:lnTo>
                  <a:pt x="1073857" y="713417"/>
                </a:lnTo>
                <a:lnTo>
                  <a:pt x="1069233" y="710351"/>
                </a:lnTo>
                <a:lnTo>
                  <a:pt x="1060756" y="708052"/>
                </a:lnTo>
                <a:close/>
              </a:path>
              <a:path w="2485390" h="1061084">
                <a:moveTo>
                  <a:pt x="940539" y="708052"/>
                </a:moveTo>
                <a:lnTo>
                  <a:pt x="936686" y="708819"/>
                </a:lnTo>
                <a:lnTo>
                  <a:pt x="933603" y="711884"/>
                </a:lnTo>
                <a:lnTo>
                  <a:pt x="927872" y="716577"/>
                </a:lnTo>
                <a:lnTo>
                  <a:pt x="924741" y="721846"/>
                </a:lnTo>
                <a:lnTo>
                  <a:pt x="924500" y="728263"/>
                </a:lnTo>
                <a:lnTo>
                  <a:pt x="927439" y="736406"/>
                </a:lnTo>
                <a:lnTo>
                  <a:pt x="933026" y="742967"/>
                </a:lnTo>
                <a:lnTo>
                  <a:pt x="939769" y="745218"/>
                </a:lnTo>
                <a:lnTo>
                  <a:pt x="946511" y="744595"/>
                </a:lnTo>
                <a:lnTo>
                  <a:pt x="952098" y="742536"/>
                </a:lnTo>
                <a:lnTo>
                  <a:pt x="958264" y="737411"/>
                </a:lnTo>
                <a:lnTo>
                  <a:pt x="962117" y="731424"/>
                </a:lnTo>
                <a:lnTo>
                  <a:pt x="962502" y="724863"/>
                </a:lnTo>
                <a:lnTo>
                  <a:pt x="958263" y="718014"/>
                </a:lnTo>
                <a:lnTo>
                  <a:pt x="953640" y="713417"/>
                </a:lnTo>
                <a:lnTo>
                  <a:pt x="949016" y="710351"/>
                </a:lnTo>
                <a:lnTo>
                  <a:pt x="940539" y="708052"/>
                </a:lnTo>
                <a:close/>
              </a:path>
              <a:path w="2485390" h="1061084">
                <a:moveTo>
                  <a:pt x="1566282" y="704987"/>
                </a:moveTo>
                <a:lnTo>
                  <a:pt x="1562429" y="705754"/>
                </a:lnTo>
                <a:lnTo>
                  <a:pt x="1559346" y="708819"/>
                </a:lnTo>
                <a:lnTo>
                  <a:pt x="1553614" y="711788"/>
                </a:lnTo>
                <a:lnTo>
                  <a:pt x="1550484" y="716482"/>
                </a:lnTo>
                <a:lnTo>
                  <a:pt x="1550243" y="723474"/>
                </a:lnTo>
                <a:lnTo>
                  <a:pt x="1553182" y="733341"/>
                </a:lnTo>
                <a:lnTo>
                  <a:pt x="1558769" y="739902"/>
                </a:lnTo>
                <a:lnTo>
                  <a:pt x="1565511" y="742153"/>
                </a:lnTo>
                <a:lnTo>
                  <a:pt x="1572254" y="741530"/>
                </a:lnTo>
                <a:lnTo>
                  <a:pt x="1577841" y="739471"/>
                </a:lnTo>
                <a:lnTo>
                  <a:pt x="1582706" y="735639"/>
                </a:lnTo>
                <a:lnTo>
                  <a:pt x="1586703" y="729509"/>
                </a:lnTo>
                <a:lnTo>
                  <a:pt x="1587811" y="722229"/>
                </a:lnTo>
                <a:lnTo>
                  <a:pt x="1584006" y="714949"/>
                </a:lnTo>
                <a:lnTo>
                  <a:pt x="1579383" y="710351"/>
                </a:lnTo>
                <a:lnTo>
                  <a:pt x="1574759" y="707286"/>
                </a:lnTo>
                <a:lnTo>
                  <a:pt x="1566282" y="704987"/>
                </a:lnTo>
                <a:close/>
              </a:path>
              <a:path w="2485390" h="1061084">
                <a:moveTo>
                  <a:pt x="1328931" y="704987"/>
                </a:moveTo>
                <a:lnTo>
                  <a:pt x="1325077" y="705754"/>
                </a:lnTo>
                <a:lnTo>
                  <a:pt x="1321995" y="708819"/>
                </a:lnTo>
                <a:lnTo>
                  <a:pt x="1316264" y="713512"/>
                </a:lnTo>
                <a:lnTo>
                  <a:pt x="1313133" y="718781"/>
                </a:lnTo>
                <a:lnTo>
                  <a:pt x="1312892" y="725198"/>
                </a:lnTo>
                <a:lnTo>
                  <a:pt x="1315830" y="733341"/>
                </a:lnTo>
                <a:lnTo>
                  <a:pt x="1321417" y="739902"/>
                </a:lnTo>
                <a:lnTo>
                  <a:pt x="1328161" y="742153"/>
                </a:lnTo>
                <a:lnTo>
                  <a:pt x="1334904" y="741530"/>
                </a:lnTo>
                <a:lnTo>
                  <a:pt x="1340491" y="739471"/>
                </a:lnTo>
                <a:lnTo>
                  <a:pt x="1346656" y="734346"/>
                </a:lnTo>
                <a:lnTo>
                  <a:pt x="1350508" y="728359"/>
                </a:lnTo>
                <a:lnTo>
                  <a:pt x="1350894" y="721798"/>
                </a:lnTo>
                <a:lnTo>
                  <a:pt x="1346656" y="714949"/>
                </a:lnTo>
                <a:lnTo>
                  <a:pt x="1342031" y="710351"/>
                </a:lnTo>
                <a:lnTo>
                  <a:pt x="1337409" y="707286"/>
                </a:lnTo>
                <a:lnTo>
                  <a:pt x="1328931" y="704987"/>
                </a:lnTo>
                <a:close/>
              </a:path>
              <a:path w="2485390" h="1061084">
                <a:moveTo>
                  <a:pt x="2444786" y="701921"/>
                </a:moveTo>
                <a:lnTo>
                  <a:pt x="2440933" y="702688"/>
                </a:lnTo>
                <a:lnTo>
                  <a:pt x="2437851" y="705753"/>
                </a:lnTo>
                <a:lnTo>
                  <a:pt x="2430820" y="709153"/>
                </a:lnTo>
                <a:lnTo>
                  <a:pt x="2427834" y="714565"/>
                </a:lnTo>
                <a:lnTo>
                  <a:pt x="2428315" y="721701"/>
                </a:lnTo>
                <a:lnTo>
                  <a:pt x="2431686" y="730275"/>
                </a:lnTo>
                <a:lnTo>
                  <a:pt x="2437273" y="736836"/>
                </a:lnTo>
                <a:lnTo>
                  <a:pt x="2444016" y="739087"/>
                </a:lnTo>
                <a:lnTo>
                  <a:pt x="2450759" y="738464"/>
                </a:lnTo>
                <a:lnTo>
                  <a:pt x="2456346" y="736405"/>
                </a:lnTo>
                <a:lnTo>
                  <a:pt x="2462511" y="731280"/>
                </a:lnTo>
                <a:lnTo>
                  <a:pt x="2466364" y="725293"/>
                </a:lnTo>
                <a:lnTo>
                  <a:pt x="2466749" y="718732"/>
                </a:lnTo>
                <a:lnTo>
                  <a:pt x="2462511" y="711883"/>
                </a:lnTo>
                <a:lnTo>
                  <a:pt x="2457888" y="707285"/>
                </a:lnTo>
                <a:lnTo>
                  <a:pt x="2453264" y="704220"/>
                </a:lnTo>
                <a:lnTo>
                  <a:pt x="2444786" y="701921"/>
                </a:lnTo>
                <a:close/>
              </a:path>
              <a:path w="2485390" h="1061084">
                <a:moveTo>
                  <a:pt x="555230" y="695791"/>
                </a:moveTo>
                <a:lnTo>
                  <a:pt x="539625" y="716002"/>
                </a:lnTo>
                <a:lnTo>
                  <a:pt x="542130" y="724144"/>
                </a:lnTo>
                <a:lnTo>
                  <a:pt x="547717" y="730706"/>
                </a:lnTo>
                <a:lnTo>
                  <a:pt x="554459" y="732956"/>
                </a:lnTo>
                <a:lnTo>
                  <a:pt x="561202" y="732334"/>
                </a:lnTo>
                <a:lnTo>
                  <a:pt x="566789" y="730275"/>
                </a:lnTo>
                <a:lnTo>
                  <a:pt x="572954" y="725150"/>
                </a:lnTo>
                <a:lnTo>
                  <a:pt x="576807" y="719163"/>
                </a:lnTo>
                <a:lnTo>
                  <a:pt x="577193" y="712601"/>
                </a:lnTo>
                <a:lnTo>
                  <a:pt x="572954" y="705753"/>
                </a:lnTo>
                <a:lnTo>
                  <a:pt x="568330" y="701155"/>
                </a:lnTo>
                <a:lnTo>
                  <a:pt x="563707" y="698090"/>
                </a:lnTo>
                <a:lnTo>
                  <a:pt x="555230" y="695791"/>
                </a:lnTo>
                <a:close/>
              </a:path>
              <a:path w="2485390" h="1061084">
                <a:moveTo>
                  <a:pt x="838817" y="689661"/>
                </a:moveTo>
                <a:lnTo>
                  <a:pt x="834964" y="690427"/>
                </a:lnTo>
                <a:lnTo>
                  <a:pt x="831881" y="693492"/>
                </a:lnTo>
                <a:lnTo>
                  <a:pt x="826150" y="698186"/>
                </a:lnTo>
                <a:lnTo>
                  <a:pt x="823020" y="703454"/>
                </a:lnTo>
                <a:lnTo>
                  <a:pt x="822779" y="709872"/>
                </a:lnTo>
                <a:lnTo>
                  <a:pt x="825717" y="718014"/>
                </a:lnTo>
                <a:lnTo>
                  <a:pt x="831303" y="724575"/>
                </a:lnTo>
                <a:lnTo>
                  <a:pt x="838046" y="726826"/>
                </a:lnTo>
                <a:lnTo>
                  <a:pt x="844789" y="726204"/>
                </a:lnTo>
                <a:lnTo>
                  <a:pt x="850376" y="724144"/>
                </a:lnTo>
                <a:lnTo>
                  <a:pt x="855241" y="720313"/>
                </a:lnTo>
                <a:lnTo>
                  <a:pt x="859239" y="714182"/>
                </a:lnTo>
                <a:lnTo>
                  <a:pt x="860347" y="706902"/>
                </a:lnTo>
                <a:lnTo>
                  <a:pt x="856542" y="699623"/>
                </a:lnTo>
                <a:lnTo>
                  <a:pt x="851918" y="695025"/>
                </a:lnTo>
                <a:lnTo>
                  <a:pt x="847294" y="691960"/>
                </a:lnTo>
                <a:lnTo>
                  <a:pt x="838817" y="689661"/>
                </a:lnTo>
                <a:close/>
              </a:path>
              <a:path w="2485390" h="1061084">
                <a:moveTo>
                  <a:pt x="737096" y="683530"/>
                </a:moveTo>
                <a:lnTo>
                  <a:pt x="733242" y="684297"/>
                </a:lnTo>
                <a:lnTo>
                  <a:pt x="730159" y="687362"/>
                </a:lnTo>
                <a:lnTo>
                  <a:pt x="724428" y="692056"/>
                </a:lnTo>
                <a:lnTo>
                  <a:pt x="721298" y="697324"/>
                </a:lnTo>
                <a:lnTo>
                  <a:pt x="721057" y="703742"/>
                </a:lnTo>
                <a:lnTo>
                  <a:pt x="723995" y="711884"/>
                </a:lnTo>
                <a:lnTo>
                  <a:pt x="729582" y="718445"/>
                </a:lnTo>
                <a:lnTo>
                  <a:pt x="736325" y="720696"/>
                </a:lnTo>
                <a:lnTo>
                  <a:pt x="743069" y="720074"/>
                </a:lnTo>
                <a:lnTo>
                  <a:pt x="748656" y="718014"/>
                </a:lnTo>
                <a:lnTo>
                  <a:pt x="753520" y="714183"/>
                </a:lnTo>
                <a:lnTo>
                  <a:pt x="757517" y="708052"/>
                </a:lnTo>
                <a:lnTo>
                  <a:pt x="758625" y="700772"/>
                </a:lnTo>
                <a:lnTo>
                  <a:pt x="754820" y="693492"/>
                </a:lnTo>
                <a:lnTo>
                  <a:pt x="750196" y="688895"/>
                </a:lnTo>
                <a:lnTo>
                  <a:pt x="745573" y="685830"/>
                </a:lnTo>
                <a:lnTo>
                  <a:pt x="737096" y="683530"/>
                </a:lnTo>
                <a:close/>
              </a:path>
              <a:path w="2485390" h="1061084">
                <a:moveTo>
                  <a:pt x="2256757" y="677400"/>
                </a:moveTo>
                <a:lnTo>
                  <a:pt x="2252903" y="678167"/>
                </a:lnTo>
                <a:lnTo>
                  <a:pt x="2249820" y="681232"/>
                </a:lnTo>
                <a:lnTo>
                  <a:pt x="2244089" y="685925"/>
                </a:lnTo>
                <a:lnTo>
                  <a:pt x="2240958" y="691194"/>
                </a:lnTo>
                <a:lnTo>
                  <a:pt x="2240717" y="697612"/>
                </a:lnTo>
                <a:lnTo>
                  <a:pt x="2243655" y="705754"/>
                </a:lnTo>
                <a:lnTo>
                  <a:pt x="2249242" y="712315"/>
                </a:lnTo>
                <a:lnTo>
                  <a:pt x="2255985" y="714566"/>
                </a:lnTo>
                <a:lnTo>
                  <a:pt x="2262729" y="713943"/>
                </a:lnTo>
                <a:lnTo>
                  <a:pt x="2268316" y="711884"/>
                </a:lnTo>
                <a:lnTo>
                  <a:pt x="2274481" y="706759"/>
                </a:lnTo>
                <a:lnTo>
                  <a:pt x="2278334" y="700773"/>
                </a:lnTo>
                <a:lnTo>
                  <a:pt x="2278719" y="694211"/>
                </a:lnTo>
                <a:lnTo>
                  <a:pt x="2274481" y="687362"/>
                </a:lnTo>
                <a:lnTo>
                  <a:pt x="2269857" y="682765"/>
                </a:lnTo>
                <a:lnTo>
                  <a:pt x="2265233" y="679699"/>
                </a:lnTo>
                <a:lnTo>
                  <a:pt x="2256757" y="677400"/>
                </a:lnTo>
                <a:close/>
              </a:path>
              <a:path w="2485390" h="1061084">
                <a:moveTo>
                  <a:pt x="1862199" y="677400"/>
                </a:moveTo>
                <a:lnTo>
                  <a:pt x="1858346" y="678167"/>
                </a:lnTo>
                <a:lnTo>
                  <a:pt x="1855264" y="681232"/>
                </a:lnTo>
                <a:lnTo>
                  <a:pt x="1849533" y="684632"/>
                </a:lnTo>
                <a:lnTo>
                  <a:pt x="1846402" y="690044"/>
                </a:lnTo>
                <a:lnTo>
                  <a:pt x="1846161" y="697181"/>
                </a:lnTo>
                <a:lnTo>
                  <a:pt x="1849099" y="705754"/>
                </a:lnTo>
                <a:lnTo>
                  <a:pt x="1854686" y="712315"/>
                </a:lnTo>
                <a:lnTo>
                  <a:pt x="1861429" y="714566"/>
                </a:lnTo>
                <a:lnTo>
                  <a:pt x="1868172" y="713943"/>
                </a:lnTo>
                <a:lnTo>
                  <a:pt x="1873759" y="711884"/>
                </a:lnTo>
                <a:lnTo>
                  <a:pt x="1879924" y="706759"/>
                </a:lnTo>
                <a:lnTo>
                  <a:pt x="1883777" y="700773"/>
                </a:lnTo>
                <a:lnTo>
                  <a:pt x="1884162" y="694211"/>
                </a:lnTo>
                <a:lnTo>
                  <a:pt x="1879923" y="687362"/>
                </a:lnTo>
                <a:lnTo>
                  <a:pt x="1875301" y="682765"/>
                </a:lnTo>
                <a:lnTo>
                  <a:pt x="1870677" y="679699"/>
                </a:lnTo>
                <a:lnTo>
                  <a:pt x="1862199" y="677400"/>
                </a:lnTo>
                <a:close/>
              </a:path>
              <a:path w="2485390" h="1061084">
                <a:moveTo>
                  <a:pt x="2136540" y="662075"/>
                </a:moveTo>
                <a:lnTo>
                  <a:pt x="2132686" y="662841"/>
                </a:lnTo>
                <a:lnTo>
                  <a:pt x="2129603" y="665906"/>
                </a:lnTo>
                <a:lnTo>
                  <a:pt x="2123872" y="670600"/>
                </a:lnTo>
                <a:lnTo>
                  <a:pt x="2120741" y="675868"/>
                </a:lnTo>
                <a:lnTo>
                  <a:pt x="2120501" y="682286"/>
                </a:lnTo>
                <a:lnTo>
                  <a:pt x="2123438" y="690428"/>
                </a:lnTo>
                <a:lnTo>
                  <a:pt x="2129025" y="696990"/>
                </a:lnTo>
                <a:lnTo>
                  <a:pt x="2135768" y="699240"/>
                </a:lnTo>
                <a:lnTo>
                  <a:pt x="2142512" y="698618"/>
                </a:lnTo>
                <a:lnTo>
                  <a:pt x="2148099" y="696558"/>
                </a:lnTo>
                <a:lnTo>
                  <a:pt x="2154264" y="691434"/>
                </a:lnTo>
                <a:lnTo>
                  <a:pt x="2158117" y="685447"/>
                </a:lnTo>
                <a:lnTo>
                  <a:pt x="2158502" y="678885"/>
                </a:lnTo>
                <a:lnTo>
                  <a:pt x="2154264" y="672037"/>
                </a:lnTo>
                <a:lnTo>
                  <a:pt x="2149640" y="667439"/>
                </a:lnTo>
                <a:lnTo>
                  <a:pt x="2145017" y="664374"/>
                </a:lnTo>
                <a:lnTo>
                  <a:pt x="2136540" y="662075"/>
                </a:lnTo>
                <a:close/>
              </a:path>
              <a:path w="2485390" h="1061084">
                <a:moveTo>
                  <a:pt x="1652591" y="662075"/>
                </a:moveTo>
                <a:lnTo>
                  <a:pt x="1648736" y="662841"/>
                </a:lnTo>
                <a:lnTo>
                  <a:pt x="1645654" y="665906"/>
                </a:lnTo>
                <a:lnTo>
                  <a:pt x="1639923" y="668876"/>
                </a:lnTo>
                <a:lnTo>
                  <a:pt x="1636793" y="673569"/>
                </a:lnTo>
                <a:lnTo>
                  <a:pt x="1636552" y="680562"/>
                </a:lnTo>
                <a:lnTo>
                  <a:pt x="1639490" y="690428"/>
                </a:lnTo>
                <a:lnTo>
                  <a:pt x="1645076" y="696990"/>
                </a:lnTo>
                <a:lnTo>
                  <a:pt x="1651820" y="699240"/>
                </a:lnTo>
                <a:lnTo>
                  <a:pt x="1658563" y="698618"/>
                </a:lnTo>
                <a:lnTo>
                  <a:pt x="1664150" y="696558"/>
                </a:lnTo>
                <a:lnTo>
                  <a:pt x="1670315" y="691434"/>
                </a:lnTo>
                <a:lnTo>
                  <a:pt x="1674168" y="685447"/>
                </a:lnTo>
                <a:lnTo>
                  <a:pt x="1674553" y="678885"/>
                </a:lnTo>
                <a:lnTo>
                  <a:pt x="1670315" y="672037"/>
                </a:lnTo>
                <a:lnTo>
                  <a:pt x="1665691" y="667439"/>
                </a:lnTo>
                <a:lnTo>
                  <a:pt x="1661068" y="664374"/>
                </a:lnTo>
                <a:lnTo>
                  <a:pt x="1652591" y="662075"/>
                </a:lnTo>
                <a:close/>
              </a:path>
              <a:path w="2485390" h="1061084">
                <a:moveTo>
                  <a:pt x="1177890" y="662075"/>
                </a:moveTo>
                <a:lnTo>
                  <a:pt x="1162285" y="682286"/>
                </a:lnTo>
                <a:lnTo>
                  <a:pt x="1164789" y="690428"/>
                </a:lnTo>
                <a:lnTo>
                  <a:pt x="1170376" y="696990"/>
                </a:lnTo>
                <a:lnTo>
                  <a:pt x="1177119" y="699240"/>
                </a:lnTo>
                <a:lnTo>
                  <a:pt x="1183862" y="698618"/>
                </a:lnTo>
                <a:lnTo>
                  <a:pt x="1189449" y="696558"/>
                </a:lnTo>
                <a:lnTo>
                  <a:pt x="1194313" y="692727"/>
                </a:lnTo>
                <a:lnTo>
                  <a:pt x="1198311" y="686596"/>
                </a:lnTo>
                <a:lnTo>
                  <a:pt x="1199418" y="679316"/>
                </a:lnTo>
                <a:lnTo>
                  <a:pt x="1195613" y="672037"/>
                </a:lnTo>
                <a:lnTo>
                  <a:pt x="1190989" y="667439"/>
                </a:lnTo>
                <a:lnTo>
                  <a:pt x="1186366" y="664374"/>
                </a:lnTo>
                <a:lnTo>
                  <a:pt x="1177890" y="662075"/>
                </a:lnTo>
                <a:close/>
              </a:path>
              <a:path w="2485390" h="1061084">
                <a:moveTo>
                  <a:pt x="1973168" y="659010"/>
                </a:moveTo>
                <a:lnTo>
                  <a:pt x="1969315" y="659776"/>
                </a:lnTo>
                <a:lnTo>
                  <a:pt x="1966233" y="662841"/>
                </a:lnTo>
                <a:lnTo>
                  <a:pt x="1960501" y="665811"/>
                </a:lnTo>
                <a:lnTo>
                  <a:pt x="1957371" y="670504"/>
                </a:lnTo>
                <a:lnTo>
                  <a:pt x="1957130" y="677497"/>
                </a:lnTo>
                <a:lnTo>
                  <a:pt x="1960068" y="687363"/>
                </a:lnTo>
                <a:lnTo>
                  <a:pt x="1965655" y="693924"/>
                </a:lnTo>
                <a:lnTo>
                  <a:pt x="1972398" y="696175"/>
                </a:lnTo>
                <a:lnTo>
                  <a:pt x="1979141" y="695553"/>
                </a:lnTo>
                <a:lnTo>
                  <a:pt x="1984728" y="693493"/>
                </a:lnTo>
                <a:lnTo>
                  <a:pt x="1990893" y="688369"/>
                </a:lnTo>
                <a:lnTo>
                  <a:pt x="1994746" y="682382"/>
                </a:lnTo>
                <a:lnTo>
                  <a:pt x="1995131" y="675820"/>
                </a:lnTo>
                <a:lnTo>
                  <a:pt x="1990892" y="668972"/>
                </a:lnTo>
                <a:lnTo>
                  <a:pt x="1986269" y="664374"/>
                </a:lnTo>
                <a:lnTo>
                  <a:pt x="1981645" y="661309"/>
                </a:lnTo>
                <a:lnTo>
                  <a:pt x="1973168" y="659010"/>
                </a:lnTo>
                <a:close/>
              </a:path>
              <a:path w="2485390" h="1061084">
                <a:moveTo>
                  <a:pt x="2358477" y="652878"/>
                </a:moveTo>
                <a:lnTo>
                  <a:pt x="2354624" y="653645"/>
                </a:lnTo>
                <a:lnTo>
                  <a:pt x="2351542" y="656710"/>
                </a:lnTo>
                <a:lnTo>
                  <a:pt x="2345810" y="661404"/>
                </a:lnTo>
                <a:lnTo>
                  <a:pt x="2342679" y="666672"/>
                </a:lnTo>
                <a:lnTo>
                  <a:pt x="2342438" y="673090"/>
                </a:lnTo>
                <a:lnTo>
                  <a:pt x="2345376" y="681232"/>
                </a:lnTo>
                <a:lnTo>
                  <a:pt x="2350964" y="687793"/>
                </a:lnTo>
                <a:lnTo>
                  <a:pt x="2357707" y="690044"/>
                </a:lnTo>
                <a:lnTo>
                  <a:pt x="2364450" y="689422"/>
                </a:lnTo>
                <a:lnTo>
                  <a:pt x="2370037" y="687362"/>
                </a:lnTo>
                <a:lnTo>
                  <a:pt x="2376201" y="682238"/>
                </a:lnTo>
                <a:lnTo>
                  <a:pt x="2380054" y="676251"/>
                </a:lnTo>
                <a:lnTo>
                  <a:pt x="2380440" y="669689"/>
                </a:lnTo>
                <a:lnTo>
                  <a:pt x="2376201" y="662840"/>
                </a:lnTo>
                <a:lnTo>
                  <a:pt x="2371579" y="658243"/>
                </a:lnTo>
                <a:lnTo>
                  <a:pt x="2366955" y="655178"/>
                </a:lnTo>
                <a:lnTo>
                  <a:pt x="2358477" y="652878"/>
                </a:lnTo>
                <a:close/>
              </a:path>
              <a:path w="2485390" h="1061084">
                <a:moveTo>
                  <a:pt x="644622" y="646748"/>
                </a:moveTo>
                <a:lnTo>
                  <a:pt x="640769" y="647515"/>
                </a:lnTo>
                <a:lnTo>
                  <a:pt x="637687" y="650580"/>
                </a:lnTo>
                <a:lnTo>
                  <a:pt x="631955" y="653549"/>
                </a:lnTo>
                <a:lnTo>
                  <a:pt x="628824" y="658243"/>
                </a:lnTo>
                <a:lnTo>
                  <a:pt x="628583" y="665235"/>
                </a:lnTo>
                <a:lnTo>
                  <a:pt x="631521" y="675102"/>
                </a:lnTo>
                <a:lnTo>
                  <a:pt x="637109" y="681663"/>
                </a:lnTo>
                <a:lnTo>
                  <a:pt x="643852" y="683914"/>
                </a:lnTo>
                <a:lnTo>
                  <a:pt x="650595" y="683291"/>
                </a:lnTo>
                <a:lnTo>
                  <a:pt x="656182" y="681232"/>
                </a:lnTo>
                <a:lnTo>
                  <a:pt x="662347" y="676107"/>
                </a:lnTo>
                <a:lnTo>
                  <a:pt x="666200" y="670120"/>
                </a:lnTo>
                <a:lnTo>
                  <a:pt x="666585" y="663559"/>
                </a:lnTo>
                <a:lnTo>
                  <a:pt x="662347" y="656710"/>
                </a:lnTo>
                <a:lnTo>
                  <a:pt x="657724" y="652112"/>
                </a:lnTo>
                <a:lnTo>
                  <a:pt x="653100" y="649047"/>
                </a:lnTo>
                <a:lnTo>
                  <a:pt x="644622" y="646748"/>
                </a:lnTo>
                <a:close/>
              </a:path>
              <a:path w="2485390" h="1061084">
                <a:moveTo>
                  <a:pt x="453509" y="646748"/>
                </a:moveTo>
                <a:lnTo>
                  <a:pt x="449655" y="647515"/>
                </a:lnTo>
                <a:lnTo>
                  <a:pt x="446573" y="650580"/>
                </a:lnTo>
                <a:lnTo>
                  <a:pt x="440842" y="653980"/>
                </a:lnTo>
                <a:lnTo>
                  <a:pt x="437711" y="659392"/>
                </a:lnTo>
                <a:lnTo>
                  <a:pt x="437470" y="666529"/>
                </a:lnTo>
                <a:lnTo>
                  <a:pt x="440408" y="675102"/>
                </a:lnTo>
                <a:lnTo>
                  <a:pt x="445995" y="681663"/>
                </a:lnTo>
                <a:lnTo>
                  <a:pt x="452738" y="683914"/>
                </a:lnTo>
                <a:lnTo>
                  <a:pt x="459481" y="683291"/>
                </a:lnTo>
                <a:lnTo>
                  <a:pt x="465068" y="681232"/>
                </a:lnTo>
                <a:lnTo>
                  <a:pt x="469933" y="677400"/>
                </a:lnTo>
                <a:lnTo>
                  <a:pt x="473930" y="671270"/>
                </a:lnTo>
                <a:lnTo>
                  <a:pt x="475038" y="663990"/>
                </a:lnTo>
                <a:lnTo>
                  <a:pt x="471233" y="656710"/>
                </a:lnTo>
                <a:lnTo>
                  <a:pt x="466610" y="652112"/>
                </a:lnTo>
                <a:lnTo>
                  <a:pt x="461986" y="649047"/>
                </a:lnTo>
                <a:lnTo>
                  <a:pt x="453509" y="646748"/>
                </a:lnTo>
                <a:close/>
              </a:path>
              <a:path w="2485390" h="1061084">
                <a:moveTo>
                  <a:pt x="1760477" y="643683"/>
                </a:moveTo>
                <a:lnTo>
                  <a:pt x="1756626" y="644450"/>
                </a:lnTo>
                <a:lnTo>
                  <a:pt x="1753542" y="647515"/>
                </a:lnTo>
                <a:lnTo>
                  <a:pt x="1747811" y="650484"/>
                </a:lnTo>
                <a:lnTo>
                  <a:pt x="1744680" y="655178"/>
                </a:lnTo>
                <a:lnTo>
                  <a:pt x="1744440" y="662170"/>
                </a:lnTo>
                <a:lnTo>
                  <a:pt x="1747377" y="672037"/>
                </a:lnTo>
                <a:lnTo>
                  <a:pt x="1752964" y="678598"/>
                </a:lnTo>
                <a:lnTo>
                  <a:pt x="1759707" y="680849"/>
                </a:lnTo>
                <a:lnTo>
                  <a:pt x="1766450" y="680226"/>
                </a:lnTo>
                <a:lnTo>
                  <a:pt x="1772037" y="678167"/>
                </a:lnTo>
                <a:lnTo>
                  <a:pt x="1778202" y="673042"/>
                </a:lnTo>
                <a:lnTo>
                  <a:pt x="1782056" y="667055"/>
                </a:lnTo>
                <a:lnTo>
                  <a:pt x="1782441" y="660494"/>
                </a:lnTo>
                <a:lnTo>
                  <a:pt x="1778203" y="653645"/>
                </a:lnTo>
                <a:lnTo>
                  <a:pt x="1773579" y="649047"/>
                </a:lnTo>
                <a:lnTo>
                  <a:pt x="1768955" y="645982"/>
                </a:lnTo>
                <a:lnTo>
                  <a:pt x="1760477" y="643683"/>
                </a:lnTo>
                <a:close/>
              </a:path>
              <a:path w="2485390" h="1061084">
                <a:moveTo>
                  <a:pt x="1446065" y="628358"/>
                </a:moveTo>
                <a:lnTo>
                  <a:pt x="1442212" y="629124"/>
                </a:lnTo>
                <a:lnTo>
                  <a:pt x="1439129" y="632189"/>
                </a:lnTo>
                <a:lnTo>
                  <a:pt x="1433397" y="635590"/>
                </a:lnTo>
                <a:lnTo>
                  <a:pt x="1430267" y="641002"/>
                </a:lnTo>
                <a:lnTo>
                  <a:pt x="1430026" y="648138"/>
                </a:lnTo>
                <a:lnTo>
                  <a:pt x="1432963" y="656711"/>
                </a:lnTo>
                <a:lnTo>
                  <a:pt x="1438551" y="663272"/>
                </a:lnTo>
                <a:lnTo>
                  <a:pt x="1445294" y="665523"/>
                </a:lnTo>
                <a:lnTo>
                  <a:pt x="1452037" y="664901"/>
                </a:lnTo>
                <a:lnTo>
                  <a:pt x="1457624" y="662841"/>
                </a:lnTo>
                <a:lnTo>
                  <a:pt x="1463789" y="657717"/>
                </a:lnTo>
                <a:lnTo>
                  <a:pt x="1467642" y="651730"/>
                </a:lnTo>
                <a:lnTo>
                  <a:pt x="1468028" y="645168"/>
                </a:lnTo>
                <a:lnTo>
                  <a:pt x="1463789" y="638320"/>
                </a:lnTo>
                <a:lnTo>
                  <a:pt x="1459166" y="633722"/>
                </a:lnTo>
                <a:lnTo>
                  <a:pt x="1454542" y="630657"/>
                </a:lnTo>
                <a:lnTo>
                  <a:pt x="1446065" y="628358"/>
                </a:lnTo>
                <a:close/>
              </a:path>
              <a:path w="2485390" h="1061084">
                <a:moveTo>
                  <a:pt x="1002190" y="619162"/>
                </a:moveTo>
                <a:lnTo>
                  <a:pt x="998335" y="619929"/>
                </a:lnTo>
                <a:lnTo>
                  <a:pt x="995253" y="622994"/>
                </a:lnTo>
                <a:lnTo>
                  <a:pt x="989522" y="626394"/>
                </a:lnTo>
                <a:lnTo>
                  <a:pt x="986391" y="631806"/>
                </a:lnTo>
                <a:lnTo>
                  <a:pt x="986151" y="638943"/>
                </a:lnTo>
                <a:lnTo>
                  <a:pt x="989088" y="647516"/>
                </a:lnTo>
                <a:lnTo>
                  <a:pt x="994675" y="654077"/>
                </a:lnTo>
                <a:lnTo>
                  <a:pt x="1001419" y="656328"/>
                </a:lnTo>
                <a:lnTo>
                  <a:pt x="1008162" y="655706"/>
                </a:lnTo>
                <a:lnTo>
                  <a:pt x="1013749" y="653646"/>
                </a:lnTo>
                <a:lnTo>
                  <a:pt x="1019914" y="648522"/>
                </a:lnTo>
                <a:lnTo>
                  <a:pt x="1023767" y="642535"/>
                </a:lnTo>
                <a:lnTo>
                  <a:pt x="1024152" y="635973"/>
                </a:lnTo>
                <a:lnTo>
                  <a:pt x="1019914" y="629124"/>
                </a:lnTo>
                <a:lnTo>
                  <a:pt x="1015290" y="624527"/>
                </a:lnTo>
                <a:lnTo>
                  <a:pt x="1010667" y="621462"/>
                </a:lnTo>
                <a:lnTo>
                  <a:pt x="1002190" y="619162"/>
                </a:lnTo>
                <a:close/>
              </a:path>
              <a:path w="2485390" h="1061084">
                <a:moveTo>
                  <a:pt x="1258035" y="594641"/>
                </a:moveTo>
                <a:lnTo>
                  <a:pt x="1254181" y="595407"/>
                </a:lnTo>
                <a:lnTo>
                  <a:pt x="1251098" y="598472"/>
                </a:lnTo>
                <a:lnTo>
                  <a:pt x="1245367" y="601442"/>
                </a:lnTo>
                <a:lnTo>
                  <a:pt x="1242237" y="606135"/>
                </a:lnTo>
                <a:lnTo>
                  <a:pt x="1241996" y="613128"/>
                </a:lnTo>
                <a:lnTo>
                  <a:pt x="1244934" y="622994"/>
                </a:lnTo>
                <a:lnTo>
                  <a:pt x="1250521" y="629555"/>
                </a:lnTo>
                <a:lnTo>
                  <a:pt x="1257264" y="631806"/>
                </a:lnTo>
                <a:lnTo>
                  <a:pt x="1264007" y="631184"/>
                </a:lnTo>
                <a:lnTo>
                  <a:pt x="1269594" y="629124"/>
                </a:lnTo>
                <a:lnTo>
                  <a:pt x="1275759" y="624000"/>
                </a:lnTo>
                <a:lnTo>
                  <a:pt x="1279612" y="618013"/>
                </a:lnTo>
                <a:lnTo>
                  <a:pt x="1279997" y="611451"/>
                </a:lnTo>
                <a:lnTo>
                  <a:pt x="1275759" y="604603"/>
                </a:lnTo>
                <a:lnTo>
                  <a:pt x="1271135" y="600005"/>
                </a:lnTo>
                <a:lnTo>
                  <a:pt x="1266512" y="596940"/>
                </a:lnTo>
                <a:lnTo>
                  <a:pt x="1258035" y="594641"/>
                </a:lnTo>
                <a:close/>
              </a:path>
              <a:path w="2485390" h="1061084">
                <a:moveTo>
                  <a:pt x="1347425" y="591575"/>
                </a:moveTo>
                <a:lnTo>
                  <a:pt x="1343572" y="592342"/>
                </a:lnTo>
                <a:lnTo>
                  <a:pt x="1340490" y="595407"/>
                </a:lnTo>
                <a:lnTo>
                  <a:pt x="1334759" y="600101"/>
                </a:lnTo>
                <a:lnTo>
                  <a:pt x="1331628" y="605369"/>
                </a:lnTo>
                <a:lnTo>
                  <a:pt x="1331387" y="611787"/>
                </a:lnTo>
                <a:lnTo>
                  <a:pt x="1334325" y="619929"/>
                </a:lnTo>
                <a:lnTo>
                  <a:pt x="1339912" y="626490"/>
                </a:lnTo>
                <a:lnTo>
                  <a:pt x="1346654" y="628741"/>
                </a:lnTo>
                <a:lnTo>
                  <a:pt x="1353397" y="628119"/>
                </a:lnTo>
                <a:lnTo>
                  <a:pt x="1358985" y="626059"/>
                </a:lnTo>
                <a:lnTo>
                  <a:pt x="1363850" y="622228"/>
                </a:lnTo>
                <a:lnTo>
                  <a:pt x="1367847" y="616097"/>
                </a:lnTo>
                <a:lnTo>
                  <a:pt x="1368955" y="608817"/>
                </a:lnTo>
                <a:lnTo>
                  <a:pt x="1365151" y="601537"/>
                </a:lnTo>
                <a:lnTo>
                  <a:pt x="1360526" y="596940"/>
                </a:lnTo>
                <a:lnTo>
                  <a:pt x="1355902" y="593875"/>
                </a:lnTo>
                <a:lnTo>
                  <a:pt x="1347425" y="591575"/>
                </a:lnTo>
                <a:close/>
              </a:path>
              <a:path w="2485390" h="1061084">
                <a:moveTo>
                  <a:pt x="875807" y="588510"/>
                </a:moveTo>
                <a:lnTo>
                  <a:pt x="871954" y="589277"/>
                </a:lnTo>
                <a:lnTo>
                  <a:pt x="868871" y="592342"/>
                </a:lnTo>
                <a:lnTo>
                  <a:pt x="863140" y="595312"/>
                </a:lnTo>
                <a:lnTo>
                  <a:pt x="860010" y="600005"/>
                </a:lnTo>
                <a:lnTo>
                  <a:pt x="859769" y="606998"/>
                </a:lnTo>
                <a:lnTo>
                  <a:pt x="862707" y="616864"/>
                </a:lnTo>
                <a:lnTo>
                  <a:pt x="868294" y="623425"/>
                </a:lnTo>
                <a:lnTo>
                  <a:pt x="875037" y="625676"/>
                </a:lnTo>
                <a:lnTo>
                  <a:pt x="881780" y="625053"/>
                </a:lnTo>
                <a:lnTo>
                  <a:pt x="887366" y="622994"/>
                </a:lnTo>
                <a:lnTo>
                  <a:pt x="892231" y="619163"/>
                </a:lnTo>
                <a:lnTo>
                  <a:pt x="896229" y="613032"/>
                </a:lnTo>
                <a:lnTo>
                  <a:pt x="897337" y="605752"/>
                </a:lnTo>
                <a:lnTo>
                  <a:pt x="893532" y="598472"/>
                </a:lnTo>
                <a:lnTo>
                  <a:pt x="888908" y="593875"/>
                </a:lnTo>
                <a:lnTo>
                  <a:pt x="884284" y="590810"/>
                </a:lnTo>
                <a:lnTo>
                  <a:pt x="875807" y="588510"/>
                </a:lnTo>
                <a:close/>
              </a:path>
              <a:path w="2485390" h="1061084">
                <a:moveTo>
                  <a:pt x="2250592" y="580848"/>
                </a:moveTo>
                <a:lnTo>
                  <a:pt x="2234986" y="600388"/>
                </a:lnTo>
                <a:lnTo>
                  <a:pt x="2237491" y="610733"/>
                </a:lnTo>
                <a:lnTo>
                  <a:pt x="2243078" y="617295"/>
                </a:lnTo>
                <a:lnTo>
                  <a:pt x="2249821" y="619546"/>
                </a:lnTo>
                <a:lnTo>
                  <a:pt x="2256563" y="618923"/>
                </a:lnTo>
                <a:lnTo>
                  <a:pt x="2262150" y="616864"/>
                </a:lnTo>
                <a:lnTo>
                  <a:pt x="2268316" y="611739"/>
                </a:lnTo>
                <a:lnTo>
                  <a:pt x="2272169" y="605752"/>
                </a:lnTo>
                <a:lnTo>
                  <a:pt x="2272554" y="599191"/>
                </a:lnTo>
                <a:lnTo>
                  <a:pt x="2268315" y="592342"/>
                </a:lnTo>
                <a:lnTo>
                  <a:pt x="2263692" y="586212"/>
                </a:lnTo>
                <a:lnTo>
                  <a:pt x="2259068" y="583147"/>
                </a:lnTo>
                <a:lnTo>
                  <a:pt x="2250592" y="580848"/>
                </a:lnTo>
                <a:close/>
              </a:path>
              <a:path w="2485390" h="1061084">
                <a:moveTo>
                  <a:pt x="1103912" y="576250"/>
                </a:moveTo>
                <a:lnTo>
                  <a:pt x="1100057" y="577017"/>
                </a:lnTo>
                <a:lnTo>
                  <a:pt x="1096975" y="580082"/>
                </a:lnTo>
                <a:lnTo>
                  <a:pt x="1089943" y="584775"/>
                </a:lnTo>
                <a:lnTo>
                  <a:pt x="1086957" y="590043"/>
                </a:lnTo>
                <a:lnTo>
                  <a:pt x="1087439" y="596461"/>
                </a:lnTo>
                <a:lnTo>
                  <a:pt x="1090810" y="604604"/>
                </a:lnTo>
                <a:lnTo>
                  <a:pt x="1096397" y="611165"/>
                </a:lnTo>
                <a:lnTo>
                  <a:pt x="1103140" y="613416"/>
                </a:lnTo>
                <a:lnTo>
                  <a:pt x="1109884" y="612793"/>
                </a:lnTo>
                <a:lnTo>
                  <a:pt x="1115471" y="610734"/>
                </a:lnTo>
                <a:lnTo>
                  <a:pt x="1121636" y="605609"/>
                </a:lnTo>
                <a:lnTo>
                  <a:pt x="1125489" y="599622"/>
                </a:lnTo>
                <a:lnTo>
                  <a:pt x="1125874" y="593061"/>
                </a:lnTo>
                <a:lnTo>
                  <a:pt x="1121636" y="586212"/>
                </a:lnTo>
                <a:lnTo>
                  <a:pt x="1117012" y="581614"/>
                </a:lnTo>
                <a:lnTo>
                  <a:pt x="1112388" y="578549"/>
                </a:lnTo>
                <a:lnTo>
                  <a:pt x="1103912" y="576250"/>
                </a:lnTo>
                <a:close/>
              </a:path>
              <a:path w="2485390" h="1061084">
                <a:moveTo>
                  <a:pt x="2025571" y="573185"/>
                </a:moveTo>
                <a:lnTo>
                  <a:pt x="2021716" y="573952"/>
                </a:lnTo>
                <a:lnTo>
                  <a:pt x="2018634" y="577017"/>
                </a:lnTo>
                <a:lnTo>
                  <a:pt x="2012903" y="581710"/>
                </a:lnTo>
                <a:lnTo>
                  <a:pt x="2009773" y="586978"/>
                </a:lnTo>
                <a:lnTo>
                  <a:pt x="2009532" y="593396"/>
                </a:lnTo>
                <a:lnTo>
                  <a:pt x="2012470" y="601538"/>
                </a:lnTo>
                <a:lnTo>
                  <a:pt x="2018056" y="608100"/>
                </a:lnTo>
                <a:lnTo>
                  <a:pt x="2024800" y="610351"/>
                </a:lnTo>
                <a:lnTo>
                  <a:pt x="2031543" y="609728"/>
                </a:lnTo>
                <a:lnTo>
                  <a:pt x="2037130" y="607669"/>
                </a:lnTo>
                <a:lnTo>
                  <a:pt x="2043295" y="602544"/>
                </a:lnTo>
                <a:lnTo>
                  <a:pt x="2047148" y="596557"/>
                </a:lnTo>
                <a:lnTo>
                  <a:pt x="2047533" y="589996"/>
                </a:lnTo>
                <a:lnTo>
                  <a:pt x="2043295" y="583147"/>
                </a:lnTo>
                <a:lnTo>
                  <a:pt x="2038671" y="578549"/>
                </a:lnTo>
                <a:lnTo>
                  <a:pt x="2034047" y="575484"/>
                </a:lnTo>
                <a:lnTo>
                  <a:pt x="2025571" y="573185"/>
                </a:lnTo>
                <a:close/>
              </a:path>
              <a:path w="2485390" h="1061084">
                <a:moveTo>
                  <a:pt x="752509" y="573185"/>
                </a:moveTo>
                <a:lnTo>
                  <a:pt x="748656" y="573952"/>
                </a:lnTo>
                <a:lnTo>
                  <a:pt x="745573" y="577017"/>
                </a:lnTo>
                <a:lnTo>
                  <a:pt x="739842" y="579986"/>
                </a:lnTo>
                <a:lnTo>
                  <a:pt x="736711" y="584680"/>
                </a:lnTo>
                <a:lnTo>
                  <a:pt x="736470" y="591672"/>
                </a:lnTo>
                <a:lnTo>
                  <a:pt x="739408" y="601538"/>
                </a:lnTo>
                <a:lnTo>
                  <a:pt x="744995" y="608100"/>
                </a:lnTo>
                <a:lnTo>
                  <a:pt x="751739" y="610351"/>
                </a:lnTo>
                <a:lnTo>
                  <a:pt x="758482" y="609728"/>
                </a:lnTo>
                <a:lnTo>
                  <a:pt x="764068" y="607669"/>
                </a:lnTo>
                <a:lnTo>
                  <a:pt x="768933" y="603837"/>
                </a:lnTo>
                <a:lnTo>
                  <a:pt x="772930" y="597707"/>
                </a:lnTo>
                <a:lnTo>
                  <a:pt x="774038" y="590427"/>
                </a:lnTo>
                <a:lnTo>
                  <a:pt x="770233" y="583147"/>
                </a:lnTo>
                <a:lnTo>
                  <a:pt x="765610" y="578549"/>
                </a:lnTo>
                <a:lnTo>
                  <a:pt x="760986" y="575484"/>
                </a:lnTo>
                <a:lnTo>
                  <a:pt x="752509" y="573185"/>
                </a:lnTo>
                <a:close/>
              </a:path>
              <a:path w="2485390" h="1061084">
                <a:moveTo>
                  <a:pt x="536735" y="573185"/>
                </a:moveTo>
                <a:lnTo>
                  <a:pt x="532881" y="573952"/>
                </a:lnTo>
                <a:lnTo>
                  <a:pt x="529799" y="577017"/>
                </a:lnTo>
                <a:lnTo>
                  <a:pt x="524068" y="579986"/>
                </a:lnTo>
                <a:lnTo>
                  <a:pt x="520937" y="584680"/>
                </a:lnTo>
                <a:lnTo>
                  <a:pt x="520696" y="591672"/>
                </a:lnTo>
                <a:lnTo>
                  <a:pt x="523634" y="601538"/>
                </a:lnTo>
                <a:lnTo>
                  <a:pt x="529221" y="608100"/>
                </a:lnTo>
                <a:lnTo>
                  <a:pt x="535964" y="610351"/>
                </a:lnTo>
                <a:lnTo>
                  <a:pt x="542707" y="609728"/>
                </a:lnTo>
                <a:lnTo>
                  <a:pt x="548294" y="607669"/>
                </a:lnTo>
                <a:lnTo>
                  <a:pt x="554459" y="602544"/>
                </a:lnTo>
                <a:lnTo>
                  <a:pt x="558312" y="596557"/>
                </a:lnTo>
                <a:lnTo>
                  <a:pt x="558698" y="589996"/>
                </a:lnTo>
                <a:lnTo>
                  <a:pt x="554459" y="583147"/>
                </a:lnTo>
                <a:lnTo>
                  <a:pt x="549836" y="578549"/>
                </a:lnTo>
                <a:lnTo>
                  <a:pt x="545212" y="575484"/>
                </a:lnTo>
                <a:lnTo>
                  <a:pt x="536735" y="573185"/>
                </a:lnTo>
                <a:close/>
              </a:path>
              <a:path w="2485390" h="1061084">
                <a:moveTo>
                  <a:pt x="1889943" y="570120"/>
                </a:moveTo>
                <a:lnTo>
                  <a:pt x="1886089" y="570886"/>
                </a:lnTo>
                <a:lnTo>
                  <a:pt x="1883006" y="573952"/>
                </a:lnTo>
                <a:lnTo>
                  <a:pt x="1878575" y="578214"/>
                </a:lnTo>
                <a:lnTo>
                  <a:pt x="1875300" y="582764"/>
                </a:lnTo>
                <a:lnTo>
                  <a:pt x="1874337" y="589038"/>
                </a:lnTo>
                <a:lnTo>
                  <a:pt x="1876841" y="598473"/>
                </a:lnTo>
                <a:lnTo>
                  <a:pt x="1882428" y="605035"/>
                </a:lnTo>
                <a:lnTo>
                  <a:pt x="1889171" y="607286"/>
                </a:lnTo>
                <a:lnTo>
                  <a:pt x="1895914" y="606663"/>
                </a:lnTo>
                <a:lnTo>
                  <a:pt x="1901501" y="604604"/>
                </a:lnTo>
                <a:lnTo>
                  <a:pt x="1907666" y="599479"/>
                </a:lnTo>
                <a:lnTo>
                  <a:pt x="1911519" y="593492"/>
                </a:lnTo>
                <a:lnTo>
                  <a:pt x="1911904" y="586931"/>
                </a:lnTo>
                <a:lnTo>
                  <a:pt x="1907665" y="580082"/>
                </a:lnTo>
                <a:lnTo>
                  <a:pt x="1903043" y="575484"/>
                </a:lnTo>
                <a:lnTo>
                  <a:pt x="1898418" y="572419"/>
                </a:lnTo>
                <a:lnTo>
                  <a:pt x="1889943" y="570120"/>
                </a:lnTo>
                <a:close/>
              </a:path>
              <a:path w="2485390" h="1061084">
                <a:moveTo>
                  <a:pt x="1526209" y="570120"/>
                </a:moveTo>
                <a:lnTo>
                  <a:pt x="1522356" y="570886"/>
                </a:lnTo>
                <a:lnTo>
                  <a:pt x="1519274" y="573952"/>
                </a:lnTo>
                <a:lnTo>
                  <a:pt x="1513542" y="576921"/>
                </a:lnTo>
                <a:lnTo>
                  <a:pt x="1510411" y="581614"/>
                </a:lnTo>
                <a:lnTo>
                  <a:pt x="1510171" y="588607"/>
                </a:lnTo>
                <a:lnTo>
                  <a:pt x="1513109" y="598473"/>
                </a:lnTo>
                <a:lnTo>
                  <a:pt x="1518696" y="605035"/>
                </a:lnTo>
                <a:lnTo>
                  <a:pt x="1525439" y="607286"/>
                </a:lnTo>
                <a:lnTo>
                  <a:pt x="1532182" y="606663"/>
                </a:lnTo>
                <a:lnTo>
                  <a:pt x="1537769" y="604604"/>
                </a:lnTo>
                <a:lnTo>
                  <a:pt x="1543934" y="599479"/>
                </a:lnTo>
                <a:lnTo>
                  <a:pt x="1547787" y="593492"/>
                </a:lnTo>
                <a:lnTo>
                  <a:pt x="1548172" y="586931"/>
                </a:lnTo>
                <a:lnTo>
                  <a:pt x="1543934" y="580082"/>
                </a:lnTo>
                <a:lnTo>
                  <a:pt x="1539311" y="575484"/>
                </a:lnTo>
                <a:lnTo>
                  <a:pt x="1534687" y="572419"/>
                </a:lnTo>
                <a:lnTo>
                  <a:pt x="1526209" y="570120"/>
                </a:lnTo>
                <a:close/>
              </a:path>
              <a:path w="2485390" h="1061084">
                <a:moveTo>
                  <a:pt x="2395467" y="560924"/>
                </a:moveTo>
                <a:lnTo>
                  <a:pt x="2391613" y="561691"/>
                </a:lnTo>
                <a:lnTo>
                  <a:pt x="2388532" y="564756"/>
                </a:lnTo>
                <a:lnTo>
                  <a:pt x="2382800" y="567726"/>
                </a:lnTo>
                <a:lnTo>
                  <a:pt x="2379669" y="572419"/>
                </a:lnTo>
                <a:lnTo>
                  <a:pt x="2379428" y="579412"/>
                </a:lnTo>
                <a:lnTo>
                  <a:pt x="2382366" y="589278"/>
                </a:lnTo>
                <a:lnTo>
                  <a:pt x="2387953" y="595839"/>
                </a:lnTo>
                <a:lnTo>
                  <a:pt x="2394696" y="598090"/>
                </a:lnTo>
                <a:lnTo>
                  <a:pt x="2401439" y="597468"/>
                </a:lnTo>
                <a:lnTo>
                  <a:pt x="2407027" y="595408"/>
                </a:lnTo>
                <a:lnTo>
                  <a:pt x="2413191" y="590284"/>
                </a:lnTo>
                <a:lnTo>
                  <a:pt x="2417044" y="584297"/>
                </a:lnTo>
                <a:lnTo>
                  <a:pt x="2417430" y="577735"/>
                </a:lnTo>
                <a:lnTo>
                  <a:pt x="2413191" y="570886"/>
                </a:lnTo>
                <a:lnTo>
                  <a:pt x="2408567" y="566289"/>
                </a:lnTo>
                <a:lnTo>
                  <a:pt x="2403943" y="563224"/>
                </a:lnTo>
                <a:lnTo>
                  <a:pt x="2395467" y="560924"/>
                </a:lnTo>
                <a:close/>
              </a:path>
              <a:path w="2485390" h="1061084">
                <a:moveTo>
                  <a:pt x="1640261" y="554794"/>
                </a:moveTo>
                <a:lnTo>
                  <a:pt x="1636407" y="555561"/>
                </a:lnTo>
                <a:lnTo>
                  <a:pt x="1633325" y="558626"/>
                </a:lnTo>
                <a:lnTo>
                  <a:pt x="1626293" y="561595"/>
                </a:lnTo>
                <a:lnTo>
                  <a:pt x="1623307" y="566289"/>
                </a:lnTo>
                <a:lnTo>
                  <a:pt x="1623788" y="573281"/>
                </a:lnTo>
                <a:lnTo>
                  <a:pt x="1627160" y="583148"/>
                </a:lnTo>
                <a:lnTo>
                  <a:pt x="1632747" y="589709"/>
                </a:lnTo>
                <a:lnTo>
                  <a:pt x="1639490" y="591960"/>
                </a:lnTo>
                <a:lnTo>
                  <a:pt x="1646233" y="591337"/>
                </a:lnTo>
                <a:lnTo>
                  <a:pt x="1651820" y="589278"/>
                </a:lnTo>
                <a:lnTo>
                  <a:pt x="1657985" y="584153"/>
                </a:lnTo>
                <a:lnTo>
                  <a:pt x="1661838" y="578167"/>
                </a:lnTo>
                <a:lnTo>
                  <a:pt x="1662223" y="571605"/>
                </a:lnTo>
                <a:lnTo>
                  <a:pt x="1657985" y="564756"/>
                </a:lnTo>
                <a:lnTo>
                  <a:pt x="1653362" y="560159"/>
                </a:lnTo>
                <a:lnTo>
                  <a:pt x="1648738" y="557094"/>
                </a:lnTo>
                <a:lnTo>
                  <a:pt x="1640261" y="554794"/>
                </a:lnTo>
                <a:close/>
              </a:path>
              <a:path w="2485390" h="1061084">
                <a:moveTo>
                  <a:pt x="2124209" y="548663"/>
                </a:moveTo>
                <a:lnTo>
                  <a:pt x="2120356" y="549430"/>
                </a:lnTo>
                <a:lnTo>
                  <a:pt x="2117274" y="552495"/>
                </a:lnTo>
                <a:lnTo>
                  <a:pt x="2110242" y="557188"/>
                </a:lnTo>
                <a:lnTo>
                  <a:pt x="2107256" y="562457"/>
                </a:lnTo>
                <a:lnTo>
                  <a:pt x="2107738" y="568874"/>
                </a:lnTo>
                <a:lnTo>
                  <a:pt x="2111109" y="577017"/>
                </a:lnTo>
                <a:lnTo>
                  <a:pt x="2116696" y="583578"/>
                </a:lnTo>
                <a:lnTo>
                  <a:pt x="2123439" y="585829"/>
                </a:lnTo>
                <a:lnTo>
                  <a:pt x="2130182" y="585206"/>
                </a:lnTo>
                <a:lnTo>
                  <a:pt x="2135769" y="583147"/>
                </a:lnTo>
                <a:lnTo>
                  <a:pt x="2141934" y="578022"/>
                </a:lnTo>
                <a:lnTo>
                  <a:pt x="2145787" y="572035"/>
                </a:lnTo>
                <a:lnTo>
                  <a:pt x="2146173" y="565474"/>
                </a:lnTo>
                <a:lnTo>
                  <a:pt x="2141935" y="558625"/>
                </a:lnTo>
                <a:lnTo>
                  <a:pt x="2137311" y="554027"/>
                </a:lnTo>
                <a:lnTo>
                  <a:pt x="2132686" y="550962"/>
                </a:lnTo>
                <a:lnTo>
                  <a:pt x="2124209" y="548663"/>
                </a:lnTo>
                <a:close/>
              </a:path>
              <a:path w="2485390" h="1061084">
                <a:moveTo>
                  <a:pt x="1766643" y="542533"/>
                </a:moveTo>
                <a:lnTo>
                  <a:pt x="1762789" y="543300"/>
                </a:lnTo>
                <a:lnTo>
                  <a:pt x="1759707" y="546365"/>
                </a:lnTo>
                <a:lnTo>
                  <a:pt x="1753975" y="551058"/>
                </a:lnTo>
                <a:lnTo>
                  <a:pt x="1750845" y="556326"/>
                </a:lnTo>
                <a:lnTo>
                  <a:pt x="1750604" y="562744"/>
                </a:lnTo>
                <a:lnTo>
                  <a:pt x="1753542" y="570886"/>
                </a:lnTo>
                <a:lnTo>
                  <a:pt x="1759129" y="577448"/>
                </a:lnTo>
                <a:lnTo>
                  <a:pt x="1765872" y="579699"/>
                </a:lnTo>
                <a:lnTo>
                  <a:pt x="1772615" y="579076"/>
                </a:lnTo>
                <a:lnTo>
                  <a:pt x="1778203" y="577017"/>
                </a:lnTo>
                <a:lnTo>
                  <a:pt x="1784367" y="571892"/>
                </a:lnTo>
                <a:lnTo>
                  <a:pt x="1788220" y="565905"/>
                </a:lnTo>
                <a:lnTo>
                  <a:pt x="1788606" y="559344"/>
                </a:lnTo>
                <a:lnTo>
                  <a:pt x="1784367" y="552495"/>
                </a:lnTo>
                <a:lnTo>
                  <a:pt x="1779743" y="547897"/>
                </a:lnTo>
                <a:lnTo>
                  <a:pt x="1775121" y="544832"/>
                </a:lnTo>
                <a:lnTo>
                  <a:pt x="1766643" y="542533"/>
                </a:lnTo>
                <a:close/>
              </a:path>
              <a:path w="2485390" h="1061084">
                <a:moveTo>
                  <a:pt x="629211" y="533338"/>
                </a:moveTo>
                <a:lnTo>
                  <a:pt x="625357" y="534104"/>
                </a:lnTo>
                <a:lnTo>
                  <a:pt x="622274" y="537169"/>
                </a:lnTo>
                <a:lnTo>
                  <a:pt x="617843" y="541432"/>
                </a:lnTo>
                <a:lnTo>
                  <a:pt x="614568" y="545982"/>
                </a:lnTo>
                <a:lnTo>
                  <a:pt x="613605" y="552256"/>
                </a:lnTo>
                <a:lnTo>
                  <a:pt x="616110" y="561691"/>
                </a:lnTo>
                <a:lnTo>
                  <a:pt x="621696" y="568252"/>
                </a:lnTo>
                <a:lnTo>
                  <a:pt x="628439" y="570503"/>
                </a:lnTo>
                <a:lnTo>
                  <a:pt x="635182" y="569881"/>
                </a:lnTo>
                <a:lnTo>
                  <a:pt x="640769" y="567821"/>
                </a:lnTo>
                <a:lnTo>
                  <a:pt x="646934" y="562697"/>
                </a:lnTo>
                <a:lnTo>
                  <a:pt x="650787" y="556710"/>
                </a:lnTo>
                <a:lnTo>
                  <a:pt x="651173" y="550148"/>
                </a:lnTo>
                <a:lnTo>
                  <a:pt x="646934" y="543300"/>
                </a:lnTo>
                <a:lnTo>
                  <a:pt x="642310" y="538702"/>
                </a:lnTo>
                <a:lnTo>
                  <a:pt x="637687" y="535637"/>
                </a:lnTo>
                <a:lnTo>
                  <a:pt x="629211" y="533338"/>
                </a:lnTo>
                <a:close/>
              </a:path>
              <a:path w="2485390" h="1061084">
                <a:moveTo>
                  <a:pt x="968282" y="527207"/>
                </a:moveTo>
                <a:lnTo>
                  <a:pt x="964429" y="527974"/>
                </a:lnTo>
                <a:lnTo>
                  <a:pt x="961346" y="531039"/>
                </a:lnTo>
                <a:lnTo>
                  <a:pt x="955615" y="534009"/>
                </a:lnTo>
                <a:lnTo>
                  <a:pt x="952484" y="538702"/>
                </a:lnTo>
                <a:lnTo>
                  <a:pt x="952243" y="545695"/>
                </a:lnTo>
                <a:lnTo>
                  <a:pt x="955181" y="555561"/>
                </a:lnTo>
                <a:lnTo>
                  <a:pt x="960768" y="562122"/>
                </a:lnTo>
                <a:lnTo>
                  <a:pt x="967512" y="564373"/>
                </a:lnTo>
                <a:lnTo>
                  <a:pt x="974255" y="563751"/>
                </a:lnTo>
                <a:lnTo>
                  <a:pt x="979841" y="561691"/>
                </a:lnTo>
                <a:lnTo>
                  <a:pt x="986006" y="556567"/>
                </a:lnTo>
                <a:lnTo>
                  <a:pt x="989859" y="550580"/>
                </a:lnTo>
                <a:lnTo>
                  <a:pt x="990244" y="544018"/>
                </a:lnTo>
                <a:lnTo>
                  <a:pt x="986006" y="537169"/>
                </a:lnTo>
                <a:lnTo>
                  <a:pt x="981382" y="532572"/>
                </a:lnTo>
                <a:lnTo>
                  <a:pt x="976759" y="529507"/>
                </a:lnTo>
                <a:lnTo>
                  <a:pt x="968282" y="527207"/>
                </a:lnTo>
                <a:close/>
              </a:path>
              <a:path w="2485390" h="1061084">
                <a:moveTo>
                  <a:pt x="1190219" y="511882"/>
                </a:moveTo>
                <a:lnTo>
                  <a:pt x="1186366" y="512649"/>
                </a:lnTo>
                <a:lnTo>
                  <a:pt x="1183284" y="515714"/>
                </a:lnTo>
                <a:lnTo>
                  <a:pt x="1177552" y="520407"/>
                </a:lnTo>
                <a:lnTo>
                  <a:pt x="1174421" y="525675"/>
                </a:lnTo>
                <a:lnTo>
                  <a:pt x="1174180" y="532093"/>
                </a:lnTo>
                <a:lnTo>
                  <a:pt x="1177118" y="540236"/>
                </a:lnTo>
                <a:lnTo>
                  <a:pt x="1182706" y="546797"/>
                </a:lnTo>
                <a:lnTo>
                  <a:pt x="1189449" y="549048"/>
                </a:lnTo>
                <a:lnTo>
                  <a:pt x="1196192" y="548425"/>
                </a:lnTo>
                <a:lnTo>
                  <a:pt x="1201779" y="546366"/>
                </a:lnTo>
                <a:lnTo>
                  <a:pt x="1206643" y="542534"/>
                </a:lnTo>
                <a:lnTo>
                  <a:pt x="1210641" y="536404"/>
                </a:lnTo>
                <a:lnTo>
                  <a:pt x="1211748" y="529124"/>
                </a:lnTo>
                <a:lnTo>
                  <a:pt x="1207944" y="521844"/>
                </a:lnTo>
                <a:lnTo>
                  <a:pt x="1203321" y="517246"/>
                </a:lnTo>
                <a:lnTo>
                  <a:pt x="1198697" y="514181"/>
                </a:lnTo>
                <a:lnTo>
                  <a:pt x="1190219" y="511882"/>
                </a:lnTo>
                <a:close/>
              </a:path>
              <a:path w="2485390" h="1061084">
                <a:moveTo>
                  <a:pt x="1415241" y="508817"/>
                </a:moveTo>
                <a:lnTo>
                  <a:pt x="1411387" y="509584"/>
                </a:lnTo>
                <a:lnTo>
                  <a:pt x="1408305" y="512649"/>
                </a:lnTo>
                <a:lnTo>
                  <a:pt x="1402573" y="515618"/>
                </a:lnTo>
                <a:lnTo>
                  <a:pt x="1399443" y="520311"/>
                </a:lnTo>
                <a:lnTo>
                  <a:pt x="1399202" y="527304"/>
                </a:lnTo>
                <a:lnTo>
                  <a:pt x="1402141" y="537170"/>
                </a:lnTo>
                <a:lnTo>
                  <a:pt x="1407727" y="543732"/>
                </a:lnTo>
                <a:lnTo>
                  <a:pt x="1414470" y="545983"/>
                </a:lnTo>
                <a:lnTo>
                  <a:pt x="1421213" y="545360"/>
                </a:lnTo>
                <a:lnTo>
                  <a:pt x="1426800" y="543301"/>
                </a:lnTo>
                <a:lnTo>
                  <a:pt x="1431665" y="539469"/>
                </a:lnTo>
                <a:lnTo>
                  <a:pt x="1435662" y="533339"/>
                </a:lnTo>
                <a:lnTo>
                  <a:pt x="1436770" y="526059"/>
                </a:lnTo>
                <a:lnTo>
                  <a:pt x="1432965" y="518779"/>
                </a:lnTo>
                <a:lnTo>
                  <a:pt x="1428342" y="514181"/>
                </a:lnTo>
                <a:lnTo>
                  <a:pt x="1423718" y="511116"/>
                </a:lnTo>
                <a:lnTo>
                  <a:pt x="1415241" y="508817"/>
                </a:lnTo>
                <a:close/>
              </a:path>
              <a:path w="2485390" h="1061084">
                <a:moveTo>
                  <a:pt x="2222849" y="496555"/>
                </a:moveTo>
                <a:lnTo>
                  <a:pt x="2218996" y="497322"/>
                </a:lnTo>
                <a:lnTo>
                  <a:pt x="2215913" y="500387"/>
                </a:lnTo>
                <a:lnTo>
                  <a:pt x="2210615" y="503357"/>
                </a:lnTo>
                <a:lnTo>
                  <a:pt x="2208207" y="508050"/>
                </a:lnTo>
                <a:lnTo>
                  <a:pt x="2208111" y="515043"/>
                </a:lnTo>
                <a:lnTo>
                  <a:pt x="2209749" y="524909"/>
                </a:lnTo>
                <a:lnTo>
                  <a:pt x="2215335" y="531470"/>
                </a:lnTo>
                <a:lnTo>
                  <a:pt x="2222078" y="533721"/>
                </a:lnTo>
                <a:lnTo>
                  <a:pt x="2228820" y="533099"/>
                </a:lnTo>
                <a:lnTo>
                  <a:pt x="2234407" y="531039"/>
                </a:lnTo>
                <a:lnTo>
                  <a:pt x="2239272" y="527208"/>
                </a:lnTo>
                <a:lnTo>
                  <a:pt x="2243270" y="521077"/>
                </a:lnTo>
                <a:lnTo>
                  <a:pt x="2244378" y="513797"/>
                </a:lnTo>
                <a:lnTo>
                  <a:pt x="2240573" y="506517"/>
                </a:lnTo>
                <a:lnTo>
                  <a:pt x="2235950" y="501920"/>
                </a:lnTo>
                <a:lnTo>
                  <a:pt x="2231325" y="498855"/>
                </a:lnTo>
                <a:lnTo>
                  <a:pt x="2222849" y="496555"/>
                </a:lnTo>
                <a:close/>
              </a:path>
              <a:path w="2485390" h="1061084">
                <a:moveTo>
                  <a:pt x="1936178" y="484295"/>
                </a:moveTo>
                <a:lnTo>
                  <a:pt x="1932325" y="485062"/>
                </a:lnTo>
                <a:lnTo>
                  <a:pt x="1929243" y="488127"/>
                </a:lnTo>
                <a:lnTo>
                  <a:pt x="1923512" y="491527"/>
                </a:lnTo>
                <a:lnTo>
                  <a:pt x="1920381" y="496939"/>
                </a:lnTo>
                <a:lnTo>
                  <a:pt x="1920140" y="504075"/>
                </a:lnTo>
                <a:lnTo>
                  <a:pt x="1923078" y="512649"/>
                </a:lnTo>
                <a:lnTo>
                  <a:pt x="1928665" y="519210"/>
                </a:lnTo>
                <a:lnTo>
                  <a:pt x="1935407" y="521461"/>
                </a:lnTo>
                <a:lnTo>
                  <a:pt x="1942150" y="520838"/>
                </a:lnTo>
                <a:lnTo>
                  <a:pt x="1947738" y="518779"/>
                </a:lnTo>
                <a:lnTo>
                  <a:pt x="1952602" y="514947"/>
                </a:lnTo>
                <a:lnTo>
                  <a:pt x="1956600" y="508817"/>
                </a:lnTo>
                <a:lnTo>
                  <a:pt x="1957707" y="501537"/>
                </a:lnTo>
                <a:lnTo>
                  <a:pt x="1953902" y="494257"/>
                </a:lnTo>
                <a:lnTo>
                  <a:pt x="1949279" y="489659"/>
                </a:lnTo>
                <a:lnTo>
                  <a:pt x="1944655" y="486594"/>
                </a:lnTo>
                <a:lnTo>
                  <a:pt x="1936178" y="484295"/>
                </a:lnTo>
                <a:close/>
              </a:path>
              <a:path w="2485390" h="1061084">
                <a:moveTo>
                  <a:pt x="811076" y="484295"/>
                </a:moveTo>
                <a:lnTo>
                  <a:pt x="807222" y="485062"/>
                </a:lnTo>
                <a:lnTo>
                  <a:pt x="804139" y="488127"/>
                </a:lnTo>
                <a:lnTo>
                  <a:pt x="797108" y="492820"/>
                </a:lnTo>
                <a:lnTo>
                  <a:pt x="794122" y="498089"/>
                </a:lnTo>
                <a:lnTo>
                  <a:pt x="794604" y="504506"/>
                </a:lnTo>
                <a:lnTo>
                  <a:pt x="797975" y="512649"/>
                </a:lnTo>
                <a:lnTo>
                  <a:pt x="803562" y="519210"/>
                </a:lnTo>
                <a:lnTo>
                  <a:pt x="810305" y="521461"/>
                </a:lnTo>
                <a:lnTo>
                  <a:pt x="817048" y="520838"/>
                </a:lnTo>
                <a:lnTo>
                  <a:pt x="822636" y="518779"/>
                </a:lnTo>
                <a:lnTo>
                  <a:pt x="827500" y="514947"/>
                </a:lnTo>
                <a:lnTo>
                  <a:pt x="831497" y="508817"/>
                </a:lnTo>
                <a:lnTo>
                  <a:pt x="832605" y="501537"/>
                </a:lnTo>
                <a:lnTo>
                  <a:pt x="828800" y="494257"/>
                </a:lnTo>
                <a:lnTo>
                  <a:pt x="824176" y="489659"/>
                </a:lnTo>
                <a:lnTo>
                  <a:pt x="819553" y="486594"/>
                </a:lnTo>
                <a:lnTo>
                  <a:pt x="811076" y="484295"/>
                </a:lnTo>
                <a:close/>
              </a:path>
              <a:path w="2485390" h="1061084">
                <a:moveTo>
                  <a:pt x="1569364" y="475100"/>
                </a:moveTo>
                <a:lnTo>
                  <a:pt x="1565511" y="475866"/>
                </a:lnTo>
                <a:lnTo>
                  <a:pt x="1562429" y="478932"/>
                </a:lnTo>
                <a:lnTo>
                  <a:pt x="1556697" y="483625"/>
                </a:lnTo>
                <a:lnTo>
                  <a:pt x="1553566" y="488893"/>
                </a:lnTo>
                <a:lnTo>
                  <a:pt x="1553326" y="495311"/>
                </a:lnTo>
                <a:lnTo>
                  <a:pt x="1556264" y="503453"/>
                </a:lnTo>
                <a:lnTo>
                  <a:pt x="1561851" y="510015"/>
                </a:lnTo>
                <a:lnTo>
                  <a:pt x="1568594" y="512265"/>
                </a:lnTo>
                <a:lnTo>
                  <a:pt x="1575337" y="511643"/>
                </a:lnTo>
                <a:lnTo>
                  <a:pt x="1580924" y="509584"/>
                </a:lnTo>
                <a:lnTo>
                  <a:pt x="1585788" y="505752"/>
                </a:lnTo>
                <a:lnTo>
                  <a:pt x="1589786" y="499621"/>
                </a:lnTo>
                <a:lnTo>
                  <a:pt x="1590893" y="492342"/>
                </a:lnTo>
                <a:lnTo>
                  <a:pt x="1587088" y="485062"/>
                </a:lnTo>
                <a:lnTo>
                  <a:pt x="1582465" y="480464"/>
                </a:lnTo>
                <a:lnTo>
                  <a:pt x="1577841" y="477399"/>
                </a:lnTo>
                <a:lnTo>
                  <a:pt x="1569364" y="475100"/>
                </a:lnTo>
                <a:close/>
              </a:path>
              <a:path w="2485390" h="1061084">
                <a:moveTo>
                  <a:pt x="2336900" y="468969"/>
                </a:moveTo>
                <a:lnTo>
                  <a:pt x="2321296" y="489181"/>
                </a:lnTo>
                <a:lnTo>
                  <a:pt x="2323800" y="497323"/>
                </a:lnTo>
                <a:lnTo>
                  <a:pt x="2329387" y="503884"/>
                </a:lnTo>
                <a:lnTo>
                  <a:pt x="2336129" y="506135"/>
                </a:lnTo>
                <a:lnTo>
                  <a:pt x="2342872" y="505513"/>
                </a:lnTo>
                <a:lnTo>
                  <a:pt x="2348458" y="503453"/>
                </a:lnTo>
                <a:lnTo>
                  <a:pt x="2354624" y="498329"/>
                </a:lnTo>
                <a:lnTo>
                  <a:pt x="2358477" y="492342"/>
                </a:lnTo>
                <a:lnTo>
                  <a:pt x="2358863" y="485780"/>
                </a:lnTo>
                <a:lnTo>
                  <a:pt x="2354624" y="478932"/>
                </a:lnTo>
                <a:lnTo>
                  <a:pt x="2350000" y="474334"/>
                </a:lnTo>
                <a:lnTo>
                  <a:pt x="2345376" y="471269"/>
                </a:lnTo>
                <a:lnTo>
                  <a:pt x="2336900" y="468969"/>
                </a:lnTo>
                <a:close/>
              </a:path>
              <a:path w="2485390" h="1061084">
                <a:moveTo>
                  <a:pt x="1088498" y="465904"/>
                </a:moveTo>
                <a:lnTo>
                  <a:pt x="1084644" y="466671"/>
                </a:lnTo>
                <a:lnTo>
                  <a:pt x="1081562" y="469736"/>
                </a:lnTo>
                <a:lnTo>
                  <a:pt x="1075831" y="472706"/>
                </a:lnTo>
                <a:lnTo>
                  <a:pt x="1072701" y="477399"/>
                </a:lnTo>
                <a:lnTo>
                  <a:pt x="1072460" y="484392"/>
                </a:lnTo>
                <a:lnTo>
                  <a:pt x="1075398" y="494258"/>
                </a:lnTo>
                <a:lnTo>
                  <a:pt x="1080984" y="500819"/>
                </a:lnTo>
                <a:lnTo>
                  <a:pt x="1087727" y="503070"/>
                </a:lnTo>
                <a:lnTo>
                  <a:pt x="1094470" y="502448"/>
                </a:lnTo>
                <a:lnTo>
                  <a:pt x="1100057" y="500388"/>
                </a:lnTo>
                <a:lnTo>
                  <a:pt x="1106222" y="495264"/>
                </a:lnTo>
                <a:lnTo>
                  <a:pt x="1110076" y="489277"/>
                </a:lnTo>
                <a:lnTo>
                  <a:pt x="1110461" y="482715"/>
                </a:lnTo>
                <a:lnTo>
                  <a:pt x="1106222" y="475866"/>
                </a:lnTo>
                <a:lnTo>
                  <a:pt x="1101599" y="471269"/>
                </a:lnTo>
                <a:lnTo>
                  <a:pt x="1096975" y="468204"/>
                </a:lnTo>
                <a:lnTo>
                  <a:pt x="1088498" y="465904"/>
                </a:lnTo>
                <a:close/>
              </a:path>
              <a:path w="2485390" h="1061084">
                <a:moveTo>
                  <a:pt x="2056395" y="459774"/>
                </a:moveTo>
                <a:lnTo>
                  <a:pt x="2052542" y="460541"/>
                </a:lnTo>
                <a:lnTo>
                  <a:pt x="2049460" y="463606"/>
                </a:lnTo>
                <a:lnTo>
                  <a:pt x="2042428" y="468300"/>
                </a:lnTo>
                <a:lnTo>
                  <a:pt x="2039442" y="473568"/>
                </a:lnTo>
                <a:lnTo>
                  <a:pt x="2039924" y="479986"/>
                </a:lnTo>
                <a:lnTo>
                  <a:pt x="2043295" y="488128"/>
                </a:lnTo>
                <a:lnTo>
                  <a:pt x="2048882" y="494689"/>
                </a:lnTo>
                <a:lnTo>
                  <a:pt x="2055624" y="496940"/>
                </a:lnTo>
                <a:lnTo>
                  <a:pt x="2062367" y="496317"/>
                </a:lnTo>
                <a:lnTo>
                  <a:pt x="2067955" y="494258"/>
                </a:lnTo>
                <a:lnTo>
                  <a:pt x="2072820" y="490426"/>
                </a:lnTo>
                <a:lnTo>
                  <a:pt x="2076817" y="484296"/>
                </a:lnTo>
                <a:lnTo>
                  <a:pt x="2077925" y="477016"/>
                </a:lnTo>
                <a:lnTo>
                  <a:pt x="2074120" y="469736"/>
                </a:lnTo>
                <a:lnTo>
                  <a:pt x="2069496" y="465139"/>
                </a:lnTo>
                <a:lnTo>
                  <a:pt x="2064872" y="462074"/>
                </a:lnTo>
                <a:lnTo>
                  <a:pt x="2056395" y="459774"/>
                </a:lnTo>
                <a:close/>
              </a:path>
              <a:path w="2485390" h="1061084">
                <a:moveTo>
                  <a:pt x="1295024" y="456709"/>
                </a:moveTo>
                <a:lnTo>
                  <a:pt x="1291171" y="457476"/>
                </a:lnTo>
                <a:lnTo>
                  <a:pt x="1288088" y="460541"/>
                </a:lnTo>
                <a:lnTo>
                  <a:pt x="1281056" y="465234"/>
                </a:lnTo>
                <a:lnTo>
                  <a:pt x="1278070" y="470503"/>
                </a:lnTo>
                <a:lnTo>
                  <a:pt x="1278551" y="476921"/>
                </a:lnTo>
                <a:lnTo>
                  <a:pt x="1281922" y="485063"/>
                </a:lnTo>
                <a:lnTo>
                  <a:pt x="1287510" y="491624"/>
                </a:lnTo>
                <a:lnTo>
                  <a:pt x="1294253" y="493875"/>
                </a:lnTo>
                <a:lnTo>
                  <a:pt x="1300996" y="493252"/>
                </a:lnTo>
                <a:lnTo>
                  <a:pt x="1306583" y="491193"/>
                </a:lnTo>
                <a:lnTo>
                  <a:pt x="1312748" y="486068"/>
                </a:lnTo>
                <a:lnTo>
                  <a:pt x="1316601" y="480081"/>
                </a:lnTo>
                <a:lnTo>
                  <a:pt x="1316986" y="473520"/>
                </a:lnTo>
                <a:lnTo>
                  <a:pt x="1312748" y="466671"/>
                </a:lnTo>
                <a:lnTo>
                  <a:pt x="1308124" y="462074"/>
                </a:lnTo>
                <a:lnTo>
                  <a:pt x="1303501" y="459008"/>
                </a:lnTo>
                <a:lnTo>
                  <a:pt x="1295024" y="456709"/>
                </a:lnTo>
                <a:close/>
              </a:path>
              <a:path w="2485390" h="1061084">
                <a:moveTo>
                  <a:pt x="684693" y="453644"/>
                </a:moveTo>
                <a:lnTo>
                  <a:pt x="680840" y="454411"/>
                </a:lnTo>
                <a:lnTo>
                  <a:pt x="677758" y="457476"/>
                </a:lnTo>
                <a:lnTo>
                  <a:pt x="672027" y="462169"/>
                </a:lnTo>
                <a:lnTo>
                  <a:pt x="668896" y="467438"/>
                </a:lnTo>
                <a:lnTo>
                  <a:pt x="668655" y="473855"/>
                </a:lnTo>
                <a:lnTo>
                  <a:pt x="671593" y="481998"/>
                </a:lnTo>
                <a:lnTo>
                  <a:pt x="677180" y="488559"/>
                </a:lnTo>
                <a:lnTo>
                  <a:pt x="683923" y="490810"/>
                </a:lnTo>
                <a:lnTo>
                  <a:pt x="690666" y="490187"/>
                </a:lnTo>
                <a:lnTo>
                  <a:pt x="696253" y="488128"/>
                </a:lnTo>
                <a:lnTo>
                  <a:pt x="702418" y="483003"/>
                </a:lnTo>
                <a:lnTo>
                  <a:pt x="706271" y="477016"/>
                </a:lnTo>
                <a:lnTo>
                  <a:pt x="706656" y="470455"/>
                </a:lnTo>
                <a:lnTo>
                  <a:pt x="702418" y="463606"/>
                </a:lnTo>
                <a:lnTo>
                  <a:pt x="697795" y="459008"/>
                </a:lnTo>
                <a:lnTo>
                  <a:pt x="693171" y="455943"/>
                </a:lnTo>
                <a:lnTo>
                  <a:pt x="684693" y="453644"/>
                </a:lnTo>
                <a:close/>
              </a:path>
              <a:path w="2485390" h="1061084">
                <a:moveTo>
                  <a:pt x="1837540" y="450578"/>
                </a:moveTo>
                <a:lnTo>
                  <a:pt x="1833687" y="451345"/>
                </a:lnTo>
                <a:lnTo>
                  <a:pt x="1830603" y="454410"/>
                </a:lnTo>
                <a:lnTo>
                  <a:pt x="1824872" y="457379"/>
                </a:lnTo>
                <a:lnTo>
                  <a:pt x="1821741" y="462073"/>
                </a:lnTo>
                <a:lnTo>
                  <a:pt x="1821501" y="469065"/>
                </a:lnTo>
                <a:lnTo>
                  <a:pt x="1824438" y="478932"/>
                </a:lnTo>
                <a:lnTo>
                  <a:pt x="1830025" y="485493"/>
                </a:lnTo>
                <a:lnTo>
                  <a:pt x="1836768" y="487744"/>
                </a:lnTo>
                <a:lnTo>
                  <a:pt x="1843512" y="487121"/>
                </a:lnTo>
                <a:lnTo>
                  <a:pt x="1849099" y="485062"/>
                </a:lnTo>
                <a:lnTo>
                  <a:pt x="1853964" y="481230"/>
                </a:lnTo>
                <a:lnTo>
                  <a:pt x="1857961" y="475100"/>
                </a:lnTo>
                <a:lnTo>
                  <a:pt x="1859069" y="467820"/>
                </a:lnTo>
                <a:lnTo>
                  <a:pt x="1855264" y="460540"/>
                </a:lnTo>
                <a:lnTo>
                  <a:pt x="1850640" y="455942"/>
                </a:lnTo>
                <a:lnTo>
                  <a:pt x="1846017" y="452877"/>
                </a:lnTo>
                <a:lnTo>
                  <a:pt x="1837540" y="450578"/>
                </a:lnTo>
                <a:close/>
              </a:path>
              <a:path w="2485390" h="1061084">
                <a:moveTo>
                  <a:pt x="1720405" y="447513"/>
                </a:moveTo>
                <a:lnTo>
                  <a:pt x="1716552" y="448280"/>
                </a:lnTo>
                <a:lnTo>
                  <a:pt x="1713470" y="451345"/>
                </a:lnTo>
                <a:lnTo>
                  <a:pt x="1707739" y="454745"/>
                </a:lnTo>
                <a:lnTo>
                  <a:pt x="1704608" y="460157"/>
                </a:lnTo>
                <a:lnTo>
                  <a:pt x="1704367" y="467293"/>
                </a:lnTo>
                <a:lnTo>
                  <a:pt x="1707305" y="475866"/>
                </a:lnTo>
                <a:lnTo>
                  <a:pt x="1712892" y="482428"/>
                </a:lnTo>
                <a:lnTo>
                  <a:pt x="1719634" y="484679"/>
                </a:lnTo>
                <a:lnTo>
                  <a:pt x="1726377" y="484056"/>
                </a:lnTo>
                <a:lnTo>
                  <a:pt x="1731965" y="481997"/>
                </a:lnTo>
                <a:lnTo>
                  <a:pt x="1738130" y="476872"/>
                </a:lnTo>
                <a:lnTo>
                  <a:pt x="1741983" y="470885"/>
                </a:lnTo>
                <a:lnTo>
                  <a:pt x="1742369" y="464324"/>
                </a:lnTo>
                <a:lnTo>
                  <a:pt x="1738131" y="457475"/>
                </a:lnTo>
                <a:lnTo>
                  <a:pt x="1733506" y="452877"/>
                </a:lnTo>
                <a:lnTo>
                  <a:pt x="1728882" y="449812"/>
                </a:lnTo>
                <a:lnTo>
                  <a:pt x="1720405" y="447513"/>
                </a:lnTo>
                <a:close/>
              </a:path>
              <a:path w="2485390" h="1061084">
                <a:moveTo>
                  <a:pt x="897385" y="438318"/>
                </a:moveTo>
                <a:lnTo>
                  <a:pt x="893532" y="439084"/>
                </a:lnTo>
                <a:lnTo>
                  <a:pt x="890450" y="442149"/>
                </a:lnTo>
                <a:lnTo>
                  <a:pt x="884718" y="445119"/>
                </a:lnTo>
                <a:lnTo>
                  <a:pt x="881587" y="449812"/>
                </a:lnTo>
                <a:lnTo>
                  <a:pt x="881346" y="456805"/>
                </a:lnTo>
                <a:lnTo>
                  <a:pt x="884284" y="466671"/>
                </a:lnTo>
                <a:lnTo>
                  <a:pt x="889872" y="473232"/>
                </a:lnTo>
                <a:lnTo>
                  <a:pt x="896615" y="475483"/>
                </a:lnTo>
                <a:lnTo>
                  <a:pt x="903358" y="474861"/>
                </a:lnTo>
                <a:lnTo>
                  <a:pt x="908945" y="472801"/>
                </a:lnTo>
                <a:lnTo>
                  <a:pt x="913809" y="468970"/>
                </a:lnTo>
                <a:lnTo>
                  <a:pt x="917807" y="462839"/>
                </a:lnTo>
                <a:lnTo>
                  <a:pt x="918914" y="455559"/>
                </a:lnTo>
                <a:lnTo>
                  <a:pt x="915110" y="448280"/>
                </a:lnTo>
                <a:lnTo>
                  <a:pt x="910485" y="443682"/>
                </a:lnTo>
                <a:lnTo>
                  <a:pt x="905863" y="440617"/>
                </a:lnTo>
                <a:lnTo>
                  <a:pt x="897385" y="438318"/>
                </a:lnTo>
                <a:close/>
              </a:path>
              <a:path w="2485390" h="1061084">
                <a:moveTo>
                  <a:pt x="2185859" y="410732"/>
                </a:moveTo>
                <a:lnTo>
                  <a:pt x="2170254" y="430943"/>
                </a:lnTo>
                <a:lnTo>
                  <a:pt x="2172759" y="439085"/>
                </a:lnTo>
                <a:lnTo>
                  <a:pt x="2178345" y="445646"/>
                </a:lnTo>
                <a:lnTo>
                  <a:pt x="2185088" y="447897"/>
                </a:lnTo>
                <a:lnTo>
                  <a:pt x="2191830" y="447275"/>
                </a:lnTo>
                <a:lnTo>
                  <a:pt x="2197417" y="445216"/>
                </a:lnTo>
                <a:lnTo>
                  <a:pt x="2203583" y="440091"/>
                </a:lnTo>
                <a:lnTo>
                  <a:pt x="2207436" y="434104"/>
                </a:lnTo>
                <a:lnTo>
                  <a:pt x="2207822" y="427542"/>
                </a:lnTo>
                <a:lnTo>
                  <a:pt x="2203583" y="420694"/>
                </a:lnTo>
                <a:lnTo>
                  <a:pt x="2198959" y="416096"/>
                </a:lnTo>
                <a:lnTo>
                  <a:pt x="2194335" y="413031"/>
                </a:lnTo>
                <a:lnTo>
                  <a:pt x="2185859" y="410732"/>
                </a:lnTo>
                <a:close/>
              </a:path>
              <a:path w="2485390" h="1061084">
                <a:moveTo>
                  <a:pt x="1501550" y="410732"/>
                </a:moveTo>
                <a:lnTo>
                  <a:pt x="1497695" y="411498"/>
                </a:lnTo>
                <a:lnTo>
                  <a:pt x="1494613" y="414563"/>
                </a:lnTo>
                <a:lnTo>
                  <a:pt x="1488882" y="417964"/>
                </a:lnTo>
                <a:lnTo>
                  <a:pt x="1485752" y="423376"/>
                </a:lnTo>
                <a:lnTo>
                  <a:pt x="1485511" y="430512"/>
                </a:lnTo>
                <a:lnTo>
                  <a:pt x="1488449" y="439085"/>
                </a:lnTo>
                <a:lnTo>
                  <a:pt x="1494035" y="445646"/>
                </a:lnTo>
                <a:lnTo>
                  <a:pt x="1500778" y="447897"/>
                </a:lnTo>
                <a:lnTo>
                  <a:pt x="1507522" y="447275"/>
                </a:lnTo>
                <a:lnTo>
                  <a:pt x="1513109" y="445216"/>
                </a:lnTo>
                <a:lnTo>
                  <a:pt x="1519274" y="440091"/>
                </a:lnTo>
                <a:lnTo>
                  <a:pt x="1523127" y="434104"/>
                </a:lnTo>
                <a:lnTo>
                  <a:pt x="1523512" y="427542"/>
                </a:lnTo>
                <a:lnTo>
                  <a:pt x="1519274" y="420694"/>
                </a:lnTo>
                <a:lnTo>
                  <a:pt x="1514650" y="416096"/>
                </a:lnTo>
                <a:lnTo>
                  <a:pt x="1510026" y="413031"/>
                </a:lnTo>
                <a:lnTo>
                  <a:pt x="1501550" y="410732"/>
                </a:lnTo>
                <a:close/>
              </a:path>
              <a:path w="2485390" h="1061084">
                <a:moveTo>
                  <a:pt x="1381333" y="407667"/>
                </a:moveTo>
                <a:lnTo>
                  <a:pt x="1377480" y="408433"/>
                </a:lnTo>
                <a:lnTo>
                  <a:pt x="1374397" y="411498"/>
                </a:lnTo>
                <a:lnTo>
                  <a:pt x="1368666" y="414899"/>
                </a:lnTo>
                <a:lnTo>
                  <a:pt x="1365535" y="420311"/>
                </a:lnTo>
                <a:lnTo>
                  <a:pt x="1365295" y="427447"/>
                </a:lnTo>
                <a:lnTo>
                  <a:pt x="1368233" y="436020"/>
                </a:lnTo>
                <a:lnTo>
                  <a:pt x="1373820" y="442581"/>
                </a:lnTo>
                <a:lnTo>
                  <a:pt x="1380563" y="444832"/>
                </a:lnTo>
                <a:lnTo>
                  <a:pt x="1387306" y="444210"/>
                </a:lnTo>
                <a:lnTo>
                  <a:pt x="1392892" y="442150"/>
                </a:lnTo>
                <a:lnTo>
                  <a:pt x="1399058" y="437026"/>
                </a:lnTo>
                <a:lnTo>
                  <a:pt x="1402911" y="431039"/>
                </a:lnTo>
                <a:lnTo>
                  <a:pt x="1403296" y="424477"/>
                </a:lnTo>
                <a:lnTo>
                  <a:pt x="1399057" y="417629"/>
                </a:lnTo>
                <a:lnTo>
                  <a:pt x="1394434" y="413031"/>
                </a:lnTo>
                <a:lnTo>
                  <a:pt x="1389810" y="409966"/>
                </a:lnTo>
                <a:lnTo>
                  <a:pt x="1381333" y="407667"/>
                </a:lnTo>
                <a:close/>
              </a:path>
              <a:path w="2485390" h="1061084">
                <a:moveTo>
                  <a:pt x="999107" y="407667"/>
                </a:moveTo>
                <a:lnTo>
                  <a:pt x="983502" y="427878"/>
                </a:lnTo>
                <a:lnTo>
                  <a:pt x="986006" y="436020"/>
                </a:lnTo>
                <a:lnTo>
                  <a:pt x="991593" y="442581"/>
                </a:lnTo>
                <a:lnTo>
                  <a:pt x="998336" y="444832"/>
                </a:lnTo>
                <a:lnTo>
                  <a:pt x="1005079" y="444210"/>
                </a:lnTo>
                <a:lnTo>
                  <a:pt x="1010666" y="442150"/>
                </a:lnTo>
                <a:lnTo>
                  <a:pt x="1016830" y="437026"/>
                </a:lnTo>
                <a:lnTo>
                  <a:pt x="1020684" y="431039"/>
                </a:lnTo>
                <a:lnTo>
                  <a:pt x="1021069" y="424477"/>
                </a:lnTo>
                <a:lnTo>
                  <a:pt x="1016830" y="417629"/>
                </a:lnTo>
                <a:lnTo>
                  <a:pt x="1012206" y="413031"/>
                </a:lnTo>
                <a:lnTo>
                  <a:pt x="1007583" y="409966"/>
                </a:lnTo>
                <a:lnTo>
                  <a:pt x="999107" y="407667"/>
                </a:lnTo>
                <a:close/>
              </a:path>
              <a:path w="2485390" h="1061084">
                <a:moveTo>
                  <a:pt x="1195613" y="397704"/>
                </a:moveTo>
                <a:lnTo>
                  <a:pt x="1177263" y="418682"/>
                </a:lnTo>
                <a:lnTo>
                  <a:pt x="1180202" y="426824"/>
                </a:lnTo>
                <a:lnTo>
                  <a:pt x="1185788" y="433385"/>
                </a:lnTo>
                <a:lnTo>
                  <a:pt x="1192531" y="435636"/>
                </a:lnTo>
                <a:lnTo>
                  <a:pt x="1199274" y="435013"/>
                </a:lnTo>
                <a:lnTo>
                  <a:pt x="1204861" y="432954"/>
                </a:lnTo>
                <a:lnTo>
                  <a:pt x="1211026" y="427829"/>
                </a:lnTo>
                <a:lnTo>
                  <a:pt x="1214879" y="421843"/>
                </a:lnTo>
                <a:lnTo>
                  <a:pt x="1215265" y="415281"/>
                </a:lnTo>
                <a:lnTo>
                  <a:pt x="1211026" y="408432"/>
                </a:lnTo>
                <a:lnTo>
                  <a:pt x="1207944" y="402302"/>
                </a:lnTo>
                <a:lnTo>
                  <a:pt x="1204090" y="399237"/>
                </a:lnTo>
                <a:lnTo>
                  <a:pt x="1195613" y="397704"/>
                </a:lnTo>
                <a:close/>
              </a:path>
              <a:path w="2485390" h="1061084">
                <a:moveTo>
                  <a:pt x="1640261" y="392340"/>
                </a:moveTo>
                <a:lnTo>
                  <a:pt x="1636407" y="393107"/>
                </a:lnTo>
                <a:lnTo>
                  <a:pt x="1633325" y="396172"/>
                </a:lnTo>
                <a:lnTo>
                  <a:pt x="1627594" y="399141"/>
                </a:lnTo>
                <a:lnTo>
                  <a:pt x="1624463" y="403835"/>
                </a:lnTo>
                <a:lnTo>
                  <a:pt x="1624222" y="410827"/>
                </a:lnTo>
                <a:lnTo>
                  <a:pt x="1627160" y="420694"/>
                </a:lnTo>
                <a:lnTo>
                  <a:pt x="1632747" y="427255"/>
                </a:lnTo>
                <a:lnTo>
                  <a:pt x="1639490" y="429506"/>
                </a:lnTo>
                <a:lnTo>
                  <a:pt x="1646233" y="428883"/>
                </a:lnTo>
                <a:lnTo>
                  <a:pt x="1651820" y="426824"/>
                </a:lnTo>
                <a:lnTo>
                  <a:pt x="1657985" y="421699"/>
                </a:lnTo>
                <a:lnTo>
                  <a:pt x="1661838" y="415712"/>
                </a:lnTo>
                <a:lnTo>
                  <a:pt x="1662223" y="409151"/>
                </a:lnTo>
                <a:lnTo>
                  <a:pt x="1657985" y="402302"/>
                </a:lnTo>
                <a:lnTo>
                  <a:pt x="1653362" y="397704"/>
                </a:lnTo>
                <a:lnTo>
                  <a:pt x="1648738" y="394639"/>
                </a:lnTo>
                <a:lnTo>
                  <a:pt x="1640261" y="392340"/>
                </a:lnTo>
                <a:close/>
              </a:path>
              <a:path w="2485390" h="1061084">
                <a:moveTo>
                  <a:pt x="1985499" y="383145"/>
                </a:moveTo>
                <a:lnTo>
                  <a:pt x="1981644" y="383911"/>
                </a:lnTo>
                <a:lnTo>
                  <a:pt x="1978562" y="386977"/>
                </a:lnTo>
                <a:lnTo>
                  <a:pt x="1972831" y="391670"/>
                </a:lnTo>
                <a:lnTo>
                  <a:pt x="1969700" y="396938"/>
                </a:lnTo>
                <a:lnTo>
                  <a:pt x="1969459" y="403356"/>
                </a:lnTo>
                <a:lnTo>
                  <a:pt x="1972397" y="411498"/>
                </a:lnTo>
                <a:lnTo>
                  <a:pt x="1977984" y="418060"/>
                </a:lnTo>
                <a:lnTo>
                  <a:pt x="1984727" y="420311"/>
                </a:lnTo>
                <a:lnTo>
                  <a:pt x="1991471" y="419688"/>
                </a:lnTo>
                <a:lnTo>
                  <a:pt x="1997058" y="417629"/>
                </a:lnTo>
                <a:lnTo>
                  <a:pt x="2001922" y="413797"/>
                </a:lnTo>
                <a:lnTo>
                  <a:pt x="2005920" y="407666"/>
                </a:lnTo>
                <a:lnTo>
                  <a:pt x="2007027" y="400387"/>
                </a:lnTo>
                <a:lnTo>
                  <a:pt x="2003223" y="393107"/>
                </a:lnTo>
                <a:lnTo>
                  <a:pt x="1998599" y="388509"/>
                </a:lnTo>
                <a:lnTo>
                  <a:pt x="1993976" y="385444"/>
                </a:lnTo>
                <a:lnTo>
                  <a:pt x="1985499" y="383145"/>
                </a:lnTo>
                <a:close/>
              </a:path>
              <a:path w="2485390" h="1061084">
                <a:moveTo>
                  <a:pt x="777169" y="383145"/>
                </a:moveTo>
                <a:lnTo>
                  <a:pt x="773314" y="383911"/>
                </a:lnTo>
                <a:lnTo>
                  <a:pt x="770232" y="386977"/>
                </a:lnTo>
                <a:lnTo>
                  <a:pt x="763200" y="390377"/>
                </a:lnTo>
                <a:lnTo>
                  <a:pt x="760214" y="395789"/>
                </a:lnTo>
                <a:lnTo>
                  <a:pt x="760696" y="402925"/>
                </a:lnTo>
                <a:lnTo>
                  <a:pt x="764067" y="411498"/>
                </a:lnTo>
                <a:lnTo>
                  <a:pt x="769654" y="418060"/>
                </a:lnTo>
                <a:lnTo>
                  <a:pt x="776397" y="420311"/>
                </a:lnTo>
                <a:lnTo>
                  <a:pt x="783140" y="419688"/>
                </a:lnTo>
                <a:lnTo>
                  <a:pt x="788728" y="417629"/>
                </a:lnTo>
                <a:lnTo>
                  <a:pt x="794893" y="412504"/>
                </a:lnTo>
                <a:lnTo>
                  <a:pt x="798745" y="406517"/>
                </a:lnTo>
                <a:lnTo>
                  <a:pt x="799131" y="399956"/>
                </a:lnTo>
                <a:lnTo>
                  <a:pt x="794893" y="393107"/>
                </a:lnTo>
                <a:lnTo>
                  <a:pt x="790269" y="388509"/>
                </a:lnTo>
                <a:lnTo>
                  <a:pt x="785646" y="385444"/>
                </a:lnTo>
                <a:lnTo>
                  <a:pt x="777169" y="383145"/>
                </a:lnTo>
                <a:close/>
              </a:path>
              <a:path w="2485390" h="1061084">
                <a:moveTo>
                  <a:pt x="2269086" y="355559"/>
                </a:moveTo>
                <a:lnTo>
                  <a:pt x="2265234" y="356326"/>
                </a:lnTo>
                <a:lnTo>
                  <a:pt x="2262150" y="359391"/>
                </a:lnTo>
                <a:lnTo>
                  <a:pt x="2256419" y="364084"/>
                </a:lnTo>
                <a:lnTo>
                  <a:pt x="2253288" y="369352"/>
                </a:lnTo>
                <a:lnTo>
                  <a:pt x="2253047" y="375770"/>
                </a:lnTo>
                <a:lnTo>
                  <a:pt x="2255986" y="383912"/>
                </a:lnTo>
                <a:lnTo>
                  <a:pt x="2261573" y="390474"/>
                </a:lnTo>
                <a:lnTo>
                  <a:pt x="2268316" y="392725"/>
                </a:lnTo>
                <a:lnTo>
                  <a:pt x="2275058" y="392102"/>
                </a:lnTo>
                <a:lnTo>
                  <a:pt x="2280645" y="390043"/>
                </a:lnTo>
                <a:lnTo>
                  <a:pt x="2286811" y="384918"/>
                </a:lnTo>
                <a:lnTo>
                  <a:pt x="2290664" y="378931"/>
                </a:lnTo>
                <a:lnTo>
                  <a:pt x="2291049" y="372370"/>
                </a:lnTo>
                <a:lnTo>
                  <a:pt x="2286810" y="365521"/>
                </a:lnTo>
                <a:lnTo>
                  <a:pt x="2282187" y="360923"/>
                </a:lnTo>
                <a:lnTo>
                  <a:pt x="2277563" y="357858"/>
                </a:lnTo>
                <a:lnTo>
                  <a:pt x="2269086" y="355559"/>
                </a:lnTo>
                <a:close/>
              </a:path>
              <a:path w="2485390" h="1061084">
                <a:moveTo>
                  <a:pt x="2108797" y="355559"/>
                </a:moveTo>
                <a:lnTo>
                  <a:pt x="2104943" y="356326"/>
                </a:lnTo>
                <a:lnTo>
                  <a:pt x="2101861" y="359391"/>
                </a:lnTo>
                <a:lnTo>
                  <a:pt x="2096129" y="364084"/>
                </a:lnTo>
                <a:lnTo>
                  <a:pt x="2092998" y="369352"/>
                </a:lnTo>
                <a:lnTo>
                  <a:pt x="2092757" y="375770"/>
                </a:lnTo>
                <a:lnTo>
                  <a:pt x="2095695" y="383912"/>
                </a:lnTo>
                <a:lnTo>
                  <a:pt x="2101283" y="390474"/>
                </a:lnTo>
                <a:lnTo>
                  <a:pt x="2108026" y="392725"/>
                </a:lnTo>
                <a:lnTo>
                  <a:pt x="2114769" y="392102"/>
                </a:lnTo>
                <a:lnTo>
                  <a:pt x="2120356" y="390043"/>
                </a:lnTo>
                <a:lnTo>
                  <a:pt x="2125220" y="386211"/>
                </a:lnTo>
                <a:lnTo>
                  <a:pt x="2129218" y="380081"/>
                </a:lnTo>
                <a:lnTo>
                  <a:pt x="2130326" y="372801"/>
                </a:lnTo>
                <a:lnTo>
                  <a:pt x="2126521" y="365521"/>
                </a:lnTo>
                <a:lnTo>
                  <a:pt x="2121898" y="360923"/>
                </a:lnTo>
                <a:lnTo>
                  <a:pt x="2117274" y="357858"/>
                </a:lnTo>
                <a:lnTo>
                  <a:pt x="2108797" y="355559"/>
                </a:lnTo>
                <a:close/>
              </a:path>
              <a:path w="2485390" h="1061084">
                <a:moveTo>
                  <a:pt x="1091580" y="340232"/>
                </a:moveTo>
                <a:lnTo>
                  <a:pt x="1087727" y="340999"/>
                </a:lnTo>
                <a:lnTo>
                  <a:pt x="1084644" y="344064"/>
                </a:lnTo>
                <a:lnTo>
                  <a:pt x="1078913" y="348758"/>
                </a:lnTo>
                <a:lnTo>
                  <a:pt x="1075783" y="354026"/>
                </a:lnTo>
                <a:lnTo>
                  <a:pt x="1075542" y="360444"/>
                </a:lnTo>
                <a:lnTo>
                  <a:pt x="1078480" y="368586"/>
                </a:lnTo>
                <a:lnTo>
                  <a:pt x="1084067" y="375147"/>
                </a:lnTo>
                <a:lnTo>
                  <a:pt x="1090810" y="377398"/>
                </a:lnTo>
                <a:lnTo>
                  <a:pt x="1097553" y="376776"/>
                </a:lnTo>
                <a:lnTo>
                  <a:pt x="1103139" y="374716"/>
                </a:lnTo>
                <a:lnTo>
                  <a:pt x="1108004" y="370885"/>
                </a:lnTo>
                <a:lnTo>
                  <a:pt x="1112002" y="364754"/>
                </a:lnTo>
                <a:lnTo>
                  <a:pt x="1113110" y="357474"/>
                </a:lnTo>
                <a:lnTo>
                  <a:pt x="1109305" y="350194"/>
                </a:lnTo>
                <a:lnTo>
                  <a:pt x="1104681" y="345597"/>
                </a:lnTo>
                <a:lnTo>
                  <a:pt x="1100057" y="342532"/>
                </a:lnTo>
                <a:lnTo>
                  <a:pt x="1091580" y="340232"/>
                </a:lnTo>
                <a:close/>
              </a:path>
              <a:path w="2485390" h="1061084">
                <a:moveTo>
                  <a:pt x="1809798" y="334102"/>
                </a:moveTo>
                <a:lnTo>
                  <a:pt x="1805945" y="334869"/>
                </a:lnTo>
                <a:lnTo>
                  <a:pt x="1802861" y="337934"/>
                </a:lnTo>
                <a:lnTo>
                  <a:pt x="1797130" y="342627"/>
                </a:lnTo>
                <a:lnTo>
                  <a:pt x="1794000" y="347896"/>
                </a:lnTo>
                <a:lnTo>
                  <a:pt x="1793759" y="354314"/>
                </a:lnTo>
                <a:lnTo>
                  <a:pt x="1796697" y="362456"/>
                </a:lnTo>
                <a:lnTo>
                  <a:pt x="1802283" y="369017"/>
                </a:lnTo>
                <a:lnTo>
                  <a:pt x="1809027" y="371268"/>
                </a:lnTo>
                <a:lnTo>
                  <a:pt x="1815770" y="370645"/>
                </a:lnTo>
                <a:lnTo>
                  <a:pt x="1821357" y="368586"/>
                </a:lnTo>
                <a:lnTo>
                  <a:pt x="1826222" y="364755"/>
                </a:lnTo>
                <a:lnTo>
                  <a:pt x="1830219" y="358624"/>
                </a:lnTo>
                <a:lnTo>
                  <a:pt x="1831327" y="351344"/>
                </a:lnTo>
                <a:lnTo>
                  <a:pt x="1827522" y="344064"/>
                </a:lnTo>
                <a:lnTo>
                  <a:pt x="1822898" y="339467"/>
                </a:lnTo>
                <a:lnTo>
                  <a:pt x="1818274" y="336402"/>
                </a:lnTo>
                <a:lnTo>
                  <a:pt x="1809798" y="334102"/>
                </a:lnTo>
                <a:close/>
              </a:path>
              <a:path w="2485390" h="1061084">
                <a:moveTo>
                  <a:pt x="1902270" y="331037"/>
                </a:moveTo>
                <a:lnTo>
                  <a:pt x="1898417" y="331804"/>
                </a:lnTo>
                <a:lnTo>
                  <a:pt x="1895335" y="334869"/>
                </a:lnTo>
                <a:lnTo>
                  <a:pt x="1889604" y="338269"/>
                </a:lnTo>
                <a:lnTo>
                  <a:pt x="1886473" y="343681"/>
                </a:lnTo>
                <a:lnTo>
                  <a:pt x="1886233" y="350817"/>
                </a:lnTo>
                <a:lnTo>
                  <a:pt x="1889170" y="359391"/>
                </a:lnTo>
                <a:lnTo>
                  <a:pt x="1894757" y="365952"/>
                </a:lnTo>
                <a:lnTo>
                  <a:pt x="1901500" y="368203"/>
                </a:lnTo>
                <a:lnTo>
                  <a:pt x="1908243" y="367580"/>
                </a:lnTo>
                <a:lnTo>
                  <a:pt x="1913830" y="365521"/>
                </a:lnTo>
                <a:lnTo>
                  <a:pt x="1919995" y="360396"/>
                </a:lnTo>
                <a:lnTo>
                  <a:pt x="1923848" y="354409"/>
                </a:lnTo>
                <a:lnTo>
                  <a:pt x="1924234" y="347848"/>
                </a:lnTo>
                <a:lnTo>
                  <a:pt x="1919996" y="340999"/>
                </a:lnTo>
                <a:lnTo>
                  <a:pt x="1915372" y="336402"/>
                </a:lnTo>
                <a:lnTo>
                  <a:pt x="1910748" y="333336"/>
                </a:lnTo>
                <a:lnTo>
                  <a:pt x="1902270" y="331037"/>
                </a:lnTo>
                <a:close/>
              </a:path>
              <a:path w="2485390" h="1061084">
                <a:moveTo>
                  <a:pt x="1279611" y="327972"/>
                </a:moveTo>
                <a:lnTo>
                  <a:pt x="1275758" y="328739"/>
                </a:lnTo>
                <a:lnTo>
                  <a:pt x="1272676" y="331804"/>
                </a:lnTo>
                <a:lnTo>
                  <a:pt x="1266944" y="334773"/>
                </a:lnTo>
                <a:lnTo>
                  <a:pt x="1263814" y="339467"/>
                </a:lnTo>
                <a:lnTo>
                  <a:pt x="1263573" y="346459"/>
                </a:lnTo>
                <a:lnTo>
                  <a:pt x="1266511" y="356326"/>
                </a:lnTo>
                <a:lnTo>
                  <a:pt x="1272098" y="362887"/>
                </a:lnTo>
                <a:lnTo>
                  <a:pt x="1278841" y="365138"/>
                </a:lnTo>
                <a:lnTo>
                  <a:pt x="1285584" y="364515"/>
                </a:lnTo>
                <a:lnTo>
                  <a:pt x="1291171" y="362456"/>
                </a:lnTo>
                <a:lnTo>
                  <a:pt x="1296036" y="358624"/>
                </a:lnTo>
                <a:lnTo>
                  <a:pt x="1300033" y="352494"/>
                </a:lnTo>
                <a:lnTo>
                  <a:pt x="1301141" y="345214"/>
                </a:lnTo>
                <a:lnTo>
                  <a:pt x="1297336" y="337934"/>
                </a:lnTo>
                <a:lnTo>
                  <a:pt x="1292712" y="333336"/>
                </a:lnTo>
                <a:lnTo>
                  <a:pt x="1288088" y="330271"/>
                </a:lnTo>
                <a:lnTo>
                  <a:pt x="1279611" y="327972"/>
                </a:lnTo>
                <a:close/>
              </a:path>
              <a:path w="2485390" h="1061084">
                <a:moveTo>
                  <a:pt x="872725" y="321842"/>
                </a:moveTo>
                <a:lnTo>
                  <a:pt x="868871" y="322609"/>
                </a:lnTo>
                <a:lnTo>
                  <a:pt x="865789" y="325674"/>
                </a:lnTo>
                <a:lnTo>
                  <a:pt x="860058" y="329074"/>
                </a:lnTo>
                <a:lnTo>
                  <a:pt x="856928" y="334486"/>
                </a:lnTo>
                <a:lnTo>
                  <a:pt x="856687" y="341622"/>
                </a:lnTo>
                <a:lnTo>
                  <a:pt x="859625" y="350195"/>
                </a:lnTo>
                <a:lnTo>
                  <a:pt x="865211" y="356757"/>
                </a:lnTo>
                <a:lnTo>
                  <a:pt x="871954" y="359008"/>
                </a:lnTo>
                <a:lnTo>
                  <a:pt x="878697" y="358385"/>
                </a:lnTo>
                <a:lnTo>
                  <a:pt x="884284" y="356326"/>
                </a:lnTo>
                <a:lnTo>
                  <a:pt x="889149" y="352494"/>
                </a:lnTo>
                <a:lnTo>
                  <a:pt x="893147" y="346364"/>
                </a:lnTo>
                <a:lnTo>
                  <a:pt x="894255" y="339084"/>
                </a:lnTo>
                <a:lnTo>
                  <a:pt x="890450" y="331804"/>
                </a:lnTo>
                <a:lnTo>
                  <a:pt x="885826" y="327206"/>
                </a:lnTo>
                <a:lnTo>
                  <a:pt x="881202" y="324141"/>
                </a:lnTo>
                <a:lnTo>
                  <a:pt x="872725" y="321842"/>
                </a:lnTo>
                <a:close/>
              </a:path>
              <a:path w="2485390" h="1061084">
                <a:moveTo>
                  <a:pt x="1476890" y="318777"/>
                </a:moveTo>
                <a:lnTo>
                  <a:pt x="1473037" y="319543"/>
                </a:lnTo>
                <a:lnTo>
                  <a:pt x="1469954" y="322609"/>
                </a:lnTo>
                <a:lnTo>
                  <a:pt x="1464222" y="325578"/>
                </a:lnTo>
                <a:lnTo>
                  <a:pt x="1461092" y="330271"/>
                </a:lnTo>
                <a:lnTo>
                  <a:pt x="1460851" y="337264"/>
                </a:lnTo>
                <a:lnTo>
                  <a:pt x="1463789" y="347130"/>
                </a:lnTo>
                <a:lnTo>
                  <a:pt x="1469376" y="353692"/>
                </a:lnTo>
                <a:lnTo>
                  <a:pt x="1476119" y="355943"/>
                </a:lnTo>
                <a:lnTo>
                  <a:pt x="1482863" y="355320"/>
                </a:lnTo>
                <a:lnTo>
                  <a:pt x="1488450" y="353261"/>
                </a:lnTo>
                <a:lnTo>
                  <a:pt x="1494614" y="348136"/>
                </a:lnTo>
                <a:lnTo>
                  <a:pt x="1498467" y="342149"/>
                </a:lnTo>
                <a:lnTo>
                  <a:pt x="1498853" y="335587"/>
                </a:lnTo>
                <a:lnTo>
                  <a:pt x="1494614" y="328739"/>
                </a:lnTo>
                <a:lnTo>
                  <a:pt x="1489990" y="324141"/>
                </a:lnTo>
                <a:lnTo>
                  <a:pt x="1485367" y="321076"/>
                </a:lnTo>
                <a:lnTo>
                  <a:pt x="1476890" y="318777"/>
                </a:lnTo>
                <a:close/>
              </a:path>
              <a:path w="2485390" h="1061084">
                <a:moveTo>
                  <a:pt x="1723487" y="312646"/>
                </a:moveTo>
                <a:lnTo>
                  <a:pt x="1719634" y="313413"/>
                </a:lnTo>
                <a:lnTo>
                  <a:pt x="1716552" y="316478"/>
                </a:lnTo>
                <a:lnTo>
                  <a:pt x="1710821" y="319448"/>
                </a:lnTo>
                <a:lnTo>
                  <a:pt x="1707690" y="324141"/>
                </a:lnTo>
                <a:lnTo>
                  <a:pt x="1707450" y="331134"/>
                </a:lnTo>
                <a:lnTo>
                  <a:pt x="1710387" y="341000"/>
                </a:lnTo>
                <a:lnTo>
                  <a:pt x="1715974" y="347561"/>
                </a:lnTo>
                <a:lnTo>
                  <a:pt x="1722717" y="349812"/>
                </a:lnTo>
                <a:lnTo>
                  <a:pt x="1729460" y="349190"/>
                </a:lnTo>
                <a:lnTo>
                  <a:pt x="1735047" y="347130"/>
                </a:lnTo>
                <a:lnTo>
                  <a:pt x="1739912" y="343299"/>
                </a:lnTo>
                <a:lnTo>
                  <a:pt x="1743910" y="337168"/>
                </a:lnTo>
                <a:lnTo>
                  <a:pt x="1745017" y="329888"/>
                </a:lnTo>
                <a:lnTo>
                  <a:pt x="1741213" y="322609"/>
                </a:lnTo>
                <a:lnTo>
                  <a:pt x="1736589" y="318011"/>
                </a:lnTo>
                <a:lnTo>
                  <a:pt x="1731965" y="314946"/>
                </a:lnTo>
                <a:lnTo>
                  <a:pt x="1723487" y="312646"/>
                </a:lnTo>
                <a:close/>
              </a:path>
              <a:path w="2485390" h="1061084">
                <a:moveTo>
                  <a:pt x="1596336" y="299620"/>
                </a:moveTo>
                <a:lnTo>
                  <a:pt x="1591712" y="301153"/>
                </a:lnTo>
                <a:lnTo>
                  <a:pt x="1587088" y="304218"/>
                </a:lnTo>
                <a:lnTo>
                  <a:pt x="1583139" y="307618"/>
                </a:lnTo>
                <a:lnTo>
                  <a:pt x="1580924" y="313030"/>
                </a:lnTo>
                <a:lnTo>
                  <a:pt x="1581020" y="320167"/>
                </a:lnTo>
                <a:lnTo>
                  <a:pt x="1584006" y="328740"/>
                </a:lnTo>
                <a:lnTo>
                  <a:pt x="1589593" y="335301"/>
                </a:lnTo>
                <a:lnTo>
                  <a:pt x="1596336" y="337552"/>
                </a:lnTo>
                <a:lnTo>
                  <a:pt x="1603079" y="336929"/>
                </a:lnTo>
                <a:lnTo>
                  <a:pt x="1608667" y="334870"/>
                </a:lnTo>
                <a:lnTo>
                  <a:pt x="1614831" y="329745"/>
                </a:lnTo>
                <a:lnTo>
                  <a:pt x="1618684" y="323758"/>
                </a:lnTo>
                <a:lnTo>
                  <a:pt x="1619069" y="317197"/>
                </a:lnTo>
                <a:lnTo>
                  <a:pt x="1614831" y="310348"/>
                </a:lnTo>
                <a:lnTo>
                  <a:pt x="1610207" y="304218"/>
                </a:lnTo>
                <a:lnTo>
                  <a:pt x="1605583" y="301153"/>
                </a:lnTo>
                <a:lnTo>
                  <a:pt x="1596336" y="299620"/>
                </a:lnTo>
                <a:close/>
              </a:path>
              <a:path w="2485390" h="1061084">
                <a:moveTo>
                  <a:pt x="965200" y="297320"/>
                </a:moveTo>
                <a:lnTo>
                  <a:pt x="961346" y="298087"/>
                </a:lnTo>
                <a:lnTo>
                  <a:pt x="958263" y="301152"/>
                </a:lnTo>
                <a:lnTo>
                  <a:pt x="952532" y="305845"/>
                </a:lnTo>
                <a:lnTo>
                  <a:pt x="949401" y="311114"/>
                </a:lnTo>
                <a:lnTo>
                  <a:pt x="949160" y="317531"/>
                </a:lnTo>
                <a:lnTo>
                  <a:pt x="952098" y="325674"/>
                </a:lnTo>
                <a:lnTo>
                  <a:pt x="957685" y="332235"/>
                </a:lnTo>
                <a:lnTo>
                  <a:pt x="964429" y="334486"/>
                </a:lnTo>
                <a:lnTo>
                  <a:pt x="971172" y="333863"/>
                </a:lnTo>
                <a:lnTo>
                  <a:pt x="976759" y="331804"/>
                </a:lnTo>
                <a:lnTo>
                  <a:pt x="982924" y="326679"/>
                </a:lnTo>
                <a:lnTo>
                  <a:pt x="986777" y="320692"/>
                </a:lnTo>
                <a:lnTo>
                  <a:pt x="987162" y="314131"/>
                </a:lnTo>
                <a:lnTo>
                  <a:pt x="982924" y="307282"/>
                </a:lnTo>
                <a:lnTo>
                  <a:pt x="978300" y="302684"/>
                </a:lnTo>
                <a:lnTo>
                  <a:pt x="973677" y="299619"/>
                </a:lnTo>
                <a:lnTo>
                  <a:pt x="965200" y="297320"/>
                </a:lnTo>
                <a:close/>
              </a:path>
              <a:path w="2485390" h="1061084">
                <a:moveTo>
                  <a:pt x="1381333" y="285060"/>
                </a:moveTo>
                <a:lnTo>
                  <a:pt x="1377480" y="285826"/>
                </a:lnTo>
                <a:lnTo>
                  <a:pt x="1374397" y="288891"/>
                </a:lnTo>
                <a:lnTo>
                  <a:pt x="1368666" y="293585"/>
                </a:lnTo>
                <a:lnTo>
                  <a:pt x="1365535" y="298853"/>
                </a:lnTo>
                <a:lnTo>
                  <a:pt x="1365295" y="305271"/>
                </a:lnTo>
                <a:lnTo>
                  <a:pt x="1368233" y="313413"/>
                </a:lnTo>
                <a:lnTo>
                  <a:pt x="1373820" y="319974"/>
                </a:lnTo>
                <a:lnTo>
                  <a:pt x="1380563" y="322225"/>
                </a:lnTo>
                <a:lnTo>
                  <a:pt x="1387306" y="321603"/>
                </a:lnTo>
                <a:lnTo>
                  <a:pt x="1392892" y="319543"/>
                </a:lnTo>
                <a:lnTo>
                  <a:pt x="1399058" y="314419"/>
                </a:lnTo>
                <a:lnTo>
                  <a:pt x="1402911" y="308432"/>
                </a:lnTo>
                <a:lnTo>
                  <a:pt x="1403296" y="301870"/>
                </a:lnTo>
                <a:lnTo>
                  <a:pt x="1399057" y="295022"/>
                </a:lnTo>
                <a:lnTo>
                  <a:pt x="1394434" y="290424"/>
                </a:lnTo>
                <a:lnTo>
                  <a:pt x="1389810" y="287359"/>
                </a:lnTo>
                <a:lnTo>
                  <a:pt x="1381333" y="285060"/>
                </a:lnTo>
                <a:close/>
              </a:path>
              <a:path w="2485390" h="1061084">
                <a:moveTo>
                  <a:pt x="2003992" y="269734"/>
                </a:moveTo>
                <a:lnTo>
                  <a:pt x="2000139" y="270501"/>
                </a:lnTo>
                <a:lnTo>
                  <a:pt x="1997057" y="273566"/>
                </a:lnTo>
                <a:lnTo>
                  <a:pt x="1991326" y="276535"/>
                </a:lnTo>
                <a:lnTo>
                  <a:pt x="1988195" y="281229"/>
                </a:lnTo>
                <a:lnTo>
                  <a:pt x="1987954" y="288221"/>
                </a:lnTo>
                <a:lnTo>
                  <a:pt x="1990892" y="298088"/>
                </a:lnTo>
                <a:lnTo>
                  <a:pt x="1996479" y="304649"/>
                </a:lnTo>
                <a:lnTo>
                  <a:pt x="2003222" y="306900"/>
                </a:lnTo>
                <a:lnTo>
                  <a:pt x="2009965" y="306277"/>
                </a:lnTo>
                <a:lnTo>
                  <a:pt x="2015552" y="304218"/>
                </a:lnTo>
                <a:lnTo>
                  <a:pt x="2021717" y="299093"/>
                </a:lnTo>
                <a:lnTo>
                  <a:pt x="2025570" y="293106"/>
                </a:lnTo>
                <a:lnTo>
                  <a:pt x="2025955" y="286545"/>
                </a:lnTo>
                <a:lnTo>
                  <a:pt x="2021716" y="279696"/>
                </a:lnTo>
                <a:lnTo>
                  <a:pt x="2017094" y="275099"/>
                </a:lnTo>
                <a:lnTo>
                  <a:pt x="2012470" y="272033"/>
                </a:lnTo>
                <a:lnTo>
                  <a:pt x="2003992" y="269734"/>
                </a:lnTo>
                <a:close/>
              </a:path>
              <a:path w="2485390" h="1061084">
                <a:moveTo>
                  <a:pt x="1186366" y="268968"/>
                </a:moveTo>
                <a:lnTo>
                  <a:pt x="1181742" y="270501"/>
                </a:lnTo>
                <a:lnTo>
                  <a:pt x="1177118" y="273566"/>
                </a:lnTo>
                <a:lnTo>
                  <a:pt x="1173169" y="276966"/>
                </a:lnTo>
                <a:lnTo>
                  <a:pt x="1170954" y="282378"/>
                </a:lnTo>
                <a:lnTo>
                  <a:pt x="1171050" y="289515"/>
                </a:lnTo>
                <a:lnTo>
                  <a:pt x="1174036" y="298088"/>
                </a:lnTo>
                <a:lnTo>
                  <a:pt x="1179623" y="304649"/>
                </a:lnTo>
                <a:lnTo>
                  <a:pt x="1186366" y="306900"/>
                </a:lnTo>
                <a:lnTo>
                  <a:pt x="1193109" y="306277"/>
                </a:lnTo>
                <a:lnTo>
                  <a:pt x="1198695" y="304218"/>
                </a:lnTo>
                <a:lnTo>
                  <a:pt x="1204861" y="299093"/>
                </a:lnTo>
                <a:lnTo>
                  <a:pt x="1208714" y="293106"/>
                </a:lnTo>
                <a:lnTo>
                  <a:pt x="1209099" y="286545"/>
                </a:lnTo>
                <a:lnTo>
                  <a:pt x="1204861" y="279696"/>
                </a:lnTo>
                <a:lnTo>
                  <a:pt x="1200237" y="273566"/>
                </a:lnTo>
                <a:lnTo>
                  <a:pt x="1195613" y="270501"/>
                </a:lnTo>
                <a:lnTo>
                  <a:pt x="1186366" y="268968"/>
                </a:lnTo>
                <a:close/>
              </a:path>
              <a:path w="2485390" h="1061084">
                <a:moveTo>
                  <a:pt x="2195106" y="248277"/>
                </a:moveTo>
                <a:lnTo>
                  <a:pt x="2191253" y="249044"/>
                </a:lnTo>
                <a:lnTo>
                  <a:pt x="2188170" y="252109"/>
                </a:lnTo>
                <a:lnTo>
                  <a:pt x="2182439" y="255079"/>
                </a:lnTo>
                <a:lnTo>
                  <a:pt x="2179309" y="259772"/>
                </a:lnTo>
                <a:lnTo>
                  <a:pt x="2179068" y="266765"/>
                </a:lnTo>
                <a:lnTo>
                  <a:pt x="2182006" y="276631"/>
                </a:lnTo>
                <a:lnTo>
                  <a:pt x="2187592" y="283192"/>
                </a:lnTo>
                <a:lnTo>
                  <a:pt x="2194335" y="285443"/>
                </a:lnTo>
                <a:lnTo>
                  <a:pt x="2201078" y="284821"/>
                </a:lnTo>
                <a:lnTo>
                  <a:pt x="2206665" y="282761"/>
                </a:lnTo>
                <a:lnTo>
                  <a:pt x="2212831" y="277637"/>
                </a:lnTo>
                <a:lnTo>
                  <a:pt x="2216684" y="271650"/>
                </a:lnTo>
                <a:lnTo>
                  <a:pt x="2217069" y="265088"/>
                </a:lnTo>
                <a:lnTo>
                  <a:pt x="2212831" y="258240"/>
                </a:lnTo>
                <a:lnTo>
                  <a:pt x="2208207" y="253642"/>
                </a:lnTo>
                <a:lnTo>
                  <a:pt x="2203583" y="250577"/>
                </a:lnTo>
                <a:lnTo>
                  <a:pt x="2195106" y="248277"/>
                </a:lnTo>
                <a:close/>
              </a:path>
              <a:path w="2485390" h="1061084">
                <a:moveTo>
                  <a:pt x="2099550" y="242147"/>
                </a:moveTo>
                <a:lnTo>
                  <a:pt x="2095696" y="242914"/>
                </a:lnTo>
                <a:lnTo>
                  <a:pt x="2092613" y="245979"/>
                </a:lnTo>
                <a:lnTo>
                  <a:pt x="2086882" y="248948"/>
                </a:lnTo>
                <a:lnTo>
                  <a:pt x="2083751" y="253642"/>
                </a:lnTo>
                <a:lnTo>
                  <a:pt x="2083511" y="260635"/>
                </a:lnTo>
                <a:lnTo>
                  <a:pt x="2086448" y="270501"/>
                </a:lnTo>
                <a:lnTo>
                  <a:pt x="2092035" y="277062"/>
                </a:lnTo>
                <a:lnTo>
                  <a:pt x="2098779" y="279313"/>
                </a:lnTo>
                <a:lnTo>
                  <a:pt x="2105522" y="278690"/>
                </a:lnTo>
                <a:lnTo>
                  <a:pt x="2111109" y="276631"/>
                </a:lnTo>
                <a:lnTo>
                  <a:pt x="2117274" y="271506"/>
                </a:lnTo>
                <a:lnTo>
                  <a:pt x="2121127" y="265520"/>
                </a:lnTo>
                <a:lnTo>
                  <a:pt x="2121512" y="258958"/>
                </a:lnTo>
                <a:lnTo>
                  <a:pt x="2117274" y="252109"/>
                </a:lnTo>
                <a:lnTo>
                  <a:pt x="2112650" y="247512"/>
                </a:lnTo>
                <a:lnTo>
                  <a:pt x="2108027" y="244447"/>
                </a:lnTo>
                <a:lnTo>
                  <a:pt x="2099550" y="242147"/>
                </a:lnTo>
                <a:close/>
              </a:path>
              <a:path w="2485390" h="1061084">
                <a:moveTo>
                  <a:pt x="1523127" y="223757"/>
                </a:moveTo>
                <a:lnTo>
                  <a:pt x="1519274" y="224523"/>
                </a:lnTo>
                <a:lnTo>
                  <a:pt x="1516192" y="227589"/>
                </a:lnTo>
                <a:lnTo>
                  <a:pt x="1510460" y="230558"/>
                </a:lnTo>
                <a:lnTo>
                  <a:pt x="1507329" y="235251"/>
                </a:lnTo>
                <a:lnTo>
                  <a:pt x="1507088" y="242244"/>
                </a:lnTo>
                <a:lnTo>
                  <a:pt x="1510026" y="252110"/>
                </a:lnTo>
                <a:lnTo>
                  <a:pt x="1515613" y="258672"/>
                </a:lnTo>
                <a:lnTo>
                  <a:pt x="1522357" y="260922"/>
                </a:lnTo>
                <a:lnTo>
                  <a:pt x="1529100" y="260300"/>
                </a:lnTo>
                <a:lnTo>
                  <a:pt x="1534687" y="258241"/>
                </a:lnTo>
                <a:lnTo>
                  <a:pt x="1540851" y="253116"/>
                </a:lnTo>
                <a:lnTo>
                  <a:pt x="1544704" y="247129"/>
                </a:lnTo>
                <a:lnTo>
                  <a:pt x="1545089" y="240567"/>
                </a:lnTo>
                <a:lnTo>
                  <a:pt x="1540851" y="233719"/>
                </a:lnTo>
                <a:lnTo>
                  <a:pt x="1536228" y="229121"/>
                </a:lnTo>
                <a:lnTo>
                  <a:pt x="1531604" y="226056"/>
                </a:lnTo>
                <a:lnTo>
                  <a:pt x="1523127" y="223757"/>
                </a:lnTo>
                <a:close/>
              </a:path>
              <a:path w="2485390" h="1061084">
                <a:moveTo>
                  <a:pt x="1017601" y="223757"/>
                </a:moveTo>
                <a:lnTo>
                  <a:pt x="1013748" y="224523"/>
                </a:lnTo>
                <a:lnTo>
                  <a:pt x="1010666" y="227589"/>
                </a:lnTo>
                <a:lnTo>
                  <a:pt x="1004934" y="232282"/>
                </a:lnTo>
                <a:lnTo>
                  <a:pt x="1001804" y="237550"/>
                </a:lnTo>
                <a:lnTo>
                  <a:pt x="1001563" y="243968"/>
                </a:lnTo>
                <a:lnTo>
                  <a:pt x="1004501" y="252110"/>
                </a:lnTo>
                <a:lnTo>
                  <a:pt x="1010088" y="258672"/>
                </a:lnTo>
                <a:lnTo>
                  <a:pt x="1016831" y="260922"/>
                </a:lnTo>
                <a:lnTo>
                  <a:pt x="1023574" y="260300"/>
                </a:lnTo>
                <a:lnTo>
                  <a:pt x="1029161" y="258241"/>
                </a:lnTo>
                <a:lnTo>
                  <a:pt x="1034025" y="254409"/>
                </a:lnTo>
                <a:lnTo>
                  <a:pt x="1038023" y="248278"/>
                </a:lnTo>
                <a:lnTo>
                  <a:pt x="1039130" y="240999"/>
                </a:lnTo>
                <a:lnTo>
                  <a:pt x="1035325" y="233719"/>
                </a:lnTo>
                <a:lnTo>
                  <a:pt x="1030702" y="229121"/>
                </a:lnTo>
                <a:lnTo>
                  <a:pt x="1026078" y="226056"/>
                </a:lnTo>
                <a:lnTo>
                  <a:pt x="1017601" y="223757"/>
                </a:lnTo>
                <a:close/>
              </a:path>
              <a:path w="2485390" h="1061084">
                <a:moveTo>
                  <a:pt x="1313519" y="211496"/>
                </a:moveTo>
                <a:lnTo>
                  <a:pt x="1309666" y="212263"/>
                </a:lnTo>
                <a:lnTo>
                  <a:pt x="1306583" y="215328"/>
                </a:lnTo>
                <a:lnTo>
                  <a:pt x="1299552" y="218729"/>
                </a:lnTo>
                <a:lnTo>
                  <a:pt x="1296566" y="224140"/>
                </a:lnTo>
                <a:lnTo>
                  <a:pt x="1297047" y="231277"/>
                </a:lnTo>
                <a:lnTo>
                  <a:pt x="1300419" y="239850"/>
                </a:lnTo>
                <a:lnTo>
                  <a:pt x="1306005" y="246411"/>
                </a:lnTo>
                <a:lnTo>
                  <a:pt x="1312748" y="248662"/>
                </a:lnTo>
                <a:lnTo>
                  <a:pt x="1319491" y="248039"/>
                </a:lnTo>
                <a:lnTo>
                  <a:pt x="1325078" y="245980"/>
                </a:lnTo>
                <a:lnTo>
                  <a:pt x="1329943" y="242149"/>
                </a:lnTo>
                <a:lnTo>
                  <a:pt x="1333941" y="236018"/>
                </a:lnTo>
                <a:lnTo>
                  <a:pt x="1335049" y="228738"/>
                </a:lnTo>
                <a:lnTo>
                  <a:pt x="1331244" y="221458"/>
                </a:lnTo>
                <a:lnTo>
                  <a:pt x="1326620" y="216861"/>
                </a:lnTo>
                <a:lnTo>
                  <a:pt x="1321995" y="213796"/>
                </a:lnTo>
                <a:lnTo>
                  <a:pt x="1313519" y="211496"/>
                </a:lnTo>
                <a:close/>
              </a:path>
              <a:path w="2485390" h="1061084">
                <a:moveTo>
                  <a:pt x="1904583" y="208431"/>
                </a:moveTo>
                <a:lnTo>
                  <a:pt x="1899960" y="209198"/>
                </a:lnTo>
                <a:lnTo>
                  <a:pt x="1895336" y="212263"/>
                </a:lnTo>
                <a:lnTo>
                  <a:pt x="1891387" y="217004"/>
                </a:lnTo>
                <a:lnTo>
                  <a:pt x="1889172" y="222608"/>
                </a:lnTo>
                <a:lnTo>
                  <a:pt x="1889268" y="229936"/>
                </a:lnTo>
                <a:lnTo>
                  <a:pt x="1892254" y="239850"/>
                </a:lnTo>
                <a:lnTo>
                  <a:pt x="1897841" y="246411"/>
                </a:lnTo>
                <a:lnTo>
                  <a:pt x="1904583" y="248662"/>
                </a:lnTo>
                <a:lnTo>
                  <a:pt x="1911326" y="248039"/>
                </a:lnTo>
                <a:lnTo>
                  <a:pt x="1916913" y="245980"/>
                </a:lnTo>
                <a:lnTo>
                  <a:pt x="1923079" y="240855"/>
                </a:lnTo>
                <a:lnTo>
                  <a:pt x="1926932" y="234869"/>
                </a:lnTo>
                <a:lnTo>
                  <a:pt x="1927317" y="228307"/>
                </a:lnTo>
                <a:lnTo>
                  <a:pt x="1923078" y="221458"/>
                </a:lnTo>
                <a:lnTo>
                  <a:pt x="1918455" y="215328"/>
                </a:lnTo>
                <a:lnTo>
                  <a:pt x="1913831" y="211496"/>
                </a:lnTo>
                <a:lnTo>
                  <a:pt x="1904583" y="208431"/>
                </a:lnTo>
                <a:close/>
              </a:path>
              <a:path w="2485390" h="1061084">
                <a:moveTo>
                  <a:pt x="1677251" y="208431"/>
                </a:moveTo>
                <a:lnTo>
                  <a:pt x="1673397" y="209198"/>
                </a:lnTo>
                <a:lnTo>
                  <a:pt x="1670315" y="212263"/>
                </a:lnTo>
                <a:lnTo>
                  <a:pt x="1662801" y="216957"/>
                </a:lnTo>
                <a:lnTo>
                  <a:pt x="1658756" y="222225"/>
                </a:lnTo>
                <a:lnTo>
                  <a:pt x="1658178" y="228643"/>
                </a:lnTo>
                <a:lnTo>
                  <a:pt x="1661068" y="236785"/>
                </a:lnTo>
                <a:lnTo>
                  <a:pt x="1666703" y="245070"/>
                </a:lnTo>
                <a:lnTo>
                  <a:pt x="1673783" y="247896"/>
                </a:lnTo>
                <a:lnTo>
                  <a:pt x="1681441" y="246699"/>
                </a:lnTo>
                <a:lnTo>
                  <a:pt x="1688810" y="242915"/>
                </a:lnTo>
                <a:lnTo>
                  <a:pt x="1694975" y="237790"/>
                </a:lnTo>
                <a:lnTo>
                  <a:pt x="1698828" y="231804"/>
                </a:lnTo>
                <a:lnTo>
                  <a:pt x="1699214" y="225242"/>
                </a:lnTo>
                <a:lnTo>
                  <a:pt x="1694975" y="218393"/>
                </a:lnTo>
                <a:lnTo>
                  <a:pt x="1690352" y="213796"/>
                </a:lnTo>
                <a:lnTo>
                  <a:pt x="1685728" y="210730"/>
                </a:lnTo>
                <a:lnTo>
                  <a:pt x="1677251" y="208431"/>
                </a:lnTo>
                <a:close/>
              </a:path>
              <a:path w="2485390" h="1061084">
                <a:moveTo>
                  <a:pt x="1791302" y="202301"/>
                </a:moveTo>
                <a:lnTo>
                  <a:pt x="1787450" y="203068"/>
                </a:lnTo>
                <a:lnTo>
                  <a:pt x="1784366" y="206133"/>
                </a:lnTo>
                <a:lnTo>
                  <a:pt x="1778635" y="210826"/>
                </a:lnTo>
                <a:lnTo>
                  <a:pt x="1775505" y="216095"/>
                </a:lnTo>
                <a:lnTo>
                  <a:pt x="1775264" y="222512"/>
                </a:lnTo>
                <a:lnTo>
                  <a:pt x="1778202" y="230655"/>
                </a:lnTo>
                <a:lnTo>
                  <a:pt x="1783788" y="237647"/>
                </a:lnTo>
                <a:lnTo>
                  <a:pt x="1790531" y="240616"/>
                </a:lnTo>
                <a:lnTo>
                  <a:pt x="1797274" y="240137"/>
                </a:lnTo>
                <a:lnTo>
                  <a:pt x="1802861" y="236785"/>
                </a:lnTo>
                <a:lnTo>
                  <a:pt x="1809026" y="231660"/>
                </a:lnTo>
                <a:lnTo>
                  <a:pt x="1812880" y="225673"/>
                </a:lnTo>
                <a:lnTo>
                  <a:pt x="1813265" y="219112"/>
                </a:lnTo>
                <a:lnTo>
                  <a:pt x="1809027" y="212263"/>
                </a:lnTo>
                <a:lnTo>
                  <a:pt x="1804403" y="207665"/>
                </a:lnTo>
                <a:lnTo>
                  <a:pt x="1799779" y="204600"/>
                </a:lnTo>
                <a:lnTo>
                  <a:pt x="1791302" y="202301"/>
                </a:lnTo>
                <a:close/>
              </a:path>
              <a:path w="2485390" h="1061084">
                <a:moveTo>
                  <a:pt x="1100828" y="199235"/>
                </a:moveTo>
                <a:lnTo>
                  <a:pt x="1096975" y="200002"/>
                </a:lnTo>
                <a:lnTo>
                  <a:pt x="1093893" y="203067"/>
                </a:lnTo>
                <a:lnTo>
                  <a:pt x="1088161" y="206467"/>
                </a:lnTo>
                <a:lnTo>
                  <a:pt x="1085031" y="211879"/>
                </a:lnTo>
                <a:lnTo>
                  <a:pt x="1084790" y="219015"/>
                </a:lnTo>
                <a:lnTo>
                  <a:pt x="1087728" y="227589"/>
                </a:lnTo>
                <a:lnTo>
                  <a:pt x="1093315" y="234150"/>
                </a:lnTo>
                <a:lnTo>
                  <a:pt x="1100057" y="236401"/>
                </a:lnTo>
                <a:lnTo>
                  <a:pt x="1106800" y="235778"/>
                </a:lnTo>
                <a:lnTo>
                  <a:pt x="1112388" y="233719"/>
                </a:lnTo>
                <a:lnTo>
                  <a:pt x="1118553" y="228594"/>
                </a:lnTo>
                <a:lnTo>
                  <a:pt x="1122406" y="222607"/>
                </a:lnTo>
                <a:lnTo>
                  <a:pt x="1122792" y="216046"/>
                </a:lnTo>
                <a:lnTo>
                  <a:pt x="1118553" y="209197"/>
                </a:lnTo>
                <a:lnTo>
                  <a:pt x="1113929" y="204599"/>
                </a:lnTo>
                <a:lnTo>
                  <a:pt x="1109305" y="201534"/>
                </a:lnTo>
                <a:lnTo>
                  <a:pt x="1100828" y="199235"/>
                </a:lnTo>
                <a:close/>
              </a:path>
              <a:path w="2485390" h="1061084">
                <a:moveTo>
                  <a:pt x="1412158" y="162454"/>
                </a:moveTo>
                <a:lnTo>
                  <a:pt x="1408305" y="163221"/>
                </a:lnTo>
                <a:lnTo>
                  <a:pt x="1405223" y="166286"/>
                </a:lnTo>
                <a:lnTo>
                  <a:pt x="1399491" y="170979"/>
                </a:lnTo>
                <a:lnTo>
                  <a:pt x="1396360" y="176247"/>
                </a:lnTo>
                <a:lnTo>
                  <a:pt x="1396119" y="182665"/>
                </a:lnTo>
                <a:lnTo>
                  <a:pt x="1399057" y="190807"/>
                </a:lnTo>
                <a:lnTo>
                  <a:pt x="1404645" y="197369"/>
                </a:lnTo>
                <a:lnTo>
                  <a:pt x="1411388" y="199620"/>
                </a:lnTo>
                <a:lnTo>
                  <a:pt x="1418131" y="198997"/>
                </a:lnTo>
                <a:lnTo>
                  <a:pt x="1423718" y="196938"/>
                </a:lnTo>
                <a:lnTo>
                  <a:pt x="1429882" y="191813"/>
                </a:lnTo>
                <a:lnTo>
                  <a:pt x="1433735" y="185826"/>
                </a:lnTo>
                <a:lnTo>
                  <a:pt x="1434121" y="179265"/>
                </a:lnTo>
                <a:lnTo>
                  <a:pt x="1429882" y="172416"/>
                </a:lnTo>
                <a:lnTo>
                  <a:pt x="1425260" y="167818"/>
                </a:lnTo>
                <a:lnTo>
                  <a:pt x="1420636" y="164753"/>
                </a:lnTo>
                <a:lnTo>
                  <a:pt x="1412158" y="162454"/>
                </a:lnTo>
                <a:close/>
              </a:path>
              <a:path w="2485390" h="1061084">
                <a:moveTo>
                  <a:pt x="1991663" y="140997"/>
                </a:moveTo>
                <a:lnTo>
                  <a:pt x="1987810" y="141764"/>
                </a:lnTo>
                <a:lnTo>
                  <a:pt x="1984726" y="144829"/>
                </a:lnTo>
                <a:lnTo>
                  <a:pt x="1978995" y="149570"/>
                </a:lnTo>
                <a:lnTo>
                  <a:pt x="1975865" y="155174"/>
                </a:lnTo>
                <a:lnTo>
                  <a:pt x="1975624" y="162502"/>
                </a:lnTo>
                <a:lnTo>
                  <a:pt x="1978562" y="172416"/>
                </a:lnTo>
                <a:lnTo>
                  <a:pt x="1984149" y="178929"/>
                </a:lnTo>
                <a:lnTo>
                  <a:pt x="1990892" y="180845"/>
                </a:lnTo>
                <a:lnTo>
                  <a:pt x="1997636" y="179312"/>
                </a:lnTo>
                <a:lnTo>
                  <a:pt x="2003223" y="175481"/>
                </a:lnTo>
                <a:lnTo>
                  <a:pt x="2009387" y="170356"/>
                </a:lnTo>
                <a:lnTo>
                  <a:pt x="2013240" y="164369"/>
                </a:lnTo>
                <a:lnTo>
                  <a:pt x="2013625" y="157808"/>
                </a:lnTo>
                <a:lnTo>
                  <a:pt x="2009387" y="150959"/>
                </a:lnTo>
                <a:lnTo>
                  <a:pt x="2004763" y="146361"/>
                </a:lnTo>
                <a:lnTo>
                  <a:pt x="2000140" y="143296"/>
                </a:lnTo>
                <a:lnTo>
                  <a:pt x="1991663" y="140997"/>
                </a:lnTo>
                <a:close/>
              </a:path>
              <a:path w="2485390" h="1061084">
                <a:moveTo>
                  <a:pt x="1248787" y="131802"/>
                </a:moveTo>
                <a:lnTo>
                  <a:pt x="1244932" y="132568"/>
                </a:lnTo>
                <a:lnTo>
                  <a:pt x="1241850" y="135634"/>
                </a:lnTo>
                <a:lnTo>
                  <a:pt x="1236119" y="138603"/>
                </a:lnTo>
                <a:lnTo>
                  <a:pt x="1232988" y="143296"/>
                </a:lnTo>
                <a:lnTo>
                  <a:pt x="1232748" y="150289"/>
                </a:lnTo>
                <a:lnTo>
                  <a:pt x="1235685" y="160155"/>
                </a:lnTo>
                <a:lnTo>
                  <a:pt x="1241272" y="166717"/>
                </a:lnTo>
                <a:lnTo>
                  <a:pt x="1248015" y="168968"/>
                </a:lnTo>
                <a:lnTo>
                  <a:pt x="1254759" y="168345"/>
                </a:lnTo>
                <a:lnTo>
                  <a:pt x="1260346" y="166286"/>
                </a:lnTo>
                <a:lnTo>
                  <a:pt x="1266511" y="161161"/>
                </a:lnTo>
                <a:lnTo>
                  <a:pt x="1270364" y="155174"/>
                </a:lnTo>
                <a:lnTo>
                  <a:pt x="1270749" y="148613"/>
                </a:lnTo>
                <a:lnTo>
                  <a:pt x="1266511" y="141764"/>
                </a:lnTo>
                <a:lnTo>
                  <a:pt x="1261887" y="137166"/>
                </a:lnTo>
                <a:lnTo>
                  <a:pt x="1257264" y="134101"/>
                </a:lnTo>
                <a:lnTo>
                  <a:pt x="1248787" y="131802"/>
                </a:lnTo>
                <a:close/>
              </a:path>
              <a:path w="2485390" h="1061084">
                <a:moveTo>
                  <a:pt x="1162478" y="131802"/>
                </a:moveTo>
                <a:lnTo>
                  <a:pt x="1158624" y="132568"/>
                </a:lnTo>
                <a:lnTo>
                  <a:pt x="1155542" y="135634"/>
                </a:lnTo>
                <a:lnTo>
                  <a:pt x="1149810" y="140327"/>
                </a:lnTo>
                <a:lnTo>
                  <a:pt x="1146680" y="145595"/>
                </a:lnTo>
                <a:lnTo>
                  <a:pt x="1146439" y="152013"/>
                </a:lnTo>
                <a:lnTo>
                  <a:pt x="1149378" y="160155"/>
                </a:lnTo>
                <a:lnTo>
                  <a:pt x="1154964" y="166717"/>
                </a:lnTo>
                <a:lnTo>
                  <a:pt x="1161707" y="168968"/>
                </a:lnTo>
                <a:lnTo>
                  <a:pt x="1168450" y="168345"/>
                </a:lnTo>
                <a:lnTo>
                  <a:pt x="1174037" y="166286"/>
                </a:lnTo>
                <a:lnTo>
                  <a:pt x="1180202" y="161161"/>
                </a:lnTo>
                <a:lnTo>
                  <a:pt x="1184055" y="155174"/>
                </a:lnTo>
                <a:lnTo>
                  <a:pt x="1184440" y="148613"/>
                </a:lnTo>
                <a:lnTo>
                  <a:pt x="1180202" y="141764"/>
                </a:lnTo>
                <a:lnTo>
                  <a:pt x="1175579" y="137166"/>
                </a:lnTo>
                <a:lnTo>
                  <a:pt x="1170955" y="134101"/>
                </a:lnTo>
                <a:lnTo>
                  <a:pt x="1162478" y="131802"/>
                </a:lnTo>
                <a:close/>
              </a:path>
              <a:path w="2485390" h="1061084">
                <a:moveTo>
                  <a:pt x="2090303" y="128737"/>
                </a:moveTo>
                <a:lnTo>
                  <a:pt x="2086448" y="129503"/>
                </a:lnTo>
                <a:lnTo>
                  <a:pt x="2083366" y="132568"/>
                </a:lnTo>
                <a:lnTo>
                  <a:pt x="2077635" y="135538"/>
                </a:lnTo>
                <a:lnTo>
                  <a:pt x="2074504" y="140231"/>
                </a:lnTo>
                <a:lnTo>
                  <a:pt x="2074264" y="147224"/>
                </a:lnTo>
                <a:lnTo>
                  <a:pt x="2077201" y="157090"/>
                </a:lnTo>
                <a:lnTo>
                  <a:pt x="2082788" y="163651"/>
                </a:lnTo>
                <a:lnTo>
                  <a:pt x="2089531" y="165902"/>
                </a:lnTo>
                <a:lnTo>
                  <a:pt x="2096274" y="165280"/>
                </a:lnTo>
                <a:lnTo>
                  <a:pt x="2101862" y="163221"/>
                </a:lnTo>
                <a:lnTo>
                  <a:pt x="2108027" y="158096"/>
                </a:lnTo>
                <a:lnTo>
                  <a:pt x="2111880" y="152109"/>
                </a:lnTo>
                <a:lnTo>
                  <a:pt x="2112265" y="145547"/>
                </a:lnTo>
                <a:lnTo>
                  <a:pt x="2108027" y="138699"/>
                </a:lnTo>
                <a:lnTo>
                  <a:pt x="2103403" y="134101"/>
                </a:lnTo>
                <a:lnTo>
                  <a:pt x="2098779" y="131036"/>
                </a:lnTo>
                <a:lnTo>
                  <a:pt x="2090303" y="128737"/>
                </a:lnTo>
                <a:close/>
              </a:path>
              <a:path w="2485390" h="1061084">
                <a:moveTo>
                  <a:pt x="1513880" y="121841"/>
                </a:moveTo>
                <a:lnTo>
                  <a:pt x="1510026" y="123373"/>
                </a:lnTo>
                <a:lnTo>
                  <a:pt x="1506944" y="126438"/>
                </a:lnTo>
                <a:lnTo>
                  <a:pt x="1501212" y="131132"/>
                </a:lnTo>
                <a:lnTo>
                  <a:pt x="1498082" y="136400"/>
                </a:lnTo>
                <a:lnTo>
                  <a:pt x="1497841" y="142818"/>
                </a:lnTo>
                <a:lnTo>
                  <a:pt x="1500779" y="150960"/>
                </a:lnTo>
                <a:lnTo>
                  <a:pt x="1506366" y="157521"/>
                </a:lnTo>
                <a:lnTo>
                  <a:pt x="1513109" y="159772"/>
                </a:lnTo>
                <a:lnTo>
                  <a:pt x="1519853" y="159150"/>
                </a:lnTo>
                <a:lnTo>
                  <a:pt x="1525440" y="157090"/>
                </a:lnTo>
                <a:lnTo>
                  <a:pt x="1531604" y="151966"/>
                </a:lnTo>
                <a:lnTo>
                  <a:pt x="1535457" y="145979"/>
                </a:lnTo>
                <a:lnTo>
                  <a:pt x="1535843" y="139417"/>
                </a:lnTo>
                <a:lnTo>
                  <a:pt x="1531604" y="132568"/>
                </a:lnTo>
                <a:lnTo>
                  <a:pt x="1526980" y="126438"/>
                </a:lnTo>
                <a:lnTo>
                  <a:pt x="1522358" y="123373"/>
                </a:lnTo>
                <a:lnTo>
                  <a:pt x="1513880" y="121841"/>
                </a:lnTo>
                <a:close/>
              </a:path>
              <a:path w="2485390" h="1061084">
                <a:moveTo>
                  <a:pt x="1618684" y="113411"/>
                </a:moveTo>
                <a:lnTo>
                  <a:pt x="1614830" y="114178"/>
                </a:lnTo>
                <a:lnTo>
                  <a:pt x="1611748" y="117243"/>
                </a:lnTo>
                <a:lnTo>
                  <a:pt x="1606450" y="121936"/>
                </a:lnTo>
                <a:lnTo>
                  <a:pt x="1604042" y="127205"/>
                </a:lnTo>
                <a:lnTo>
                  <a:pt x="1603946" y="133623"/>
                </a:lnTo>
                <a:lnTo>
                  <a:pt x="1605583" y="141765"/>
                </a:lnTo>
                <a:lnTo>
                  <a:pt x="1611170" y="148326"/>
                </a:lnTo>
                <a:lnTo>
                  <a:pt x="1617913" y="150577"/>
                </a:lnTo>
                <a:lnTo>
                  <a:pt x="1624656" y="149954"/>
                </a:lnTo>
                <a:lnTo>
                  <a:pt x="1630243" y="147895"/>
                </a:lnTo>
                <a:lnTo>
                  <a:pt x="1636408" y="142770"/>
                </a:lnTo>
                <a:lnTo>
                  <a:pt x="1640261" y="136784"/>
                </a:lnTo>
                <a:lnTo>
                  <a:pt x="1640647" y="130222"/>
                </a:lnTo>
                <a:lnTo>
                  <a:pt x="1636409" y="123373"/>
                </a:lnTo>
                <a:lnTo>
                  <a:pt x="1631785" y="118776"/>
                </a:lnTo>
                <a:lnTo>
                  <a:pt x="1627160" y="115710"/>
                </a:lnTo>
                <a:lnTo>
                  <a:pt x="1618684" y="113411"/>
                </a:lnTo>
                <a:close/>
              </a:path>
              <a:path w="2485390" h="1061084">
                <a:moveTo>
                  <a:pt x="1859117" y="110346"/>
                </a:moveTo>
                <a:lnTo>
                  <a:pt x="1855264" y="111113"/>
                </a:lnTo>
                <a:lnTo>
                  <a:pt x="1852182" y="114178"/>
                </a:lnTo>
                <a:lnTo>
                  <a:pt x="1846450" y="118871"/>
                </a:lnTo>
                <a:lnTo>
                  <a:pt x="1843319" y="124140"/>
                </a:lnTo>
                <a:lnTo>
                  <a:pt x="1843078" y="130557"/>
                </a:lnTo>
                <a:lnTo>
                  <a:pt x="1846017" y="138700"/>
                </a:lnTo>
                <a:lnTo>
                  <a:pt x="1851604" y="145261"/>
                </a:lnTo>
                <a:lnTo>
                  <a:pt x="1858346" y="147512"/>
                </a:lnTo>
                <a:lnTo>
                  <a:pt x="1865089" y="146889"/>
                </a:lnTo>
                <a:lnTo>
                  <a:pt x="1870677" y="144830"/>
                </a:lnTo>
                <a:lnTo>
                  <a:pt x="1876841" y="139705"/>
                </a:lnTo>
                <a:lnTo>
                  <a:pt x="1880695" y="133718"/>
                </a:lnTo>
                <a:lnTo>
                  <a:pt x="1881080" y="127157"/>
                </a:lnTo>
                <a:lnTo>
                  <a:pt x="1876841" y="120308"/>
                </a:lnTo>
                <a:lnTo>
                  <a:pt x="1872218" y="115710"/>
                </a:lnTo>
                <a:lnTo>
                  <a:pt x="1867594" y="112645"/>
                </a:lnTo>
                <a:lnTo>
                  <a:pt x="1859117" y="110346"/>
                </a:lnTo>
                <a:close/>
              </a:path>
              <a:path w="2485390" h="1061084">
                <a:moveTo>
                  <a:pt x="1728881" y="107281"/>
                </a:moveTo>
                <a:lnTo>
                  <a:pt x="1724258" y="108048"/>
                </a:lnTo>
                <a:lnTo>
                  <a:pt x="1719634" y="111113"/>
                </a:lnTo>
                <a:lnTo>
                  <a:pt x="1715685" y="114513"/>
                </a:lnTo>
                <a:lnTo>
                  <a:pt x="1713470" y="119925"/>
                </a:lnTo>
                <a:lnTo>
                  <a:pt x="1713566" y="127061"/>
                </a:lnTo>
                <a:lnTo>
                  <a:pt x="1716552" y="135635"/>
                </a:lnTo>
                <a:lnTo>
                  <a:pt x="1722139" y="142196"/>
                </a:lnTo>
                <a:lnTo>
                  <a:pt x="1728882" y="144447"/>
                </a:lnTo>
                <a:lnTo>
                  <a:pt x="1735625" y="143824"/>
                </a:lnTo>
                <a:lnTo>
                  <a:pt x="1741212" y="141765"/>
                </a:lnTo>
                <a:lnTo>
                  <a:pt x="1747377" y="136640"/>
                </a:lnTo>
                <a:lnTo>
                  <a:pt x="1751230" y="130653"/>
                </a:lnTo>
                <a:lnTo>
                  <a:pt x="1751616" y="124092"/>
                </a:lnTo>
                <a:lnTo>
                  <a:pt x="1747377" y="117243"/>
                </a:lnTo>
                <a:lnTo>
                  <a:pt x="1742753" y="112645"/>
                </a:lnTo>
                <a:lnTo>
                  <a:pt x="1738129" y="109580"/>
                </a:lnTo>
                <a:lnTo>
                  <a:pt x="1728881" y="107281"/>
                </a:lnTo>
                <a:close/>
              </a:path>
              <a:path w="2485390" h="1061084">
                <a:moveTo>
                  <a:pt x="1315830" y="60538"/>
                </a:moveTo>
                <a:lnTo>
                  <a:pt x="1311207" y="62070"/>
                </a:lnTo>
                <a:lnTo>
                  <a:pt x="1306583" y="65135"/>
                </a:lnTo>
                <a:lnTo>
                  <a:pt x="1302634" y="69829"/>
                </a:lnTo>
                <a:lnTo>
                  <a:pt x="1300419" y="75097"/>
                </a:lnTo>
                <a:lnTo>
                  <a:pt x="1300515" y="81515"/>
                </a:lnTo>
                <a:lnTo>
                  <a:pt x="1303501" y="89657"/>
                </a:lnTo>
                <a:lnTo>
                  <a:pt x="1309088" y="96218"/>
                </a:lnTo>
                <a:lnTo>
                  <a:pt x="1315830" y="98469"/>
                </a:lnTo>
                <a:lnTo>
                  <a:pt x="1322573" y="97847"/>
                </a:lnTo>
                <a:lnTo>
                  <a:pt x="1328161" y="95787"/>
                </a:lnTo>
                <a:lnTo>
                  <a:pt x="1334326" y="90663"/>
                </a:lnTo>
                <a:lnTo>
                  <a:pt x="1338179" y="84676"/>
                </a:lnTo>
                <a:lnTo>
                  <a:pt x="1338565" y="78114"/>
                </a:lnTo>
                <a:lnTo>
                  <a:pt x="1334326" y="71266"/>
                </a:lnTo>
                <a:lnTo>
                  <a:pt x="1329702" y="65135"/>
                </a:lnTo>
                <a:lnTo>
                  <a:pt x="1325077" y="62070"/>
                </a:lnTo>
                <a:lnTo>
                  <a:pt x="1315830" y="60538"/>
                </a:lnTo>
                <a:close/>
              </a:path>
              <a:path w="2485390" h="1061084">
                <a:moveTo>
                  <a:pt x="1954673" y="49042"/>
                </a:moveTo>
                <a:lnTo>
                  <a:pt x="1950820" y="49809"/>
                </a:lnTo>
                <a:lnTo>
                  <a:pt x="1947738" y="52874"/>
                </a:lnTo>
                <a:lnTo>
                  <a:pt x="1942006" y="55843"/>
                </a:lnTo>
                <a:lnTo>
                  <a:pt x="1938875" y="60537"/>
                </a:lnTo>
                <a:lnTo>
                  <a:pt x="1938634" y="67529"/>
                </a:lnTo>
                <a:lnTo>
                  <a:pt x="1941572" y="77396"/>
                </a:lnTo>
                <a:lnTo>
                  <a:pt x="1947159" y="83957"/>
                </a:lnTo>
                <a:lnTo>
                  <a:pt x="1953903" y="86208"/>
                </a:lnTo>
                <a:lnTo>
                  <a:pt x="1960646" y="85585"/>
                </a:lnTo>
                <a:lnTo>
                  <a:pt x="1966233" y="83526"/>
                </a:lnTo>
                <a:lnTo>
                  <a:pt x="1971097" y="79694"/>
                </a:lnTo>
                <a:lnTo>
                  <a:pt x="1975094" y="73564"/>
                </a:lnTo>
                <a:lnTo>
                  <a:pt x="1976202" y="66284"/>
                </a:lnTo>
                <a:lnTo>
                  <a:pt x="1972397" y="59004"/>
                </a:lnTo>
                <a:lnTo>
                  <a:pt x="1967773" y="54407"/>
                </a:lnTo>
                <a:lnTo>
                  <a:pt x="1963150" y="51341"/>
                </a:lnTo>
                <a:lnTo>
                  <a:pt x="1954673" y="49042"/>
                </a:lnTo>
                <a:close/>
              </a:path>
              <a:path w="2485390" h="1061084">
                <a:moveTo>
                  <a:pt x="1418323" y="42912"/>
                </a:moveTo>
                <a:lnTo>
                  <a:pt x="1414470" y="43679"/>
                </a:lnTo>
                <a:lnTo>
                  <a:pt x="1411387" y="46744"/>
                </a:lnTo>
                <a:lnTo>
                  <a:pt x="1405656" y="49713"/>
                </a:lnTo>
                <a:lnTo>
                  <a:pt x="1402525" y="54407"/>
                </a:lnTo>
                <a:lnTo>
                  <a:pt x="1402285" y="61399"/>
                </a:lnTo>
                <a:lnTo>
                  <a:pt x="1405223" y="71266"/>
                </a:lnTo>
                <a:lnTo>
                  <a:pt x="1410810" y="77827"/>
                </a:lnTo>
                <a:lnTo>
                  <a:pt x="1417553" y="80078"/>
                </a:lnTo>
                <a:lnTo>
                  <a:pt x="1424296" y="79455"/>
                </a:lnTo>
                <a:lnTo>
                  <a:pt x="1429882" y="77396"/>
                </a:lnTo>
                <a:lnTo>
                  <a:pt x="1436047" y="72271"/>
                </a:lnTo>
                <a:lnTo>
                  <a:pt x="1439900" y="66284"/>
                </a:lnTo>
                <a:lnTo>
                  <a:pt x="1440286" y="59723"/>
                </a:lnTo>
                <a:lnTo>
                  <a:pt x="1436047" y="52874"/>
                </a:lnTo>
                <a:lnTo>
                  <a:pt x="1431424" y="48276"/>
                </a:lnTo>
                <a:lnTo>
                  <a:pt x="1426800" y="45211"/>
                </a:lnTo>
                <a:lnTo>
                  <a:pt x="1418323" y="42912"/>
                </a:lnTo>
                <a:close/>
              </a:path>
              <a:path w="2485390" h="1061084">
                <a:moveTo>
                  <a:pt x="1828292" y="15326"/>
                </a:moveTo>
                <a:lnTo>
                  <a:pt x="1824438" y="16093"/>
                </a:lnTo>
                <a:lnTo>
                  <a:pt x="1821356" y="19158"/>
                </a:lnTo>
                <a:lnTo>
                  <a:pt x="1815625" y="23851"/>
                </a:lnTo>
                <a:lnTo>
                  <a:pt x="1812495" y="29120"/>
                </a:lnTo>
                <a:lnTo>
                  <a:pt x="1812254" y="35537"/>
                </a:lnTo>
                <a:lnTo>
                  <a:pt x="1815192" y="43680"/>
                </a:lnTo>
                <a:lnTo>
                  <a:pt x="1820778" y="50241"/>
                </a:lnTo>
                <a:lnTo>
                  <a:pt x="1827521" y="52492"/>
                </a:lnTo>
                <a:lnTo>
                  <a:pt x="1834264" y="51869"/>
                </a:lnTo>
                <a:lnTo>
                  <a:pt x="1839851" y="49810"/>
                </a:lnTo>
                <a:lnTo>
                  <a:pt x="1844716" y="45978"/>
                </a:lnTo>
                <a:lnTo>
                  <a:pt x="1848714" y="39848"/>
                </a:lnTo>
                <a:lnTo>
                  <a:pt x="1849822" y="32568"/>
                </a:lnTo>
                <a:lnTo>
                  <a:pt x="1846017" y="25288"/>
                </a:lnTo>
                <a:lnTo>
                  <a:pt x="1841393" y="20690"/>
                </a:lnTo>
                <a:lnTo>
                  <a:pt x="1836769" y="17625"/>
                </a:lnTo>
                <a:lnTo>
                  <a:pt x="1828292" y="15326"/>
                </a:lnTo>
                <a:close/>
              </a:path>
              <a:path w="2485390" h="1061084">
                <a:moveTo>
                  <a:pt x="1516963" y="9196"/>
                </a:moveTo>
                <a:lnTo>
                  <a:pt x="1513109" y="9963"/>
                </a:lnTo>
                <a:lnTo>
                  <a:pt x="1510026" y="13028"/>
                </a:lnTo>
                <a:lnTo>
                  <a:pt x="1502994" y="17769"/>
                </a:lnTo>
                <a:lnTo>
                  <a:pt x="1500008" y="23373"/>
                </a:lnTo>
                <a:lnTo>
                  <a:pt x="1500490" y="30700"/>
                </a:lnTo>
                <a:lnTo>
                  <a:pt x="1503861" y="40615"/>
                </a:lnTo>
                <a:lnTo>
                  <a:pt x="1509448" y="47176"/>
                </a:lnTo>
                <a:lnTo>
                  <a:pt x="1516191" y="49427"/>
                </a:lnTo>
                <a:lnTo>
                  <a:pt x="1522935" y="48804"/>
                </a:lnTo>
                <a:lnTo>
                  <a:pt x="1528522" y="46745"/>
                </a:lnTo>
                <a:lnTo>
                  <a:pt x="1533386" y="42434"/>
                </a:lnTo>
                <a:lnTo>
                  <a:pt x="1537384" y="35250"/>
                </a:lnTo>
                <a:lnTo>
                  <a:pt x="1538491" y="26917"/>
                </a:lnTo>
                <a:lnTo>
                  <a:pt x="1534687" y="19158"/>
                </a:lnTo>
                <a:lnTo>
                  <a:pt x="1530063" y="14560"/>
                </a:lnTo>
                <a:lnTo>
                  <a:pt x="1525440" y="11495"/>
                </a:lnTo>
                <a:lnTo>
                  <a:pt x="1516963" y="9196"/>
                </a:lnTo>
                <a:close/>
              </a:path>
              <a:path w="2485390" h="1061084">
                <a:moveTo>
                  <a:pt x="1720405" y="3066"/>
                </a:moveTo>
                <a:lnTo>
                  <a:pt x="1716552" y="3832"/>
                </a:lnTo>
                <a:lnTo>
                  <a:pt x="1713470" y="6898"/>
                </a:lnTo>
                <a:lnTo>
                  <a:pt x="1707739" y="9867"/>
                </a:lnTo>
                <a:lnTo>
                  <a:pt x="1704608" y="14560"/>
                </a:lnTo>
                <a:lnTo>
                  <a:pt x="1704367" y="21553"/>
                </a:lnTo>
                <a:lnTo>
                  <a:pt x="1707305" y="31419"/>
                </a:lnTo>
                <a:lnTo>
                  <a:pt x="1712892" y="37980"/>
                </a:lnTo>
                <a:lnTo>
                  <a:pt x="1719634" y="40231"/>
                </a:lnTo>
                <a:lnTo>
                  <a:pt x="1726377" y="39609"/>
                </a:lnTo>
                <a:lnTo>
                  <a:pt x="1731965" y="37549"/>
                </a:lnTo>
                <a:lnTo>
                  <a:pt x="1738130" y="32425"/>
                </a:lnTo>
                <a:lnTo>
                  <a:pt x="1741983" y="26438"/>
                </a:lnTo>
                <a:lnTo>
                  <a:pt x="1742369" y="19876"/>
                </a:lnTo>
                <a:lnTo>
                  <a:pt x="1738131" y="13028"/>
                </a:lnTo>
                <a:lnTo>
                  <a:pt x="1733506" y="8430"/>
                </a:lnTo>
                <a:lnTo>
                  <a:pt x="1728882" y="5365"/>
                </a:lnTo>
                <a:lnTo>
                  <a:pt x="1720405" y="3066"/>
                </a:lnTo>
                <a:close/>
              </a:path>
              <a:path w="2485390" h="1061084">
                <a:moveTo>
                  <a:pt x="1618684" y="0"/>
                </a:moveTo>
                <a:lnTo>
                  <a:pt x="1614830" y="766"/>
                </a:lnTo>
                <a:lnTo>
                  <a:pt x="1611748" y="3831"/>
                </a:lnTo>
                <a:lnTo>
                  <a:pt x="1606450" y="6801"/>
                </a:lnTo>
                <a:lnTo>
                  <a:pt x="1604042" y="11494"/>
                </a:lnTo>
                <a:lnTo>
                  <a:pt x="1603946" y="18487"/>
                </a:lnTo>
                <a:lnTo>
                  <a:pt x="1605583" y="28353"/>
                </a:lnTo>
                <a:lnTo>
                  <a:pt x="1611170" y="34914"/>
                </a:lnTo>
                <a:lnTo>
                  <a:pt x="1617913" y="37165"/>
                </a:lnTo>
                <a:lnTo>
                  <a:pt x="1624656" y="36543"/>
                </a:lnTo>
                <a:lnTo>
                  <a:pt x="1630243" y="34483"/>
                </a:lnTo>
                <a:lnTo>
                  <a:pt x="1636408" y="29359"/>
                </a:lnTo>
                <a:lnTo>
                  <a:pt x="1640261" y="23372"/>
                </a:lnTo>
                <a:lnTo>
                  <a:pt x="1640647" y="16810"/>
                </a:lnTo>
                <a:lnTo>
                  <a:pt x="1636409" y="9962"/>
                </a:lnTo>
                <a:lnTo>
                  <a:pt x="1631785" y="5364"/>
                </a:lnTo>
                <a:lnTo>
                  <a:pt x="1627160" y="2299"/>
                </a:lnTo>
                <a:lnTo>
                  <a:pt x="1618684" y="0"/>
                </a:lnTo>
                <a:close/>
              </a:path>
            </a:pathLst>
          </a:custGeom>
          <a:solidFill>
            <a:srgbClr val="FFFFFF">
              <a:alpha val="30198"/>
            </a:srgbClr>
          </a:solidFill>
        </p:spPr>
        <p:txBody>
          <a:bodyPr wrap="square" lIns="0" tIns="0" rIns="0" bIns="0" rtlCol="0"/>
          <a:lstStyle/>
          <a:p>
            <a:endParaRPr dirty="0"/>
          </a:p>
        </p:txBody>
      </p:sp>
      <p:sp>
        <p:nvSpPr>
          <p:cNvPr id="7" name="object 7"/>
          <p:cNvSpPr/>
          <p:nvPr/>
        </p:nvSpPr>
        <p:spPr>
          <a:xfrm>
            <a:off x="3476244" y="0"/>
            <a:ext cx="6177280" cy="1779270"/>
          </a:xfrm>
          <a:custGeom>
            <a:avLst/>
            <a:gdLst/>
            <a:ahLst/>
            <a:cxnLst/>
            <a:rect l="l" t="t" r="r" b="b"/>
            <a:pathLst>
              <a:path w="6177280" h="1779270">
                <a:moveTo>
                  <a:pt x="4286655" y="1744078"/>
                </a:moveTo>
                <a:lnTo>
                  <a:pt x="4267396" y="1744078"/>
                </a:lnTo>
                <a:lnTo>
                  <a:pt x="4259592" y="1751839"/>
                </a:lnTo>
                <a:lnTo>
                  <a:pt x="4259592" y="1770988"/>
                </a:lnTo>
                <a:lnTo>
                  <a:pt x="4267396" y="1778750"/>
                </a:lnTo>
                <a:lnTo>
                  <a:pt x="4286655" y="1778750"/>
                </a:lnTo>
                <a:lnTo>
                  <a:pt x="4294460" y="1770988"/>
                </a:lnTo>
                <a:lnTo>
                  <a:pt x="4294460" y="1751839"/>
                </a:lnTo>
                <a:lnTo>
                  <a:pt x="4286655" y="1744078"/>
                </a:lnTo>
                <a:close/>
              </a:path>
              <a:path w="6177280" h="1779270">
                <a:moveTo>
                  <a:pt x="4106508" y="1738299"/>
                </a:moveTo>
                <a:lnTo>
                  <a:pt x="4087251" y="1738299"/>
                </a:lnTo>
                <a:lnTo>
                  <a:pt x="4079447" y="1746062"/>
                </a:lnTo>
                <a:lnTo>
                  <a:pt x="4079447" y="1765209"/>
                </a:lnTo>
                <a:lnTo>
                  <a:pt x="4087251" y="1772972"/>
                </a:lnTo>
                <a:lnTo>
                  <a:pt x="4106508" y="1772972"/>
                </a:lnTo>
                <a:lnTo>
                  <a:pt x="4114313" y="1765209"/>
                </a:lnTo>
                <a:lnTo>
                  <a:pt x="4114313" y="1746062"/>
                </a:lnTo>
                <a:lnTo>
                  <a:pt x="4106508" y="1738299"/>
                </a:lnTo>
                <a:close/>
              </a:path>
              <a:path w="6177280" h="1779270">
                <a:moveTo>
                  <a:pt x="4426122" y="1726742"/>
                </a:moveTo>
                <a:lnTo>
                  <a:pt x="4406865" y="1726742"/>
                </a:lnTo>
                <a:lnTo>
                  <a:pt x="4399060" y="1734505"/>
                </a:lnTo>
                <a:lnTo>
                  <a:pt x="4399060" y="1753652"/>
                </a:lnTo>
                <a:lnTo>
                  <a:pt x="4406865" y="1761415"/>
                </a:lnTo>
                <a:lnTo>
                  <a:pt x="4426122" y="1761415"/>
                </a:lnTo>
                <a:lnTo>
                  <a:pt x="4433928" y="1753652"/>
                </a:lnTo>
                <a:lnTo>
                  <a:pt x="4433928" y="1734505"/>
                </a:lnTo>
                <a:lnTo>
                  <a:pt x="4426122" y="1726742"/>
                </a:lnTo>
                <a:close/>
              </a:path>
              <a:path w="6177280" h="1779270">
                <a:moveTo>
                  <a:pt x="4553968" y="1709408"/>
                </a:moveTo>
                <a:lnTo>
                  <a:pt x="4534711" y="1709408"/>
                </a:lnTo>
                <a:lnTo>
                  <a:pt x="4526906" y="1717169"/>
                </a:lnTo>
                <a:lnTo>
                  <a:pt x="4526906" y="1736317"/>
                </a:lnTo>
                <a:lnTo>
                  <a:pt x="4534711" y="1744079"/>
                </a:lnTo>
                <a:lnTo>
                  <a:pt x="4553968" y="1744079"/>
                </a:lnTo>
                <a:lnTo>
                  <a:pt x="4561773" y="1736317"/>
                </a:lnTo>
                <a:lnTo>
                  <a:pt x="4561773" y="1717169"/>
                </a:lnTo>
                <a:lnTo>
                  <a:pt x="4553968" y="1709408"/>
                </a:lnTo>
                <a:close/>
              </a:path>
              <a:path w="6177280" h="1779270">
                <a:moveTo>
                  <a:pt x="3961227" y="1692071"/>
                </a:moveTo>
                <a:lnTo>
                  <a:pt x="3941970" y="1692071"/>
                </a:lnTo>
                <a:lnTo>
                  <a:pt x="3934166" y="1699834"/>
                </a:lnTo>
                <a:lnTo>
                  <a:pt x="3934166" y="1718981"/>
                </a:lnTo>
                <a:lnTo>
                  <a:pt x="3941970" y="1726742"/>
                </a:lnTo>
                <a:lnTo>
                  <a:pt x="3961227" y="1726742"/>
                </a:lnTo>
                <a:lnTo>
                  <a:pt x="3969033" y="1718981"/>
                </a:lnTo>
                <a:lnTo>
                  <a:pt x="3969033" y="1699834"/>
                </a:lnTo>
                <a:lnTo>
                  <a:pt x="3961227" y="1692071"/>
                </a:lnTo>
                <a:close/>
              </a:path>
              <a:path w="6177280" h="1779270">
                <a:moveTo>
                  <a:pt x="4170431" y="1657400"/>
                </a:moveTo>
                <a:lnTo>
                  <a:pt x="4151174" y="1657400"/>
                </a:lnTo>
                <a:lnTo>
                  <a:pt x="4143368" y="1665161"/>
                </a:lnTo>
                <a:lnTo>
                  <a:pt x="4143368" y="1684310"/>
                </a:lnTo>
                <a:lnTo>
                  <a:pt x="4151174" y="1692071"/>
                </a:lnTo>
                <a:lnTo>
                  <a:pt x="4170431" y="1692071"/>
                </a:lnTo>
                <a:lnTo>
                  <a:pt x="4178236" y="1684310"/>
                </a:lnTo>
                <a:lnTo>
                  <a:pt x="4178236" y="1665161"/>
                </a:lnTo>
                <a:lnTo>
                  <a:pt x="4170431" y="1657400"/>
                </a:lnTo>
                <a:close/>
              </a:path>
              <a:path w="6177280" h="1779270">
                <a:moveTo>
                  <a:pt x="4304088" y="1651622"/>
                </a:moveTo>
                <a:lnTo>
                  <a:pt x="4284831" y="1651622"/>
                </a:lnTo>
                <a:lnTo>
                  <a:pt x="4277025" y="1659383"/>
                </a:lnTo>
                <a:lnTo>
                  <a:pt x="4277025" y="1678532"/>
                </a:lnTo>
                <a:lnTo>
                  <a:pt x="4284831" y="1686293"/>
                </a:lnTo>
                <a:lnTo>
                  <a:pt x="4304088" y="1686293"/>
                </a:lnTo>
                <a:lnTo>
                  <a:pt x="4311893" y="1678532"/>
                </a:lnTo>
                <a:lnTo>
                  <a:pt x="4311893" y="1659383"/>
                </a:lnTo>
                <a:lnTo>
                  <a:pt x="4304088" y="1651622"/>
                </a:lnTo>
                <a:close/>
              </a:path>
              <a:path w="6177280" h="1779270">
                <a:moveTo>
                  <a:pt x="3845005" y="1645843"/>
                </a:moveTo>
                <a:lnTo>
                  <a:pt x="3825748" y="1645843"/>
                </a:lnTo>
                <a:lnTo>
                  <a:pt x="3817943" y="1653604"/>
                </a:lnTo>
                <a:lnTo>
                  <a:pt x="3817943" y="1672753"/>
                </a:lnTo>
                <a:lnTo>
                  <a:pt x="3825748" y="1680514"/>
                </a:lnTo>
                <a:lnTo>
                  <a:pt x="3845005" y="1680514"/>
                </a:lnTo>
                <a:lnTo>
                  <a:pt x="3852810" y="1672753"/>
                </a:lnTo>
                <a:lnTo>
                  <a:pt x="3852810" y="1653604"/>
                </a:lnTo>
                <a:lnTo>
                  <a:pt x="3845005" y="1645843"/>
                </a:lnTo>
                <a:close/>
              </a:path>
              <a:path w="6177280" h="1779270">
                <a:moveTo>
                  <a:pt x="4687625" y="1640065"/>
                </a:moveTo>
                <a:lnTo>
                  <a:pt x="4668368" y="1640065"/>
                </a:lnTo>
                <a:lnTo>
                  <a:pt x="4660563" y="1647827"/>
                </a:lnTo>
                <a:lnTo>
                  <a:pt x="4660563" y="1666975"/>
                </a:lnTo>
                <a:lnTo>
                  <a:pt x="4668368" y="1674736"/>
                </a:lnTo>
                <a:lnTo>
                  <a:pt x="4687625" y="1674736"/>
                </a:lnTo>
                <a:lnTo>
                  <a:pt x="4695431" y="1666975"/>
                </a:lnTo>
                <a:lnTo>
                  <a:pt x="4695431" y="1647827"/>
                </a:lnTo>
                <a:lnTo>
                  <a:pt x="4687625" y="1640065"/>
                </a:lnTo>
                <a:close/>
              </a:path>
              <a:path w="6177280" h="1779270">
                <a:moveTo>
                  <a:pt x="4048395" y="1616951"/>
                </a:moveTo>
                <a:lnTo>
                  <a:pt x="4029138" y="1616951"/>
                </a:lnTo>
                <a:lnTo>
                  <a:pt x="4021334" y="1624712"/>
                </a:lnTo>
                <a:lnTo>
                  <a:pt x="4021334" y="1643860"/>
                </a:lnTo>
                <a:lnTo>
                  <a:pt x="4029138" y="1651622"/>
                </a:lnTo>
                <a:lnTo>
                  <a:pt x="4048395" y="1651622"/>
                </a:lnTo>
                <a:lnTo>
                  <a:pt x="4056200" y="1643860"/>
                </a:lnTo>
                <a:lnTo>
                  <a:pt x="4056200" y="1624712"/>
                </a:lnTo>
                <a:lnTo>
                  <a:pt x="4048395" y="1616951"/>
                </a:lnTo>
                <a:close/>
              </a:path>
              <a:path w="6177280" h="1779270">
                <a:moveTo>
                  <a:pt x="4460989" y="1611172"/>
                </a:moveTo>
                <a:lnTo>
                  <a:pt x="4441732" y="1611172"/>
                </a:lnTo>
                <a:lnTo>
                  <a:pt x="4433928" y="1618933"/>
                </a:lnTo>
                <a:lnTo>
                  <a:pt x="4433928" y="1638082"/>
                </a:lnTo>
                <a:lnTo>
                  <a:pt x="4441732" y="1645843"/>
                </a:lnTo>
                <a:lnTo>
                  <a:pt x="4460989" y="1645843"/>
                </a:lnTo>
                <a:lnTo>
                  <a:pt x="4468794" y="1638082"/>
                </a:lnTo>
                <a:lnTo>
                  <a:pt x="4468794" y="1618933"/>
                </a:lnTo>
                <a:lnTo>
                  <a:pt x="4460989" y="1611172"/>
                </a:lnTo>
                <a:close/>
              </a:path>
              <a:path w="6177280" h="1779270">
                <a:moveTo>
                  <a:pt x="4588836" y="1599615"/>
                </a:moveTo>
                <a:lnTo>
                  <a:pt x="4569579" y="1599615"/>
                </a:lnTo>
                <a:lnTo>
                  <a:pt x="4561773" y="1607376"/>
                </a:lnTo>
                <a:lnTo>
                  <a:pt x="4561773" y="1626525"/>
                </a:lnTo>
                <a:lnTo>
                  <a:pt x="4569579" y="1634286"/>
                </a:lnTo>
                <a:lnTo>
                  <a:pt x="4588836" y="1634286"/>
                </a:lnTo>
                <a:lnTo>
                  <a:pt x="4596641" y="1626525"/>
                </a:lnTo>
                <a:lnTo>
                  <a:pt x="4596641" y="1607376"/>
                </a:lnTo>
                <a:lnTo>
                  <a:pt x="4588836" y="1599615"/>
                </a:lnTo>
                <a:close/>
              </a:path>
              <a:path w="6177280" h="1779270">
                <a:moveTo>
                  <a:pt x="3734592" y="1599615"/>
                </a:moveTo>
                <a:lnTo>
                  <a:pt x="3715335" y="1599615"/>
                </a:lnTo>
                <a:lnTo>
                  <a:pt x="3707531" y="1607376"/>
                </a:lnTo>
                <a:lnTo>
                  <a:pt x="3707531" y="1626525"/>
                </a:lnTo>
                <a:lnTo>
                  <a:pt x="3715335" y="1634286"/>
                </a:lnTo>
                <a:lnTo>
                  <a:pt x="3734592" y="1634286"/>
                </a:lnTo>
                <a:lnTo>
                  <a:pt x="3742397" y="1626525"/>
                </a:lnTo>
                <a:lnTo>
                  <a:pt x="3742397" y="1607376"/>
                </a:lnTo>
                <a:lnTo>
                  <a:pt x="3734592" y="1599615"/>
                </a:lnTo>
                <a:close/>
              </a:path>
              <a:path w="6177280" h="1779270">
                <a:moveTo>
                  <a:pt x="3937984" y="1564944"/>
                </a:moveTo>
                <a:lnTo>
                  <a:pt x="3918727" y="1564944"/>
                </a:lnTo>
                <a:lnTo>
                  <a:pt x="3910921" y="1572705"/>
                </a:lnTo>
                <a:lnTo>
                  <a:pt x="3910921" y="1591853"/>
                </a:lnTo>
                <a:lnTo>
                  <a:pt x="3918727" y="1599615"/>
                </a:lnTo>
                <a:lnTo>
                  <a:pt x="3937984" y="1599615"/>
                </a:lnTo>
                <a:lnTo>
                  <a:pt x="3945789" y="1591853"/>
                </a:lnTo>
                <a:lnTo>
                  <a:pt x="3945789" y="1572705"/>
                </a:lnTo>
                <a:lnTo>
                  <a:pt x="3937984" y="1564944"/>
                </a:lnTo>
                <a:close/>
              </a:path>
              <a:path w="6177280" h="1779270">
                <a:moveTo>
                  <a:pt x="4344766" y="1559166"/>
                </a:moveTo>
                <a:lnTo>
                  <a:pt x="4325508" y="1559166"/>
                </a:lnTo>
                <a:lnTo>
                  <a:pt x="4317704" y="1566927"/>
                </a:lnTo>
                <a:lnTo>
                  <a:pt x="4317704" y="1586075"/>
                </a:lnTo>
                <a:lnTo>
                  <a:pt x="4325508" y="1593837"/>
                </a:lnTo>
                <a:lnTo>
                  <a:pt x="4344766" y="1593837"/>
                </a:lnTo>
                <a:lnTo>
                  <a:pt x="4352571" y="1586075"/>
                </a:lnTo>
                <a:lnTo>
                  <a:pt x="4352571" y="1566927"/>
                </a:lnTo>
                <a:lnTo>
                  <a:pt x="4344766" y="1559166"/>
                </a:lnTo>
                <a:close/>
              </a:path>
              <a:path w="6177280" h="1779270">
                <a:moveTo>
                  <a:pt x="4774793" y="1553387"/>
                </a:moveTo>
                <a:lnTo>
                  <a:pt x="4755535" y="1553387"/>
                </a:lnTo>
                <a:lnTo>
                  <a:pt x="4747731" y="1561148"/>
                </a:lnTo>
                <a:lnTo>
                  <a:pt x="4747731" y="1580297"/>
                </a:lnTo>
                <a:lnTo>
                  <a:pt x="4755535" y="1588058"/>
                </a:lnTo>
                <a:lnTo>
                  <a:pt x="4774793" y="1588058"/>
                </a:lnTo>
                <a:lnTo>
                  <a:pt x="4782599" y="1580297"/>
                </a:lnTo>
                <a:lnTo>
                  <a:pt x="4782599" y="1561148"/>
                </a:lnTo>
                <a:lnTo>
                  <a:pt x="4774793" y="1553387"/>
                </a:lnTo>
                <a:close/>
              </a:path>
              <a:path w="6177280" h="1779270">
                <a:moveTo>
                  <a:pt x="3606746" y="1553387"/>
                </a:moveTo>
                <a:lnTo>
                  <a:pt x="3587490" y="1553387"/>
                </a:lnTo>
                <a:lnTo>
                  <a:pt x="3579684" y="1561148"/>
                </a:lnTo>
                <a:lnTo>
                  <a:pt x="3579684" y="1580297"/>
                </a:lnTo>
                <a:lnTo>
                  <a:pt x="3587490" y="1588058"/>
                </a:lnTo>
                <a:lnTo>
                  <a:pt x="3606746" y="1588058"/>
                </a:lnTo>
                <a:lnTo>
                  <a:pt x="3614552" y="1580297"/>
                </a:lnTo>
                <a:lnTo>
                  <a:pt x="3614552" y="1561148"/>
                </a:lnTo>
                <a:lnTo>
                  <a:pt x="3606746" y="1553387"/>
                </a:lnTo>
                <a:close/>
              </a:path>
              <a:path w="6177280" h="1779270">
                <a:moveTo>
                  <a:pt x="4211109" y="1541830"/>
                </a:moveTo>
                <a:lnTo>
                  <a:pt x="4191853" y="1541830"/>
                </a:lnTo>
                <a:lnTo>
                  <a:pt x="4184046" y="1549591"/>
                </a:lnTo>
                <a:lnTo>
                  <a:pt x="4184046" y="1568740"/>
                </a:lnTo>
                <a:lnTo>
                  <a:pt x="4191853" y="1576501"/>
                </a:lnTo>
                <a:lnTo>
                  <a:pt x="4211109" y="1576501"/>
                </a:lnTo>
                <a:lnTo>
                  <a:pt x="4218914" y="1568740"/>
                </a:lnTo>
                <a:lnTo>
                  <a:pt x="4218914" y="1549591"/>
                </a:lnTo>
                <a:lnTo>
                  <a:pt x="4211109" y="1541830"/>
                </a:lnTo>
                <a:close/>
              </a:path>
              <a:path w="6177280" h="1779270">
                <a:moveTo>
                  <a:pt x="4106508" y="1518715"/>
                </a:moveTo>
                <a:lnTo>
                  <a:pt x="4087251" y="1518715"/>
                </a:lnTo>
                <a:lnTo>
                  <a:pt x="4079447" y="1526477"/>
                </a:lnTo>
                <a:lnTo>
                  <a:pt x="4079447" y="1545625"/>
                </a:lnTo>
                <a:lnTo>
                  <a:pt x="4087251" y="1553387"/>
                </a:lnTo>
                <a:lnTo>
                  <a:pt x="4106508" y="1553387"/>
                </a:lnTo>
                <a:lnTo>
                  <a:pt x="4114313" y="1545625"/>
                </a:lnTo>
                <a:lnTo>
                  <a:pt x="4114313" y="1526477"/>
                </a:lnTo>
                <a:lnTo>
                  <a:pt x="4106508" y="1518715"/>
                </a:lnTo>
                <a:close/>
              </a:path>
              <a:path w="6177280" h="1779270">
                <a:moveTo>
                  <a:pt x="3821760" y="1512937"/>
                </a:moveTo>
                <a:lnTo>
                  <a:pt x="3802503" y="1512937"/>
                </a:lnTo>
                <a:lnTo>
                  <a:pt x="3794699" y="1520698"/>
                </a:lnTo>
                <a:lnTo>
                  <a:pt x="3794699" y="1539847"/>
                </a:lnTo>
                <a:lnTo>
                  <a:pt x="3802503" y="1547609"/>
                </a:lnTo>
                <a:lnTo>
                  <a:pt x="3821760" y="1547609"/>
                </a:lnTo>
                <a:lnTo>
                  <a:pt x="3829565" y="1539847"/>
                </a:lnTo>
                <a:lnTo>
                  <a:pt x="3829565" y="1520698"/>
                </a:lnTo>
                <a:lnTo>
                  <a:pt x="3821760" y="1512937"/>
                </a:lnTo>
                <a:close/>
              </a:path>
              <a:path w="6177280" h="1779270">
                <a:moveTo>
                  <a:pt x="1032394" y="1507159"/>
                </a:moveTo>
                <a:lnTo>
                  <a:pt x="1013138" y="1507159"/>
                </a:lnTo>
                <a:lnTo>
                  <a:pt x="1005333" y="1514920"/>
                </a:lnTo>
                <a:lnTo>
                  <a:pt x="1005333" y="1534068"/>
                </a:lnTo>
                <a:lnTo>
                  <a:pt x="1013138" y="1541830"/>
                </a:lnTo>
                <a:lnTo>
                  <a:pt x="1032394" y="1541830"/>
                </a:lnTo>
                <a:lnTo>
                  <a:pt x="1040199" y="1534068"/>
                </a:lnTo>
                <a:lnTo>
                  <a:pt x="1040199" y="1514920"/>
                </a:lnTo>
                <a:lnTo>
                  <a:pt x="1032394" y="1507159"/>
                </a:lnTo>
                <a:close/>
              </a:path>
              <a:path w="6177280" h="1779270">
                <a:moveTo>
                  <a:pt x="1171863" y="1501381"/>
                </a:moveTo>
                <a:lnTo>
                  <a:pt x="1152606" y="1501381"/>
                </a:lnTo>
                <a:lnTo>
                  <a:pt x="1144800" y="1509142"/>
                </a:lnTo>
                <a:lnTo>
                  <a:pt x="1144800" y="1528290"/>
                </a:lnTo>
                <a:lnTo>
                  <a:pt x="1152606" y="1536052"/>
                </a:lnTo>
                <a:lnTo>
                  <a:pt x="1171863" y="1536052"/>
                </a:lnTo>
                <a:lnTo>
                  <a:pt x="1179668" y="1528290"/>
                </a:lnTo>
                <a:lnTo>
                  <a:pt x="1179668" y="1509142"/>
                </a:lnTo>
                <a:lnTo>
                  <a:pt x="1171863" y="1501381"/>
                </a:lnTo>
                <a:close/>
              </a:path>
              <a:path w="6177280" h="1779270">
                <a:moveTo>
                  <a:pt x="4571401" y="1495602"/>
                </a:moveTo>
                <a:lnTo>
                  <a:pt x="4552144" y="1495602"/>
                </a:lnTo>
                <a:lnTo>
                  <a:pt x="4544339" y="1503363"/>
                </a:lnTo>
                <a:lnTo>
                  <a:pt x="4544339" y="1522512"/>
                </a:lnTo>
                <a:lnTo>
                  <a:pt x="4552144" y="1530273"/>
                </a:lnTo>
                <a:lnTo>
                  <a:pt x="4571401" y="1530273"/>
                </a:lnTo>
                <a:lnTo>
                  <a:pt x="4579207" y="1522512"/>
                </a:lnTo>
                <a:lnTo>
                  <a:pt x="4579207" y="1503363"/>
                </a:lnTo>
                <a:lnTo>
                  <a:pt x="4571401" y="1495602"/>
                </a:lnTo>
                <a:close/>
              </a:path>
              <a:path w="6177280" h="1779270">
                <a:moveTo>
                  <a:pt x="4437744" y="1495602"/>
                </a:moveTo>
                <a:lnTo>
                  <a:pt x="4418487" y="1495602"/>
                </a:lnTo>
                <a:lnTo>
                  <a:pt x="4410682" y="1503363"/>
                </a:lnTo>
                <a:lnTo>
                  <a:pt x="4410682" y="1522512"/>
                </a:lnTo>
                <a:lnTo>
                  <a:pt x="4418487" y="1530273"/>
                </a:lnTo>
                <a:lnTo>
                  <a:pt x="4437744" y="1530273"/>
                </a:lnTo>
                <a:lnTo>
                  <a:pt x="4445549" y="1522512"/>
                </a:lnTo>
                <a:lnTo>
                  <a:pt x="4445549" y="1503363"/>
                </a:lnTo>
                <a:lnTo>
                  <a:pt x="4437744" y="1495602"/>
                </a:lnTo>
                <a:close/>
              </a:path>
              <a:path w="6177280" h="1779270">
                <a:moveTo>
                  <a:pt x="1299709" y="1495602"/>
                </a:moveTo>
                <a:lnTo>
                  <a:pt x="1280452" y="1495602"/>
                </a:lnTo>
                <a:lnTo>
                  <a:pt x="1272646" y="1503363"/>
                </a:lnTo>
                <a:lnTo>
                  <a:pt x="1272646" y="1522512"/>
                </a:lnTo>
                <a:lnTo>
                  <a:pt x="1280452" y="1530273"/>
                </a:lnTo>
                <a:lnTo>
                  <a:pt x="1299709" y="1530273"/>
                </a:lnTo>
                <a:lnTo>
                  <a:pt x="1307514" y="1522512"/>
                </a:lnTo>
                <a:lnTo>
                  <a:pt x="1307514" y="1503363"/>
                </a:lnTo>
                <a:lnTo>
                  <a:pt x="1299709" y="1495602"/>
                </a:lnTo>
                <a:close/>
              </a:path>
              <a:path w="6177280" h="1779270">
                <a:moveTo>
                  <a:pt x="4693437" y="1484044"/>
                </a:moveTo>
                <a:lnTo>
                  <a:pt x="4674179" y="1484044"/>
                </a:lnTo>
                <a:lnTo>
                  <a:pt x="4666374" y="1491805"/>
                </a:lnTo>
                <a:lnTo>
                  <a:pt x="4666374" y="1510954"/>
                </a:lnTo>
                <a:lnTo>
                  <a:pt x="4674179" y="1518715"/>
                </a:lnTo>
                <a:lnTo>
                  <a:pt x="4693437" y="1518715"/>
                </a:lnTo>
                <a:lnTo>
                  <a:pt x="4701242" y="1510954"/>
                </a:lnTo>
                <a:lnTo>
                  <a:pt x="4701242" y="1491805"/>
                </a:lnTo>
                <a:lnTo>
                  <a:pt x="4693437" y="1484044"/>
                </a:lnTo>
                <a:close/>
              </a:path>
              <a:path w="6177280" h="1779270">
                <a:moveTo>
                  <a:pt x="3688102" y="1478266"/>
                </a:moveTo>
                <a:lnTo>
                  <a:pt x="3668847" y="1478266"/>
                </a:lnTo>
                <a:lnTo>
                  <a:pt x="3661041" y="1486028"/>
                </a:lnTo>
                <a:lnTo>
                  <a:pt x="3661041" y="1505176"/>
                </a:lnTo>
                <a:lnTo>
                  <a:pt x="3668847" y="1512937"/>
                </a:lnTo>
                <a:lnTo>
                  <a:pt x="3688102" y="1512937"/>
                </a:lnTo>
                <a:lnTo>
                  <a:pt x="3695908" y="1505176"/>
                </a:lnTo>
                <a:lnTo>
                  <a:pt x="3695908" y="1486028"/>
                </a:lnTo>
                <a:lnTo>
                  <a:pt x="3688102" y="1478266"/>
                </a:lnTo>
                <a:close/>
              </a:path>
              <a:path w="6177280" h="1779270">
                <a:moveTo>
                  <a:pt x="4001907" y="1472487"/>
                </a:moveTo>
                <a:lnTo>
                  <a:pt x="3982648" y="1472487"/>
                </a:lnTo>
                <a:lnTo>
                  <a:pt x="3974843" y="1480249"/>
                </a:lnTo>
                <a:lnTo>
                  <a:pt x="3974843" y="1499397"/>
                </a:lnTo>
                <a:lnTo>
                  <a:pt x="3982648" y="1507159"/>
                </a:lnTo>
                <a:lnTo>
                  <a:pt x="4001907" y="1507159"/>
                </a:lnTo>
                <a:lnTo>
                  <a:pt x="4009712" y="1499397"/>
                </a:lnTo>
                <a:lnTo>
                  <a:pt x="4009712" y="1480249"/>
                </a:lnTo>
                <a:lnTo>
                  <a:pt x="4001907" y="1472487"/>
                </a:lnTo>
                <a:close/>
              </a:path>
              <a:path w="6177280" h="1779270">
                <a:moveTo>
                  <a:pt x="3525390" y="1472487"/>
                </a:moveTo>
                <a:lnTo>
                  <a:pt x="3506133" y="1472487"/>
                </a:lnTo>
                <a:lnTo>
                  <a:pt x="3498328" y="1480249"/>
                </a:lnTo>
                <a:lnTo>
                  <a:pt x="3498328" y="1499397"/>
                </a:lnTo>
                <a:lnTo>
                  <a:pt x="3506133" y="1507159"/>
                </a:lnTo>
                <a:lnTo>
                  <a:pt x="3525390" y="1507159"/>
                </a:lnTo>
                <a:lnTo>
                  <a:pt x="3533195" y="1499397"/>
                </a:lnTo>
                <a:lnTo>
                  <a:pt x="3533195" y="1480249"/>
                </a:lnTo>
                <a:lnTo>
                  <a:pt x="3525390" y="1472487"/>
                </a:lnTo>
                <a:close/>
              </a:path>
              <a:path w="6177280" h="1779270">
                <a:moveTo>
                  <a:pt x="3426599" y="1472487"/>
                </a:moveTo>
                <a:lnTo>
                  <a:pt x="3407343" y="1472487"/>
                </a:lnTo>
                <a:lnTo>
                  <a:pt x="3399538" y="1480249"/>
                </a:lnTo>
                <a:lnTo>
                  <a:pt x="3399538" y="1499397"/>
                </a:lnTo>
                <a:lnTo>
                  <a:pt x="3407343" y="1507159"/>
                </a:lnTo>
                <a:lnTo>
                  <a:pt x="3426599" y="1507159"/>
                </a:lnTo>
                <a:lnTo>
                  <a:pt x="3434406" y="1499397"/>
                </a:lnTo>
                <a:lnTo>
                  <a:pt x="3434406" y="1480249"/>
                </a:lnTo>
                <a:lnTo>
                  <a:pt x="3426599" y="1472487"/>
                </a:lnTo>
                <a:close/>
              </a:path>
              <a:path w="6177280" h="1779270">
                <a:moveTo>
                  <a:pt x="1439176" y="1472487"/>
                </a:moveTo>
                <a:lnTo>
                  <a:pt x="1419920" y="1472487"/>
                </a:lnTo>
                <a:lnTo>
                  <a:pt x="1412115" y="1480249"/>
                </a:lnTo>
                <a:lnTo>
                  <a:pt x="1412115" y="1499397"/>
                </a:lnTo>
                <a:lnTo>
                  <a:pt x="1419920" y="1507159"/>
                </a:lnTo>
                <a:lnTo>
                  <a:pt x="1439176" y="1507159"/>
                </a:lnTo>
                <a:lnTo>
                  <a:pt x="1446982" y="1499397"/>
                </a:lnTo>
                <a:lnTo>
                  <a:pt x="1446982" y="1480249"/>
                </a:lnTo>
                <a:lnTo>
                  <a:pt x="1439176" y="1472487"/>
                </a:lnTo>
                <a:close/>
              </a:path>
              <a:path w="6177280" h="1779270">
                <a:moveTo>
                  <a:pt x="4292465" y="1460930"/>
                </a:moveTo>
                <a:lnTo>
                  <a:pt x="4273208" y="1460930"/>
                </a:lnTo>
                <a:lnTo>
                  <a:pt x="4265402" y="1468692"/>
                </a:lnTo>
                <a:lnTo>
                  <a:pt x="4265402" y="1487840"/>
                </a:lnTo>
                <a:lnTo>
                  <a:pt x="4273208" y="1495602"/>
                </a:lnTo>
                <a:lnTo>
                  <a:pt x="4292465" y="1495602"/>
                </a:lnTo>
                <a:lnTo>
                  <a:pt x="4300270" y="1487840"/>
                </a:lnTo>
                <a:lnTo>
                  <a:pt x="4300270" y="1468692"/>
                </a:lnTo>
                <a:lnTo>
                  <a:pt x="4292465" y="1460930"/>
                </a:lnTo>
                <a:close/>
              </a:path>
              <a:path w="6177280" h="1779270">
                <a:moveTo>
                  <a:pt x="4827093" y="1449373"/>
                </a:moveTo>
                <a:lnTo>
                  <a:pt x="4807837" y="1449373"/>
                </a:lnTo>
                <a:lnTo>
                  <a:pt x="4800032" y="1457134"/>
                </a:lnTo>
                <a:lnTo>
                  <a:pt x="4800032" y="1476283"/>
                </a:lnTo>
                <a:lnTo>
                  <a:pt x="4807837" y="1484044"/>
                </a:lnTo>
                <a:lnTo>
                  <a:pt x="4827093" y="1484044"/>
                </a:lnTo>
                <a:lnTo>
                  <a:pt x="4834898" y="1476283"/>
                </a:lnTo>
                <a:lnTo>
                  <a:pt x="4834898" y="1457134"/>
                </a:lnTo>
                <a:lnTo>
                  <a:pt x="4827093" y="1449373"/>
                </a:lnTo>
                <a:close/>
              </a:path>
              <a:path w="6177280" h="1779270">
                <a:moveTo>
                  <a:pt x="939416" y="1449373"/>
                </a:moveTo>
                <a:lnTo>
                  <a:pt x="920159" y="1449373"/>
                </a:lnTo>
                <a:lnTo>
                  <a:pt x="912354" y="1457134"/>
                </a:lnTo>
                <a:lnTo>
                  <a:pt x="912354" y="1476283"/>
                </a:lnTo>
                <a:lnTo>
                  <a:pt x="920159" y="1484044"/>
                </a:lnTo>
                <a:lnTo>
                  <a:pt x="939416" y="1484044"/>
                </a:lnTo>
                <a:lnTo>
                  <a:pt x="947221" y="1476283"/>
                </a:lnTo>
                <a:lnTo>
                  <a:pt x="947221" y="1457134"/>
                </a:lnTo>
                <a:lnTo>
                  <a:pt x="939416" y="1449373"/>
                </a:lnTo>
                <a:close/>
              </a:path>
              <a:path w="6177280" h="1779270">
                <a:moveTo>
                  <a:pt x="840626" y="1443595"/>
                </a:moveTo>
                <a:lnTo>
                  <a:pt x="821369" y="1443595"/>
                </a:lnTo>
                <a:lnTo>
                  <a:pt x="813564" y="1451355"/>
                </a:lnTo>
                <a:lnTo>
                  <a:pt x="813564" y="1470505"/>
                </a:lnTo>
                <a:lnTo>
                  <a:pt x="821369" y="1478266"/>
                </a:lnTo>
                <a:lnTo>
                  <a:pt x="840626" y="1478266"/>
                </a:lnTo>
                <a:lnTo>
                  <a:pt x="848432" y="1470505"/>
                </a:lnTo>
                <a:lnTo>
                  <a:pt x="848432" y="1451355"/>
                </a:lnTo>
                <a:lnTo>
                  <a:pt x="840626" y="1443595"/>
                </a:lnTo>
                <a:close/>
              </a:path>
              <a:path w="6177280" h="1779270">
                <a:moveTo>
                  <a:pt x="3891494" y="1426259"/>
                </a:moveTo>
                <a:lnTo>
                  <a:pt x="3872238" y="1426259"/>
                </a:lnTo>
                <a:lnTo>
                  <a:pt x="3864433" y="1434020"/>
                </a:lnTo>
                <a:lnTo>
                  <a:pt x="3864433" y="1453169"/>
                </a:lnTo>
                <a:lnTo>
                  <a:pt x="3872238" y="1460930"/>
                </a:lnTo>
                <a:lnTo>
                  <a:pt x="3891494" y="1460930"/>
                </a:lnTo>
                <a:lnTo>
                  <a:pt x="3899300" y="1453169"/>
                </a:lnTo>
                <a:lnTo>
                  <a:pt x="3899300" y="1434020"/>
                </a:lnTo>
                <a:lnTo>
                  <a:pt x="3891494" y="1426259"/>
                </a:lnTo>
                <a:close/>
              </a:path>
              <a:path w="6177280" h="1779270">
                <a:moveTo>
                  <a:pt x="3310376" y="1426259"/>
                </a:moveTo>
                <a:lnTo>
                  <a:pt x="3291119" y="1426259"/>
                </a:lnTo>
                <a:lnTo>
                  <a:pt x="3283314" y="1434020"/>
                </a:lnTo>
                <a:lnTo>
                  <a:pt x="3283314" y="1453169"/>
                </a:lnTo>
                <a:lnTo>
                  <a:pt x="3291119" y="1460930"/>
                </a:lnTo>
                <a:lnTo>
                  <a:pt x="3310376" y="1460930"/>
                </a:lnTo>
                <a:lnTo>
                  <a:pt x="3318182" y="1453169"/>
                </a:lnTo>
                <a:lnTo>
                  <a:pt x="3318182" y="1434020"/>
                </a:lnTo>
                <a:lnTo>
                  <a:pt x="3310376" y="1426259"/>
                </a:lnTo>
                <a:close/>
              </a:path>
              <a:path w="6177280" h="1779270">
                <a:moveTo>
                  <a:pt x="1543778" y="1420481"/>
                </a:moveTo>
                <a:lnTo>
                  <a:pt x="1524521" y="1420481"/>
                </a:lnTo>
                <a:lnTo>
                  <a:pt x="1516716" y="1428243"/>
                </a:lnTo>
                <a:lnTo>
                  <a:pt x="1516716" y="1447391"/>
                </a:lnTo>
                <a:lnTo>
                  <a:pt x="1524521" y="1455152"/>
                </a:lnTo>
                <a:lnTo>
                  <a:pt x="1543778" y="1455152"/>
                </a:lnTo>
                <a:lnTo>
                  <a:pt x="1551584" y="1447391"/>
                </a:lnTo>
                <a:lnTo>
                  <a:pt x="1551584" y="1428243"/>
                </a:lnTo>
                <a:lnTo>
                  <a:pt x="1543778" y="1420481"/>
                </a:lnTo>
                <a:close/>
              </a:path>
              <a:path w="6177280" h="1779270">
                <a:moveTo>
                  <a:pt x="4141374" y="1408924"/>
                </a:moveTo>
                <a:lnTo>
                  <a:pt x="4122117" y="1408924"/>
                </a:lnTo>
                <a:lnTo>
                  <a:pt x="4114312" y="1416686"/>
                </a:lnTo>
                <a:lnTo>
                  <a:pt x="4114312" y="1435834"/>
                </a:lnTo>
                <a:lnTo>
                  <a:pt x="4122117" y="1443596"/>
                </a:lnTo>
                <a:lnTo>
                  <a:pt x="4141374" y="1443596"/>
                </a:lnTo>
                <a:lnTo>
                  <a:pt x="4149180" y="1435834"/>
                </a:lnTo>
                <a:lnTo>
                  <a:pt x="4149180" y="1416686"/>
                </a:lnTo>
                <a:lnTo>
                  <a:pt x="4141374" y="1408924"/>
                </a:lnTo>
                <a:close/>
              </a:path>
              <a:path w="6177280" h="1779270">
                <a:moveTo>
                  <a:pt x="1078884" y="1408924"/>
                </a:moveTo>
                <a:lnTo>
                  <a:pt x="1059628" y="1408924"/>
                </a:lnTo>
                <a:lnTo>
                  <a:pt x="1051822" y="1416686"/>
                </a:lnTo>
                <a:lnTo>
                  <a:pt x="1051822" y="1435834"/>
                </a:lnTo>
                <a:lnTo>
                  <a:pt x="1059628" y="1443596"/>
                </a:lnTo>
                <a:lnTo>
                  <a:pt x="1078884" y="1443596"/>
                </a:lnTo>
                <a:lnTo>
                  <a:pt x="1086689" y="1435834"/>
                </a:lnTo>
                <a:lnTo>
                  <a:pt x="1086689" y="1416686"/>
                </a:lnTo>
                <a:lnTo>
                  <a:pt x="1078884" y="1408924"/>
                </a:lnTo>
                <a:close/>
              </a:path>
              <a:path w="6177280" h="1779270">
                <a:moveTo>
                  <a:pt x="4460989" y="1397367"/>
                </a:moveTo>
                <a:lnTo>
                  <a:pt x="4441732" y="1397367"/>
                </a:lnTo>
                <a:lnTo>
                  <a:pt x="4433928" y="1405126"/>
                </a:lnTo>
                <a:lnTo>
                  <a:pt x="4433928" y="1424277"/>
                </a:lnTo>
                <a:lnTo>
                  <a:pt x="4441732" y="1432038"/>
                </a:lnTo>
                <a:lnTo>
                  <a:pt x="4460989" y="1432038"/>
                </a:lnTo>
                <a:lnTo>
                  <a:pt x="4468794" y="1424277"/>
                </a:lnTo>
                <a:lnTo>
                  <a:pt x="4468794" y="1405126"/>
                </a:lnTo>
                <a:lnTo>
                  <a:pt x="4460989" y="1397367"/>
                </a:lnTo>
                <a:close/>
              </a:path>
              <a:path w="6177280" h="1779270">
                <a:moveTo>
                  <a:pt x="3757837" y="1397367"/>
                </a:moveTo>
                <a:lnTo>
                  <a:pt x="3738580" y="1397367"/>
                </a:lnTo>
                <a:lnTo>
                  <a:pt x="3730776" y="1405126"/>
                </a:lnTo>
                <a:lnTo>
                  <a:pt x="3730776" y="1424277"/>
                </a:lnTo>
                <a:lnTo>
                  <a:pt x="3738580" y="1432038"/>
                </a:lnTo>
                <a:lnTo>
                  <a:pt x="3757837" y="1432038"/>
                </a:lnTo>
                <a:lnTo>
                  <a:pt x="3765642" y="1424277"/>
                </a:lnTo>
                <a:lnTo>
                  <a:pt x="3765642" y="1405126"/>
                </a:lnTo>
                <a:lnTo>
                  <a:pt x="3757837" y="1397367"/>
                </a:lnTo>
                <a:close/>
              </a:path>
              <a:path w="6177280" h="1779270">
                <a:moveTo>
                  <a:pt x="1660003" y="1397367"/>
                </a:moveTo>
                <a:lnTo>
                  <a:pt x="1640746" y="1397367"/>
                </a:lnTo>
                <a:lnTo>
                  <a:pt x="1632940" y="1405126"/>
                </a:lnTo>
                <a:lnTo>
                  <a:pt x="1632940" y="1424277"/>
                </a:lnTo>
                <a:lnTo>
                  <a:pt x="1640746" y="1432038"/>
                </a:lnTo>
                <a:lnTo>
                  <a:pt x="1660003" y="1432038"/>
                </a:lnTo>
                <a:lnTo>
                  <a:pt x="1667808" y="1424277"/>
                </a:lnTo>
                <a:lnTo>
                  <a:pt x="1667808" y="1405126"/>
                </a:lnTo>
                <a:lnTo>
                  <a:pt x="1660003" y="1397367"/>
                </a:lnTo>
                <a:close/>
              </a:path>
              <a:path w="6177280" h="1779270">
                <a:moveTo>
                  <a:pt x="1375255" y="1397367"/>
                </a:moveTo>
                <a:lnTo>
                  <a:pt x="1355998" y="1397367"/>
                </a:lnTo>
                <a:lnTo>
                  <a:pt x="1348192" y="1405126"/>
                </a:lnTo>
                <a:lnTo>
                  <a:pt x="1348192" y="1424277"/>
                </a:lnTo>
                <a:lnTo>
                  <a:pt x="1355998" y="1432038"/>
                </a:lnTo>
                <a:lnTo>
                  <a:pt x="1375255" y="1432038"/>
                </a:lnTo>
                <a:lnTo>
                  <a:pt x="1383060" y="1424277"/>
                </a:lnTo>
                <a:lnTo>
                  <a:pt x="1383060" y="1405126"/>
                </a:lnTo>
                <a:lnTo>
                  <a:pt x="1375255" y="1397367"/>
                </a:lnTo>
                <a:close/>
              </a:path>
              <a:path w="6177280" h="1779270">
                <a:moveTo>
                  <a:pt x="1218352" y="1397367"/>
                </a:moveTo>
                <a:lnTo>
                  <a:pt x="1199095" y="1397367"/>
                </a:lnTo>
                <a:lnTo>
                  <a:pt x="1191290" y="1405126"/>
                </a:lnTo>
                <a:lnTo>
                  <a:pt x="1191290" y="1424277"/>
                </a:lnTo>
                <a:lnTo>
                  <a:pt x="1199095" y="1432038"/>
                </a:lnTo>
                <a:lnTo>
                  <a:pt x="1218352" y="1432038"/>
                </a:lnTo>
                <a:lnTo>
                  <a:pt x="1226158" y="1424277"/>
                </a:lnTo>
                <a:lnTo>
                  <a:pt x="1226158" y="1405126"/>
                </a:lnTo>
                <a:lnTo>
                  <a:pt x="1218352" y="1397367"/>
                </a:lnTo>
                <a:close/>
              </a:path>
              <a:path w="6177280" h="1779270">
                <a:moveTo>
                  <a:pt x="4617891" y="1391588"/>
                </a:moveTo>
                <a:lnTo>
                  <a:pt x="4598635" y="1391588"/>
                </a:lnTo>
                <a:lnTo>
                  <a:pt x="4590830" y="1399349"/>
                </a:lnTo>
                <a:lnTo>
                  <a:pt x="4590830" y="1418498"/>
                </a:lnTo>
                <a:lnTo>
                  <a:pt x="4598635" y="1426259"/>
                </a:lnTo>
                <a:lnTo>
                  <a:pt x="4617891" y="1426259"/>
                </a:lnTo>
                <a:lnTo>
                  <a:pt x="4625696" y="1418498"/>
                </a:lnTo>
                <a:lnTo>
                  <a:pt x="4625696" y="1399349"/>
                </a:lnTo>
                <a:lnTo>
                  <a:pt x="4617891" y="1391588"/>
                </a:lnTo>
                <a:close/>
              </a:path>
              <a:path w="6177280" h="1779270">
                <a:moveTo>
                  <a:pt x="747646" y="1391588"/>
                </a:moveTo>
                <a:lnTo>
                  <a:pt x="728390" y="1391588"/>
                </a:lnTo>
                <a:lnTo>
                  <a:pt x="720585" y="1399349"/>
                </a:lnTo>
                <a:lnTo>
                  <a:pt x="720585" y="1418498"/>
                </a:lnTo>
                <a:lnTo>
                  <a:pt x="728390" y="1426259"/>
                </a:lnTo>
                <a:lnTo>
                  <a:pt x="747646" y="1426259"/>
                </a:lnTo>
                <a:lnTo>
                  <a:pt x="755451" y="1418498"/>
                </a:lnTo>
                <a:lnTo>
                  <a:pt x="755451" y="1399349"/>
                </a:lnTo>
                <a:lnTo>
                  <a:pt x="747646" y="1391588"/>
                </a:lnTo>
                <a:close/>
              </a:path>
              <a:path w="6177280" h="1779270">
                <a:moveTo>
                  <a:pt x="3618368" y="1380031"/>
                </a:moveTo>
                <a:lnTo>
                  <a:pt x="3599111" y="1380031"/>
                </a:lnTo>
                <a:lnTo>
                  <a:pt x="3591307" y="1387792"/>
                </a:lnTo>
                <a:lnTo>
                  <a:pt x="3591307" y="1406941"/>
                </a:lnTo>
                <a:lnTo>
                  <a:pt x="3599111" y="1414702"/>
                </a:lnTo>
                <a:lnTo>
                  <a:pt x="3618368" y="1414702"/>
                </a:lnTo>
                <a:lnTo>
                  <a:pt x="3626173" y="1406941"/>
                </a:lnTo>
                <a:lnTo>
                  <a:pt x="3626173" y="1387792"/>
                </a:lnTo>
                <a:lnTo>
                  <a:pt x="3618368" y="1380031"/>
                </a:lnTo>
                <a:close/>
              </a:path>
              <a:path w="6177280" h="1779270">
                <a:moveTo>
                  <a:pt x="3205775" y="1368474"/>
                </a:moveTo>
                <a:lnTo>
                  <a:pt x="3186518" y="1368474"/>
                </a:lnTo>
                <a:lnTo>
                  <a:pt x="3178713" y="1376235"/>
                </a:lnTo>
                <a:lnTo>
                  <a:pt x="3178713" y="1395384"/>
                </a:lnTo>
                <a:lnTo>
                  <a:pt x="3186518" y="1403145"/>
                </a:lnTo>
                <a:lnTo>
                  <a:pt x="3205775" y="1403145"/>
                </a:lnTo>
                <a:lnTo>
                  <a:pt x="3213581" y="1395384"/>
                </a:lnTo>
                <a:lnTo>
                  <a:pt x="3213581" y="1376235"/>
                </a:lnTo>
                <a:lnTo>
                  <a:pt x="3205775" y="1368474"/>
                </a:lnTo>
                <a:close/>
              </a:path>
              <a:path w="6177280" h="1779270">
                <a:moveTo>
                  <a:pt x="4739925" y="1362694"/>
                </a:moveTo>
                <a:lnTo>
                  <a:pt x="4720670" y="1362694"/>
                </a:lnTo>
                <a:lnTo>
                  <a:pt x="4712864" y="1370457"/>
                </a:lnTo>
                <a:lnTo>
                  <a:pt x="4712864" y="1389604"/>
                </a:lnTo>
                <a:lnTo>
                  <a:pt x="4720670" y="1397367"/>
                </a:lnTo>
                <a:lnTo>
                  <a:pt x="4739925" y="1397367"/>
                </a:lnTo>
                <a:lnTo>
                  <a:pt x="4747731" y="1389604"/>
                </a:lnTo>
                <a:lnTo>
                  <a:pt x="4747731" y="1370457"/>
                </a:lnTo>
                <a:lnTo>
                  <a:pt x="4739925" y="1362694"/>
                </a:lnTo>
                <a:close/>
              </a:path>
              <a:path w="6177280" h="1779270">
                <a:moveTo>
                  <a:pt x="3438222" y="1356916"/>
                </a:moveTo>
                <a:lnTo>
                  <a:pt x="3418964" y="1356916"/>
                </a:lnTo>
                <a:lnTo>
                  <a:pt x="3411160" y="1364678"/>
                </a:lnTo>
                <a:lnTo>
                  <a:pt x="3411160" y="1383826"/>
                </a:lnTo>
                <a:lnTo>
                  <a:pt x="3418964" y="1391588"/>
                </a:lnTo>
                <a:lnTo>
                  <a:pt x="3438222" y="1391588"/>
                </a:lnTo>
                <a:lnTo>
                  <a:pt x="3446028" y="1383826"/>
                </a:lnTo>
                <a:lnTo>
                  <a:pt x="3446028" y="1364678"/>
                </a:lnTo>
                <a:lnTo>
                  <a:pt x="3438222" y="1356916"/>
                </a:lnTo>
                <a:close/>
              </a:path>
              <a:path w="6177280" h="1779270">
                <a:moveTo>
                  <a:pt x="4350576" y="1351139"/>
                </a:moveTo>
                <a:lnTo>
                  <a:pt x="4331319" y="1351139"/>
                </a:lnTo>
                <a:lnTo>
                  <a:pt x="4323514" y="1358900"/>
                </a:lnTo>
                <a:lnTo>
                  <a:pt x="4323514" y="1378047"/>
                </a:lnTo>
                <a:lnTo>
                  <a:pt x="4331319" y="1385810"/>
                </a:lnTo>
                <a:lnTo>
                  <a:pt x="4350576" y="1385810"/>
                </a:lnTo>
                <a:lnTo>
                  <a:pt x="4358382" y="1378047"/>
                </a:lnTo>
                <a:lnTo>
                  <a:pt x="4358382" y="1358900"/>
                </a:lnTo>
                <a:lnTo>
                  <a:pt x="4350576" y="1351139"/>
                </a:lnTo>
                <a:close/>
              </a:path>
              <a:path w="6177280" h="1779270">
                <a:moveTo>
                  <a:pt x="4873583" y="1345360"/>
                </a:moveTo>
                <a:lnTo>
                  <a:pt x="4854326" y="1345360"/>
                </a:lnTo>
                <a:lnTo>
                  <a:pt x="4846520" y="1353121"/>
                </a:lnTo>
                <a:lnTo>
                  <a:pt x="4846520" y="1372269"/>
                </a:lnTo>
                <a:lnTo>
                  <a:pt x="4854326" y="1380031"/>
                </a:lnTo>
                <a:lnTo>
                  <a:pt x="4873583" y="1380031"/>
                </a:lnTo>
                <a:lnTo>
                  <a:pt x="4881388" y="1372269"/>
                </a:lnTo>
                <a:lnTo>
                  <a:pt x="4881388" y="1353121"/>
                </a:lnTo>
                <a:lnTo>
                  <a:pt x="4873583" y="1345360"/>
                </a:lnTo>
                <a:close/>
              </a:path>
              <a:path w="6177280" h="1779270">
                <a:moveTo>
                  <a:pt x="4234353" y="1345360"/>
                </a:moveTo>
                <a:lnTo>
                  <a:pt x="4215096" y="1345360"/>
                </a:lnTo>
                <a:lnTo>
                  <a:pt x="4207291" y="1353121"/>
                </a:lnTo>
                <a:lnTo>
                  <a:pt x="4207291" y="1372269"/>
                </a:lnTo>
                <a:lnTo>
                  <a:pt x="4215096" y="1380031"/>
                </a:lnTo>
                <a:lnTo>
                  <a:pt x="4234353" y="1380031"/>
                </a:lnTo>
                <a:lnTo>
                  <a:pt x="4242159" y="1372269"/>
                </a:lnTo>
                <a:lnTo>
                  <a:pt x="4242159" y="1353121"/>
                </a:lnTo>
                <a:lnTo>
                  <a:pt x="4234353" y="1345360"/>
                </a:lnTo>
                <a:close/>
              </a:path>
              <a:path w="6177280" h="1779270">
                <a:moveTo>
                  <a:pt x="4036773" y="1345360"/>
                </a:moveTo>
                <a:lnTo>
                  <a:pt x="4017517" y="1345360"/>
                </a:lnTo>
                <a:lnTo>
                  <a:pt x="4009712" y="1353121"/>
                </a:lnTo>
                <a:lnTo>
                  <a:pt x="4009712" y="1372269"/>
                </a:lnTo>
                <a:lnTo>
                  <a:pt x="4017517" y="1380031"/>
                </a:lnTo>
                <a:lnTo>
                  <a:pt x="4036773" y="1380031"/>
                </a:lnTo>
                <a:lnTo>
                  <a:pt x="4044579" y="1372269"/>
                </a:lnTo>
                <a:lnTo>
                  <a:pt x="4044579" y="1353121"/>
                </a:lnTo>
                <a:lnTo>
                  <a:pt x="4036773" y="1345360"/>
                </a:lnTo>
                <a:close/>
              </a:path>
              <a:path w="6177280" h="1779270">
                <a:moveTo>
                  <a:pt x="660478" y="1345360"/>
                </a:moveTo>
                <a:lnTo>
                  <a:pt x="641222" y="1345360"/>
                </a:lnTo>
                <a:lnTo>
                  <a:pt x="633417" y="1353121"/>
                </a:lnTo>
                <a:lnTo>
                  <a:pt x="633417" y="1372269"/>
                </a:lnTo>
                <a:lnTo>
                  <a:pt x="641222" y="1380031"/>
                </a:lnTo>
                <a:lnTo>
                  <a:pt x="660478" y="1380031"/>
                </a:lnTo>
                <a:lnTo>
                  <a:pt x="668284" y="1372269"/>
                </a:lnTo>
                <a:lnTo>
                  <a:pt x="668284" y="1353121"/>
                </a:lnTo>
                <a:lnTo>
                  <a:pt x="660478" y="1345360"/>
                </a:lnTo>
                <a:close/>
              </a:path>
              <a:path w="6177280" h="1779270">
                <a:moveTo>
                  <a:pt x="3095363" y="1339582"/>
                </a:moveTo>
                <a:lnTo>
                  <a:pt x="3076105" y="1339582"/>
                </a:lnTo>
                <a:lnTo>
                  <a:pt x="3068300" y="1347341"/>
                </a:lnTo>
                <a:lnTo>
                  <a:pt x="3068300" y="1366492"/>
                </a:lnTo>
                <a:lnTo>
                  <a:pt x="3076105" y="1374253"/>
                </a:lnTo>
                <a:lnTo>
                  <a:pt x="3095363" y="1374253"/>
                </a:lnTo>
                <a:lnTo>
                  <a:pt x="3103168" y="1366492"/>
                </a:lnTo>
                <a:lnTo>
                  <a:pt x="3103168" y="1347341"/>
                </a:lnTo>
                <a:lnTo>
                  <a:pt x="3095363" y="1339582"/>
                </a:lnTo>
                <a:close/>
              </a:path>
              <a:path w="6177280" h="1779270">
                <a:moveTo>
                  <a:pt x="1764602" y="1339582"/>
                </a:moveTo>
                <a:lnTo>
                  <a:pt x="1745347" y="1339582"/>
                </a:lnTo>
                <a:lnTo>
                  <a:pt x="1737541" y="1347341"/>
                </a:lnTo>
                <a:lnTo>
                  <a:pt x="1737541" y="1366492"/>
                </a:lnTo>
                <a:lnTo>
                  <a:pt x="1745347" y="1374253"/>
                </a:lnTo>
                <a:lnTo>
                  <a:pt x="1764602" y="1374253"/>
                </a:lnTo>
                <a:lnTo>
                  <a:pt x="1772408" y="1366492"/>
                </a:lnTo>
                <a:lnTo>
                  <a:pt x="1772408" y="1347341"/>
                </a:lnTo>
                <a:lnTo>
                  <a:pt x="1764602" y="1339582"/>
                </a:lnTo>
                <a:close/>
              </a:path>
              <a:path w="6177280" h="1779270">
                <a:moveTo>
                  <a:pt x="945227" y="1333803"/>
                </a:moveTo>
                <a:lnTo>
                  <a:pt x="925970" y="1333803"/>
                </a:lnTo>
                <a:lnTo>
                  <a:pt x="918165" y="1341564"/>
                </a:lnTo>
                <a:lnTo>
                  <a:pt x="918165" y="1360713"/>
                </a:lnTo>
                <a:lnTo>
                  <a:pt x="925970" y="1368474"/>
                </a:lnTo>
                <a:lnTo>
                  <a:pt x="945227" y="1368474"/>
                </a:lnTo>
                <a:lnTo>
                  <a:pt x="953033" y="1360713"/>
                </a:lnTo>
                <a:lnTo>
                  <a:pt x="953033" y="1341564"/>
                </a:lnTo>
                <a:lnTo>
                  <a:pt x="945227" y="1333803"/>
                </a:lnTo>
                <a:close/>
              </a:path>
              <a:path w="6177280" h="1779270">
                <a:moveTo>
                  <a:pt x="3926361" y="1322246"/>
                </a:moveTo>
                <a:lnTo>
                  <a:pt x="3907104" y="1322246"/>
                </a:lnTo>
                <a:lnTo>
                  <a:pt x="3899298" y="1330007"/>
                </a:lnTo>
                <a:lnTo>
                  <a:pt x="3899298" y="1349156"/>
                </a:lnTo>
                <a:lnTo>
                  <a:pt x="3907104" y="1356917"/>
                </a:lnTo>
                <a:lnTo>
                  <a:pt x="3926361" y="1356917"/>
                </a:lnTo>
                <a:lnTo>
                  <a:pt x="3934166" y="1349156"/>
                </a:lnTo>
                <a:lnTo>
                  <a:pt x="3934166" y="1330007"/>
                </a:lnTo>
                <a:lnTo>
                  <a:pt x="3926361" y="1322246"/>
                </a:lnTo>
                <a:close/>
              </a:path>
              <a:path w="6177280" h="1779270">
                <a:moveTo>
                  <a:pt x="4530723" y="1316466"/>
                </a:moveTo>
                <a:lnTo>
                  <a:pt x="4511467" y="1316466"/>
                </a:lnTo>
                <a:lnTo>
                  <a:pt x="4503662" y="1324228"/>
                </a:lnTo>
                <a:lnTo>
                  <a:pt x="4503662" y="1343376"/>
                </a:lnTo>
                <a:lnTo>
                  <a:pt x="4511467" y="1351139"/>
                </a:lnTo>
                <a:lnTo>
                  <a:pt x="4530723" y="1351139"/>
                </a:lnTo>
                <a:lnTo>
                  <a:pt x="4538530" y="1343376"/>
                </a:lnTo>
                <a:lnTo>
                  <a:pt x="4538530" y="1324228"/>
                </a:lnTo>
                <a:lnTo>
                  <a:pt x="4530723" y="1316466"/>
                </a:lnTo>
                <a:close/>
              </a:path>
              <a:path w="6177280" h="1779270">
                <a:moveTo>
                  <a:pt x="1485667" y="1316466"/>
                </a:moveTo>
                <a:lnTo>
                  <a:pt x="1466410" y="1316466"/>
                </a:lnTo>
                <a:lnTo>
                  <a:pt x="1458605" y="1324228"/>
                </a:lnTo>
                <a:lnTo>
                  <a:pt x="1458605" y="1343376"/>
                </a:lnTo>
                <a:lnTo>
                  <a:pt x="1466410" y="1351139"/>
                </a:lnTo>
                <a:lnTo>
                  <a:pt x="1485667" y="1351139"/>
                </a:lnTo>
                <a:lnTo>
                  <a:pt x="1493473" y="1343376"/>
                </a:lnTo>
                <a:lnTo>
                  <a:pt x="1493473" y="1324228"/>
                </a:lnTo>
                <a:lnTo>
                  <a:pt x="1485667" y="1316466"/>
                </a:lnTo>
                <a:close/>
              </a:path>
              <a:path w="6177280" h="1779270">
                <a:moveTo>
                  <a:pt x="1334575" y="1316466"/>
                </a:moveTo>
                <a:lnTo>
                  <a:pt x="1315319" y="1316466"/>
                </a:lnTo>
                <a:lnTo>
                  <a:pt x="1307514" y="1324228"/>
                </a:lnTo>
                <a:lnTo>
                  <a:pt x="1307514" y="1343376"/>
                </a:lnTo>
                <a:lnTo>
                  <a:pt x="1315319" y="1351139"/>
                </a:lnTo>
                <a:lnTo>
                  <a:pt x="1334575" y="1351139"/>
                </a:lnTo>
                <a:lnTo>
                  <a:pt x="1342381" y="1343376"/>
                </a:lnTo>
                <a:lnTo>
                  <a:pt x="1342381" y="1324228"/>
                </a:lnTo>
                <a:lnTo>
                  <a:pt x="1334575" y="1316466"/>
                </a:lnTo>
                <a:close/>
              </a:path>
              <a:path w="6177280" h="1779270">
                <a:moveTo>
                  <a:pt x="3316187" y="1310688"/>
                </a:moveTo>
                <a:lnTo>
                  <a:pt x="3296931" y="1310688"/>
                </a:lnTo>
                <a:lnTo>
                  <a:pt x="3289126" y="1318449"/>
                </a:lnTo>
                <a:lnTo>
                  <a:pt x="3289126" y="1337598"/>
                </a:lnTo>
                <a:lnTo>
                  <a:pt x="3296931" y="1345360"/>
                </a:lnTo>
                <a:lnTo>
                  <a:pt x="3316187" y="1345360"/>
                </a:lnTo>
                <a:lnTo>
                  <a:pt x="3323992" y="1337598"/>
                </a:lnTo>
                <a:lnTo>
                  <a:pt x="3323992" y="1318449"/>
                </a:lnTo>
                <a:lnTo>
                  <a:pt x="3316187" y="1310688"/>
                </a:lnTo>
                <a:close/>
              </a:path>
              <a:path w="6177280" h="1779270">
                <a:moveTo>
                  <a:pt x="1119562" y="1310688"/>
                </a:moveTo>
                <a:lnTo>
                  <a:pt x="1100306" y="1310688"/>
                </a:lnTo>
                <a:lnTo>
                  <a:pt x="1092500" y="1318449"/>
                </a:lnTo>
                <a:lnTo>
                  <a:pt x="1092500" y="1337598"/>
                </a:lnTo>
                <a:lnTo>
                  <a:pt x="1100306" y="1345360"/>
                </a:lnTo>
                <a:lnTo>
                  <a:pt x="1119562" y="1345360"/>
                </a:lnTo>
                <a:lnTo>
                  <a:pt x="1127367" y="1337598"/>
                </a:lnTo>
                <a:lnTo>
                  <a:pt x="1127367" y="1318449"/>
                </a:lnTo>
                <a:lnTo>
                  <a:pt x="1119562" y="1310688"/>
                </a:lnTo>
                <a:close/>
              </a:path>
              <a:path w="6177280" h="1779270">
                <a:moveTo>
                  <a:pt x="3537012" y="1304909"/>
                </a:moveTo>
                <a:lnTo>
                  <a:pt x="3517755" y="1304909"/>
                </a:lnTo>
                <a:lnTo>
                  <a:pt x="3509949" y="1312672"/>
                </a:lnTo>
                <a:lnTo>
                  <a:pt x="3509949" y="1331819"/>
                </a:lnTo>
                <a:lnTo>
                  <a:pt x="3517755" y="1339582"/>
                </a:lnTo>
                <a:lnTo>
                  <a:pt x="3537012" y="1339582"/>
                </a:lnTo>
                <a:lnTo>
                  <a:pt x="3544817" y="1331819"/>
                </a:lnTo>
                <a:lnTo>
                  <a:pt x="3544817" y="1312672"/>
                </a:lnTo>
                <a:lnTo>
                  <a:pt x="3537012" y="1304909"/>
                </a:lnTo>
                <a:close/>
              </a:path>
              <a:path w="6177280" h="1779270">
                <a:moveTo>
                  <a:pt x="1892449" y="1304909"/>
                </a:moveTo>
                <a:lnTo>
                  <a:pt x="1873192" y="1304909"/>
                </a:lnTo>
                <a:lnTo>
                  <a:pt x="1865387" y="1312672"/>
                </a:lnTo>
                <a:lnTo>
                  <a:pt x="1865387" y="1331819"/>
                </a:lnTo>
                <a:lnTo>
                  <a:pt x="1873192" y="1339582"/>
                </a:lnTo>
                <a:lnTo>
                  <a:pt x="1892449" y="1339582"/>
                </a:lnTo>
                <a:lnTo>
                  <a:pt x="1900255" y="1331819"/>
                </a:lnTo>
                <a:lnTo>
                  <a:pt x="1900255" y="1312672"/>
                </a:lnTo>
                <a:lnTo>
                  <a:pt x="1892449" y="1304909"/>
                </a:lnTo>
                <a:close/>
              </a:path>
              <a:path w="6177280" h="1779270">
                <a:moveTo>
                  <a:pt x="1613513" y="1299131"/>
                </a:moveTo>
                <a:lnTo>
                  <a:pt x="1594256" y="1299131"/>
                </a:lnTo>
                <a:lnTo>
                  <a:pt x="1586450" y="1306893"/>
                </a:lnTo>
                <a:lnTo>
                  <a:pt x="1586450" y="1326041"/>
                </a:lnTo>
                <a:lnTo>
                  <a:pt x="1594256" y="1333803"/>
                </a:lnTo>
                <a:lnTo>
                  <a:pt x="1613513" y="1333803"/>
                </a:lnTo>
                <a:lnTo>
                  <a:pt x="1621318" y="1326041"/>
                </a:lnTo>
                <a:lnTo>
                  <a:pt x="1621318" y="1306893"/>
                </a:lnTo>
                <a:lnTo>
                  <a:pt x="1613513" y="1299131"/>
                </a:lnTo>
                <a:close/>
              </a:path>
              <a:path w="6177280" h="1779270">
                <a:moveTo>
                  <a:pt x="3810138" y="1293354"/>
                </a:moveTo>
                <a:lnTo>
                  <a:pt x="3790881" y="1293354"/>
                </a:lnTo>
                <a:lnTo>
                  <a:pt x="3783076" y="1301114"/>
                </a:lnTo>
                <a:lnTo>
                  <a:pt x="3783076" y="1320262"/>
                </a:lnTo>
                <a:lnTo>
                  <a:pt x="3790881" y="1328025"/>
                </a:lnTo>
                <a:lnTo>
                  <a:pt x="3810138" y="1328025"/>
                </a:lnTo>
                <a:lnTo>
                  <a:pt x="3817943" y="1320262"/>
                </a:lnTo>
                <a:lnTo>
                  <a:pt x="3817943" y="1301114"/>
                </a:lnTo>
                <a:lnTo>
                  <a:pt x="3810138" y="1293354"/>
                </a:lnTo>
                <a:close/>
              </a:path>
              <a:path w="6177280" h="1779270">
                <a:moveTo>
                  <a:pt x="2996573" y="1293354"/>
                </a:moveTo>
                <a:lnTo>
                  <a:pt x="2977316" y="1293354"/>
                </a:lnTo>
                <a:lnTo>
                  <a:pt x="2969511" y="1301114"/>
                </a:lnTo>
                <a:lnTo>
                  <a:pt x="2969511" y="1320262"/>
                </a:lnTo>
                <a:lnTo>
                  <a:pt x="2977316" y="1328025"/>
                </a:lnTo>
                <a:lnTo>
                  <a:pt x="2996573" y="1328025"/>
                </a:lnTo>
                <a:lnTo>
                  <a:pt x="3004379" y="1320262"/>
                </a:lnTo>
                <a:lnTo>
                  <a:pt x="3004379" y="1301114"/>
                </a:lnTo>
                <a:lnTo>
                  <a:pt x="2996573" y="1293354"/>
                </a:lnTo>
                <a:close/>
              </a:path>
              <a:path w="6177280" h="1779270">
                <a:moveTo>
                  <a:pt x="834814" y="1293354"/>
                </a:moveTo>
                <a:lnTo>
                  <a:pt x="815558" y="1293354"/>
                </a:lnTo>
                <a:lnTo>
                  <a:pt x="807753" y="1301114"/>
                </a:lnTo>
                <a:lnTo>
                  <a:pt x="807753" y="1320262"/>
                </a:lnTo>
                <a:lnTo>
                  <a:pt x="815558" y="1328025"/>
                </a:lnTo>
                <a:lnTo>
                  <a:pt x="834814" y="1328025"/>
                </a:lnTo>
                <a:lnTo>
                  <a:pt x="842619" y="1320262"/>
                </a:lnTo>
                <a:lnTo>
                  <a:pt x="842619" y="1301114"/>
                </a:lnTo>
                <a:lnTo>
                  <a:pt x="834814" y="1293354"/>
                </a:lnTo>
                <a:close/>
              </a:path>
              <a:path w="6177280" h="1779270">
                <a:moveTo>
                  <a:pt x="4152997" y="1276017"/>
                </a:moveTo>
                <a:lnTo>
                  <a:pt x="4133740" y="1276017"/>
                </a:lnTo>
                <a:lnTo>
                  <a:pt x="4125935" y="1283779"/>
                </a:lnTo>
                <a:lnTo>
                  <a:pt x="4125935" y="1302927"/>
                </a:lnTo>
                <a:lnTo>
                  <a:pt x="4133740" y="1310688"/>
                </a:lnTo>
                <a:lnTo>
                  <a:pt x="4152997" y="1310688"/>
                </a:lnTo>
                <a:lnTo>
                  <a:pt x="4160803" y="1302927"/>
                </a:lnTo>
                <a:lnTo>
                  <a:pt x="4160803" y="1283779"/>
                </a:lnTo>
                <a:lnTo>
                  <a:pt x="4152997" y="1276017"/>
                </a:lnTo>
                <a:close/>
              </a:path>
              <a:path w="6177280" h="1779270">
                <a:moveTo>
                  <a:pt x="3699725" y="1276017"/>
                </a:moveTo>
                <a:lnTo>
                  <a:pt x="3680467" y="1276017"/>
                </a:lnTo>
                <a:lnTo>
                  <a:pt x="3672663" y="1283779"/>
                </a:lnTo>
                <a:lnTo>
                  <a:pt x="3672663" y="1302927"/>
                </a:lnTo>
                <a:lnTo>
                  <a:pt x="3680467" y="1310688"/>
                </a:lnTo>
                <a:lnTo>
                  <a:pt x="3699725" y="1310688"/>
                </a:lnTo>
                <a:lnTo>
                  <a:pt x="3707531" y="1302927"/>
                </a:lnTo>
                <a:lnTo>
                  <a:pt x="3707531" y="1283779"/>
                </a:lnTo>
                <a:lnTo>
                  <a:pt x="3699725" y="1276017"/>
                </a:lnTo>
                <a:close/>
              </a:path>
              <a:path w="6177280" h="1779270">
                <a:moveTo>
                  <a:pt x="2891971" y="1276017"/>
                </a:moveTo>
                <a:lnTo>
                  <a:pt x="2872714" y="1276017"/>
                </a:lnTo>
                <a:lnTo>
                  <a:pt x="2864910" y="1283779"/>
                </a:lnTo>
                <a:lnTo>
                  <a:pt x="2864910" y="1302927"/>
                </a:lnTo>
                <a:lnTo>
                  <a:pt x="2872714" y="1310688"/>
                </a:lnTo>
                <a:lnTo>
                  <a:pt x="2891971" y="1310688"/>
                </a:lnTo>
                <a:lnTo>
                  <a:pt x="2899777" y="1302927"/>
                </a:lnTo>
                <a:lnTo>
                  <a:pt x="2899777" y="1283779"/>
                </a:lnTo>
                <a:lnTo>
                  <a:pt x="2891971" y="1276017"/>
                </a:lnTo>
                <a:close/>
              </a:path>
              <a:path w="6177280" h="1779270">
                <a:moveTo>
                  <a:pt x="584935" y="1276017"/>
                </a:moveTo>
                <a:lnTo>
                  <a:pt x="565678" y="1276017"/>
                </a:lnTo>
                <a:lnTo>
                  <a:pt x="557872" y="1283779"/>
                </a:lnTo>
                <a:lnTo>
                  <a:pt x="557872" y="1302927"/>
                </a:lnTo>
                <a:lnTo>
                  <a:pt x="565678" y="1310688"/>
                </a:lnTo>
                <a:lnTo>
                  <a:pt x="584935" y="1310688"/>
                </a:lnTo>
                <a:lnTo>
                  <a:pt x="592740" y="1302927"/>
                </a:lnTo>
                <a:lnTo>
                  <a:pt x="592740" y="1283779"/>
                </a:lnTo>
                <a:lnTo>
                  <a:pt x="584935" y="1276017"/>
                </a:lnTo>
                <a:close/>
              </a:path>
              <a:path w="6177280" h="1779270">
                <a:moveTo>
                  <a:pt x="4687625" y="1264460"/>
                </a:moveTo>
                <a:lnTo>
                  <a:pt x="4668368" y="1264460"/>
                </a:lnTo>
                <a:lnTo>
                  <a:pt x="4660563" y="1272222"/>
                </a:lnTo>
                <a:lnTo>
                  <a:pt x="4660563" y="1291370"/>
                </a:lnTo>
                <a:lnTo>
                  <a:pt x="4668368" y="1299131"/>
                </a:lnTo>
                <a:lnTo>
                  <a:pt x="4687625" y="1299131"/>
                </a:lnTo>
                <a:lnTo>
                  <a:pt x="4695431" y="1291370"/>
                </a:lnTo>
                <a:lnTo>
                  <a:pt x="4695431" y="1272222"/>
                </a:lnTo>
                <a:lnTo>
                  <a:pt x="4687625" y="1264460"/>
                </a:lnTo>
                <a:close/>
              </a:path>
              <a:path w="6177280" h="1779270">
                <a:moveTo>
                  <a:pt x="4827093" y="1258681"/>
                </a:moveTo>
                <a:lnTo>
                  <a:pt x="4807837" y="1258681"/>
                </a:lnTo>
                <a:lnTo>
                  <a:pt x="4800032" y="1266444"/>
                </a:lnTo>
                <a:lnTo>
                  <a:pt x="4800032" y="1285591"/>
                </a:lnTo>
                <a:lnTo>
                  <a:pt x="4807837" y="1293354"/>
                </a:lnTo>
                <a:lnTo>
                  <a:pt x="4827093" y="1293354"/>
                </a:lnTo>
                <a:lnTo>
                  <a:pt x="4834898" y="1285591"/>
                </a:lnTo>
                <a:lnTo>
                  <a:pt x="4834898" y="1266444"/>
                </a:lnTo>
                <a:lnTo>
                  <a:pt x="4827093" y="1258681"/>
                </a:lnTo>
                <a:close/>
              </a:path>
              <a:path w="6177280" h="1779270">
                <a:moveTo>
                  <a:pt x="2787370" y="1252903"/>
                </a:moveTo>
                <a:lnTo>
                  <a:pt x="2768114" y="1252903"/>
                </a:lnTo>
                <a:lnTo>
                  <a:pt x="2760309" y="1260664"/>
                </a:lnTo>
                <a:lnTo>
                  <a:pt x="2760309" y="1279813"/>
                </a:lnTo>
                <a:lnTo>
                  <a:pt x="2768114" y="1287575"/>
                </a:lnTo>
                <a:lnTo>
                  <a:pt x="2787370" y="1287575"/>
                </a:lnTo>
                <a:lnTo>
                  <a:pt x="2795176" y="1279813"/>
                </a:lnTo>
                <a:lnTo>
                  <a:pt x="2795176" y="1260664"/>
                </a:lnTo>
                <a:lnTo>
                  <a:pt x="2787370" y="1252903"/>
                </a:lnTo>
                <a:close/>
              </a:path>
              <a:path w="6177280" h="1779270">
                <a:moveTo>
                  <a:pt x="2043540" y="1252903"/>
                </a:moveTo>
                <a:lnTo>
                  <a:pt x="2024283" y="1252903"/>
                </a:lnTo>
                <a:lnTo>
                  <a:pt x="2016478" y="1260664"/>
                </a:lnTo>
                <a:lnTo>
                  <a:pt x="2016478" y="1279813"/>
                </a:lnTo>
                <a:lnTo>
                  <a:pt x="2024283" y="1287575"/>
                </a:lnTo>
                <a:lnTo>
                  <a:pt x="2043540" y="1287575"/>
                </a:lnTo>
                <a:lnTo>
                  <a:pt x="2051345" y="1279813"/>
                </a:lnTo>
                <a:lnTo>
                  <a:pt x="2051345" y="1260664"/>
                </a:lnTo>
                <a:lnTo>
                  <a:pt x="2043540" y="1252903"/>
                </a:lnTo>
                <a:close/>
              </a:path>
              <a:path w="6177280" h="1779270">
                <a:moveTo>
                  <a:pt x="1241597" y="1252903"/>
                </a:moveTo>
                <a:lnTo>
                  <a:pt x="1222340" y="1252903"/>
                </a:lnTo>
                <a:lnTo>
                  <a:pt x="1214535" y="1260664"/>
                </a:lnTo>
                <a:lnTo>
                  <a:pt x="1214535" y="1279813"/>
                </a:lnTo>
                <a:lnTo>
                  <a:pt x="1222340" y="1287575"/>
                </a:lnTo>
                <a:lnTo>
                  <a:pt x="1241597" y="1287575"/>
                </a:lnTo>
                <a:lnTo>
                  <a:pt x="1249403" y="1279813"/>
                </a:lnTo>
                <a:lnTo>
                  <a:pt x="1249403" y="1260664"/>
                </a:lnTo>
                <a:lnTo>
                  <a:pt x="1241597" y="1252903"/>
                </a:lnTo>
                <a:close/>
              </a:path>
              <a:path w="6177280" h="1779270">
                <a:moveTo>
                  <a:pt x="1009149" y="1252903"/>
                </a:moveTo>
                <a:lnTo>
                  <a:pt x="989893" y="1252903"/>
                </a:lnTo>
                <a:lnTo>
                  <a:pt x="982088" y="1260664"/>
                </a:lnTo>
                <a:lnTo>
                  <a:pt x="982088" y="1279813"/>
                </a:lnTo>
                <a:lnTo>
                  <a:pt x="989893" y="1287575"/>
                </a:lnTo>
                <a:lnTo>
                  <a:pt x="1009149" y="1287575"/>
                </a:lnTo>
                <a:lnTo>
                  <a:pt x="1016955" y="1279813"/>
                </a:lnTo>
                <a:lnTo>
                  <a:pt x="1016955" y="1260664"/>
                </a:lnTo>
                <a:lnTo>
                  <a:pt x="1009149" y="1252903"/>
                </a:lnTo>
                <a:close/>
              </a:path>
              <a:path w="6177280" h="1779270">
                <a:moveTo>
                  <a:pt x="4408689" y="1247124"/>
                </a:moveTo>
                <a:lnTo>
                  <a:pt x="4389432" y="1247124"/>
                </a:lnTo>
                <a:lnTo>
                  <a:pt x="4381627" y="1254887"/>
                </a:lnTo>
                <a:lnTo>
                  <a:pt x="4381627" y="1274034"/>
                </a:lnTo>
                <a:lnTo>
                  <a:pt x="4389432" y="1281797"/>
                </a:lnTo>
                <a:lnTo>
                  <a:pt x="4408689" y="1281797"/>
                </a:lnTo>
                <a:lnTo>
                  <a:pt x="4416494" y="1274034"/>
                </a:lnTo>
                <a:lnTo>
                  <a:pt x="4416494" y="1254887"/>
                </a:lnTo>
                <a:lnTo>
                  <a:pt x="4408689" y="1247124"/>
                </a:lnTo>
                <a:close/>
              </a:path>
              <a:path w="6177280" h="1779270">
                <a:moveTo>
                  <a:pt x="3414977" y="1241346"/>
                </a:moveTo>
                <a:lnTo>
                  <a:pt x="3395720" y="1241346"/>
                </a:lnTo>
                <a:lnTo>
                  <a:pt x="3387916" y="1249108"/>
                </a:lnTo>
                <a:lnTo>
                  <a:pt x="3387916" y="1268256"/>
                </a:lnTo>
                <a:lnTo>
                  <a:pt x="3395720" y="1276018"/>
                </a:lnTo>
                <a:lnTo>
                  <a:pt x="3414977" y="1276018"/>
                </a:lnTo>
                <a:lnTo>
                  <a:pt x="3422783" y="1268256"/>
                </a:lnTo>
                <a:lnTo>
                  <a:pt x="3422783" y="1249108"/>
                </a:lnTo>
                <a:lnTo>
                  <a:pt x="3414977" y="1241346"/>
                </a:lnTo>
                <a:close/>
              </a:path>
              <a:path w="6177280" h="1779270">
                <a:moveTo>
                  <a:pt x="3147663" y="1241346"/>
                </a:moveTo>
                <a:lnTo>
                  <a:pt x="3128406" y="1241346"/>
                </a:lnTo>
                <a:lnTo>
                  <a:pt x="3120602" y="1249108"/>
                </a:lnTo>
                <a:lnTo>
                  <a:pt x="3120602" y="1268256"/>
                </a:lnTo>
                <a:lnTo>
                  <a:pt x="3128406" y="1276018"/>
                </a:lnTo>
                <a:lnTo>
                  <a:pt x="3147663" y="1276018"/>
                </a:lnTo>
                <a:lnTo>
                  <a:pt x="3155468" y="1268256"/>
                </a:lnTo>
                <a:lnTo>
                  <a:pt x="3155468" y="1249108"/>
                </a:lnTo>
                <a:lnTo>
                  <a:pt x="3147663" y="1241346"/>
                </a:lnTo>
                <a:close/>
              </a:path>
              <a:path w="6177280" h="1779270">
                <a:moveTo>
                  <a:pt x="741836" y="1241346"/>
                </a:moveTo>
                <a:lnTo>
                  <a:pt x="722579" y="1241346"/>
                </a:lnTo>
                <a:lnTo>
                  <a:pt x="714773" y="1249108"/>
                </a:lnTo>
                <a:lnTo>
                  <a:pt x="714773" y="1268256"/>
                </a:lnTo>
                <a:lnTo>
                  <a:pt x="722579" y="1276018"/>
                </a:lnTo>
                <a:lnTo>
                  <a:pt x="741836" y="1276018"/>
                </a:lnTo>
                <a:lnTo>
                  <a:pt x="749641" y="1268256"/>
                </a:lnTo>
                <a:lnTo>
                  <a:pt x="749641" y="1249108"/>
                </a:lnTo>
                <a:lnTo>
                  <a:pt x="741836" y="1241346"/>
                </a:lnTo>
                <a:close/>
              </a:path>
              <a:path w="6177280" h="1779270">
                <a:moveTo>
                  <a:pt x="4292465" y="1235567"/>
                </a:moveTo>
                <a:lnTo>
                  <a:pt x="4273208" y="1235567"/>
                </a:lnTo>
                <a:lnTo>
                  <a:pt x="4265402" y="1243328"/>
                </a:lnTo>
                <a:lnTo>
                  <a:pt x="4265402" y="1262477"/>
                </a:lnTo>
                <a:lnTo>
                  <a:pt x="4273208" y="1270238"/>
                </a:lnTo>
                <a:lnTo>
                  <a:pt x="4292465" y="1270238"/>
                </a:lnTo>
                <a:lnTo>
                  <a:pt x="4300270" y="1262477"/>
                </a:lnTo>
                <a:lnTo>
                  <a:pt x="4300270" y="1243328"/>
                </a:lnTo>
                <a:lnTo>
                  <a:pt x="4292465" y="1235567"/>
                </a:lnTo>
                <a:close/>
              </a:path>
              <a:path w="6177280" h="1779270">
                <a:moveTo>
                  <a:pt x="2682769" y="1229789"/>
                </a:moveTo>
                <a:lnTo>
                  <a:pt x="2663511" y="1229789"/>
                </a:lnTo>
                <a:lnTo>
                  <a:pt x="2655707" y="1237550"/>
                </a:lnTo>
                <a:lnTo>
                  <a:pt x="2655707" y="1256699"/>
                </a:lnTo>
                <a:lnTo>
                  <a:pt x="2663511" y="1264460"/>
                </a:lnTo>
                <a:lnTo>
                  <a:pt x="2682769" y="1264460"/>
                </a:lnTo>
                <a:lnTo>
                  <a:pt x="2690573" y="1256699"/>
                </a:lnTo>
                <a:lnTo>
                  <a:pt x="2690573" y="1237550"/>
                </a:lnTo>
                <a:lnTo>
                  <a:pt x="2682769" y="1229789"/>
                </a:lnTo>
                <a:close/>
              </a:path>
              <a:path w="6177280" h="1779270">
                <a:moveTo>
                  <a:pt x="2153951" y="1224010"/>
                </a:moveTo>
                <a:lnTo>
                  <a:pt x="2134696" y="1224010"/>
                </a:lnTo>
                <a:lnTo>
                  <a:pt x="2126890" y="1231771"/>
                </a:lnTo>
                <a:lnTo>
                  <a:pt x="2126890" y="1250920"/>
                </a:lnTo>
                <a:lnTo>
                  <a:pt x="2134696" y="1258681"/>
                </a:lnTo>
                <a:lnTo>
                  <a:pt x="2153951" y="1258681"/>
                </a:lnTo>
                <a:lnTo>
                  <a:pt x="2161757" y="1250920"/>
                </a:lnTo>
                <a:lnTo>
                  <a:pt x="2161757" y="1231771"/>
                </a:lnTo>
                <a:lnTo>
                  <a:pt x="2153951" y="1224010"/>
                </a:lnTo>
                <a:close/>
              </a:path>
              <a:path w="6177280" h="1779270">
                <a:moveTo>
                  <a:pt x="1822714" y="1224010"/>
                </a:moveTo>
                <a:lnTo>
                  <a:pt x="1803458" y="1224010"/>
                </a:lnTo>
                <a:lnTo>
                  <a:pt x="1795652" y="1231771"/>
                </a:lnTo>
                <a:lnTo>
                  <a:pt x="1795652" y="1250920"/>
                </a:lnTo>
                <a:lnTo>
                  <a:pt x="1803458" y="1258681"/>
                </a:lnTo>
                <a:lnTo>
                  <a:pt x="1822714" y="1258681"/>
                </a:lnTo>
                <a:lnTo>
                  <a:pt x="1830520" y="1250920"/>
                </a:lnTo>
                <a:lnTo>
                  <a:pt x="1830520" y="1231771"/>
                </a:lnTo>
                <a:lnTo>
                  <a:pt x="1822714" y="1224010"/>
                </a:lnTo>
                <a:close/>
              </a:path>
              <a:path w="6177280" h="1779270">
                <a:moveTo>
                  <a:pt x="3275509" y="1218232"/>
                </a:moveTo>
                <a:lnTo>
                  <a:pt x="3256252" y="1218232"/>
                </a:lnTo>
                <a:lnTo>
                  <a:pt x="3248446" y="1225994"/>
                </a:lnTo>
                <a:lnTo>
                  <a:pt x="3248446" y="1245142"/>
                </a:lnTo>
                <a:lnTo>
                  <a:pt x="3256252" y="1252903"/>
                </a:lnTo>
                <a:lnTo>
                  <a:pt x="3275509" y="1252903"/>
                </a:lnTo>
                <a:lnTo>
                  <a:pt x="3283314" y="1245142"/>
                </a:lnTo>
                <a:lnTo>
                  <a:pt x="3283314" y="1225994"/>
                </a:lnTo>
                <a:lnTo>
                  <a:pt x="3275509" y="1218232"/>
                </a:lnTo>
                <a:close/>
              </a:path>
              <a:path w="6177280" h="1779270">
                <a:moveTo>
                  <a:pt x="2566545" y="1218232"/>
                </a:moveTo>
                <a:lnTo>
                  <a:pt x="2547288" y="1218232"/>
                </a:lnTo>
                <a:lnTo>
                  <a:pt x="2539484" y="1225994"/>
                </a:lnTo>
                <a:lnTo>
                  <a:pt x="2539484" y="1245142"/>
                </a:lnTo>
                <a:lnTo>
                  <a:pt x="2547288" y="1252903"/>
                </a:lnTo>
                <a:lnTo>
                  <a:pt x="2566545" y="1252903"/>
                </a:lnTo>
                <a:lnTo>
                  <a:pt x="2574352" y="1245142"/>
                </a:lnTo>
                <a:lnTo>
                  <a:pt x="2574352" y="1225994"/>
                </a:lnTo>
                <a:lnTo>
                  <a:pt x="2566545" y="1218232"/>
                </a:lnTo>
                <a:close/>
              </a:path>
              <a:path w="6177280" h="1779270">
                <a:moveTo>
                  <a:pt x="1706491" y="1218232"/>
                </a:moveTo>
                <a:lnTo>
                  <a:pt x="1687235" y="1218232"/>
                </a:lnTo>
                <a:lnTo>
                  <a:pt x="1679430" y="1225994"/>
                </a:lnTo>
                <a:lnTo>
                  <a:pt x="1679430" y="1245142"/>
                </a:lnTo>
                <a:lnTo>
                  <a:pt x="1687235" y="1252903"/>
                </a:lnTo>
                <a:lnTo>
                  <a:pt x="1706491" y="1252903"/>
                </a:lnTo>
                <a:lnTo>
                  <a:pt x="1714296" y="1245142"/>
                </a:lnTo>
                <a:lnTo>
                  <a:pt x="1714296" y="1225994"/>
                </a:lnTo>
                <a:lnTo>
                  <a:pt x="1706491" y="1218232"/>
                </a:lnTo>
                <a:close/>
              </a:path>
              <a:path w="6177280" h="1779270">
                <a:moveTo>
                  <a:pt x="4594646" y="1212453"/>
                </a:moveTo>
                <a:lnTo>
                  <a:pt x="4575390" y="1212453"/>
                </a:lnTo>
                <a:lnTo>
                  <a:pt x="4567585" y="1220215"/>
                </a:lnTo>
                <a:lnTo>
                  <a:pt x="4567585" y="1239363"/>
                </a:lnTo>
                <a:lnTo>
                  <a:pt x="4575390" y="1247124"/>
                </a:lnTo>
                <a:lnTo>
                  <a:pt x="4594646" y="1247124"/>
                </a:lnTo>
                <a:lnTo>
                  <a:pt x="4602452" y="1239363"/>
                </a:lnTo>
                <a:lnTo>
                  <a:pt x="4602452" y="1220215"/>
                </a:lnTo>
                <a:lnTo>
                  <a:pt x="4594646" y="1212453"/>
                </a:lnTo>
                <a:close/>
              </a:path>
              <a:path w="6177280" h="1779270">
                <a:moveTo>
                  <a:pt x="3978662" y="1212453"/>
                </a:moveTo>
                <a:lnTo>
                  <a:pt x="3959406" y="1212453"/>
                </a:lnTo>
                <a:lnTo>
                  <a:pt x="3951601" y="1220215"/>
                </a:lnTo>
                <a:lnTo>
                  <a:pt x="3951601" y="1239363"/>
                </a:lnTo>
                <a:lnTo>
                  <a:pt x="3959406" y="1247124"/>
                </a:lnTo>
                <a:lnTo>
                  <a:pt x="3978662" y="1247124"/>
                </a:lnTo>
                <a:lnTo>
                  <a:pt x="3986467" y="1239363"/>
                </a:lnTo>
                <a:lnTo>
                  <a:pt x="3986467" y="1220215"/>
                </a:lnTo>
                <a:lnTo>
                  <a:pt x="3978662" y="1212453"/>
                </a:lnTo>
                <a:close/>
              </a:path>
              <a:path w="6177280" h="1779270">
                <a:moveTo>
                  <a:pt x="3612558" y="1212453"/>
                </a:moveTo>
                <a:lnTo>
                  <a:pt x="3593299" y="1212453"/>
                </a:lnTo>
                <a:lnTo>
                  <a:pt x="3585495" y="1220215"/>
                </a:lnTo>
                <a:lnTo>
                  <a:pt x="3585495" y="1239363"/>
                </a:lnTo>
                <a:lnTo>
                  <a:pt x="3593299" y="1247124"/>
                </a:lnTo>
                <a:lnTo>
                  <a:pt x="3612558" y="1247124"/>
                </a:lnTo>
                <a:lnTo>
                  <a:pt x="3620363" y="1239363"/>
                </a:lnTo>
                <a:lnTo>
                  <a:pt x="3620363" y="1220215"/>
                </a:lnTo>
                <a:lnTo>
                  <a:pt x="3612558" y="1212453"/>
                </a:lnTo>
                <a:close/>
              </a:path>
              <a:path w="6177280" h="1779270">
                <a:moveTo>
                  <a:pt x="1369443" y="1212453"/>
                </a:moveTo>
                <a:lnTo>
                  <a:pt x="1350186" y="1212453"/>
                </a:lnTo>
                <a:lnTo>
                  <a:pt x="1342381" y="1220215"/>
                </a:lnTo>
                <a:lnTo>
                  <a:pt x="1342381" y="1239363"/>
                </a:lnTo>
                <a:lnTo>
                  <a:pt x="1350186" y="1247124"/>
                </a:lnTo>
                <a:lnTo>
                  <a:pt x="1369443" y="1247124"/>
                </a:lnTo>
                <a:lnTo>
                  <a:pt x="1377248" y="1239363"/>
                </a:lnTo>
                <a:lnTo>
                  <a:pt x="1377248" y="1220215"/>
                </a:lnTo>
                <a:lnTo>
                  <a:pt x="1369443" y="1212453"/>
                </a:lnTo>
                <a:close/>
              </a:path>
              <a:path w="6177280" h="1779270">
                <a:moveTo>
                  <a:pt x="486144" y="1212453"/>
                </a:moveTo>
                <a:lnTo>
                  <a:pt x="466887" y="1212453"/>
                </a:lnTo>
                <a:lnTo>
                  <a:pt x="459082" y="1220215"/>
                </a:lnTo>
                <a:lnTo>
                  <a:pt x="459082" y="1239363"/>
                </a:lnTo>
                <a:lnTo>
                  <a:pt x="466887" y="1247124"/>
                </a:lnTo>
                <a:lnTo>
                  <a:pt x="486144" y="1247124"/>
                </a:lnTo>
                <a:lnTo>
                  <a:pt x="493949" y="1239363"/>
                </a:lnTo>
                <a:lnTo>
                  <a:pt x="493949" y="1220215"/>
                </a:lnTo>
                <a:lnTo>
                  <a:pt x="486144" y="1212453"/>
                </a:lnTo>
                <a:close/>
              </a:path>
              <a:path w="6177280" h="1779270">
                <a:moveTo>
                  <a:pt x="4100696" y="1200896"/>
                </a:moveTo>
                <a:lnTo>
                  <a:pt x="4081439" y="1200896"/>
                </a:lnTo>
                <a:lnTo>
                  <a:pt x="4073634" y="1208659"/>
                </a:lnTo>
                <a:lnTo>
                  <a:pt x="4073634" y="1227806"/>
                </a:lnTo>
                <a:lnTo>
                  <a:pt x="4081439" y="1235569"/>
                </a:lnTo>
                <a:lnTo>
                  <a:pt x="4100696" y="1235569"/>
                </a:lnTo>
                <a:lnTo>
                  <a:pt x="4108502" y="1227806"/>
                </a:lnTo>
                <a:lnTo>
                  <a:pt x="4108502" y="1208659"/>
                </a:lnTo>
                <a:lnTo>
                  <a:pt x="4100696" y="1200896"/>
                </a:lnTo>
                <a:close/>
              </a:path>
              <a:path w="6177280" h="1779270">
                <a:moveTo>
                  <a:pt x="2368965" y="1200896"/>
                </a:moveTo>
                <a:lnTo>
                  <a:pt x="2349708" y="1200896"/>
                </a:lnTo>
                <a:lnTo>
                  <a:pt x="2341904" y="1208659"/>
                </a:lnTo>
                <a:lnTo>
                  <a:pt x="2341904" y="1227806"/>
                </a:lnTo>
                <a:lnTo>
                  <a:pt x="2349708" y="1235569"/>
                </a:lnTo>
                <a:lnTo>
                  <a:pt x="2368965" y="1235569"/>
                </a:lnTo>
                <a:lnTo>
                  <a:pt x="2376770" y="1227806"/>
                </a:lnTo>
                <a:lnTo>
                  <a:pt x="2376770" y="1208659"/>
                </a:lnTo>
                <a:lnTo>
                  <a:pt x="2368965" y="1200896"/>
                </a:lnTo>
                <a:close/>
              </a:path>
              <a:path w="6177280" h="1779270">
                <a:moveTo>
                  <a:pt x="2270175" y="1200896"/>
                </a:moveTo>
                <a:lnTo>
                  <a:pt x="2250920" y="1200896"/>
                </a:lnTo>
                <a:lnTo>
                  <a:pt x="2243114" y="1208659"/>
                </a:lnTo>
                <a:lnTo>
                  <a:pt x="2243114" y="1227806"/>
                </a:lnTo>
                <a:lnTo>
                  <a:pt x="2250920" y="1235569"/>
                </a:lnTo>
                <a:lnTo>
                  <a:pt x="2270175" y="1235569"/>
                </a:lnTo>
                <a:lnTo>
                  <a:pt x="2277981" y="1227806"/>
                </a:lnTo>
                <a:lnTo>
                  <a:pt x="2277981" y="1208659"/>
                </a:lnTo>
                <a:lnTo>
                  <a:pt x="2270175" y="1200896"/>
                </a:lnTo>
                <a:close/>
              </a:path>
              <a:path w="6177280" h="1779270">
                <a:moveTo>
                  <a:pt x="1956372" y="1200896"/>
                </a:moveTo>
                <a:lnTo>
                  <a:pt x="1937115" y="1200896"/>
                </a:lnTo>
                <a:lnTo>
                  <a:pt x="1929310" y="1208659"/>
                </a:lnTo>
                <a:lnTo>
                  <a:pt x="1929310" y="1227806"/>
                </a:lnTo>
                <a:lnTo>
                  <a:pt x="1937115" y="1235569"/>
                </a:lnTo>
                <a:lnTo>
                  <a:pt x="1956372" y="1235569"/>
                </a:lnTo>
                <a:lnTo>
                  <a:pt x="1964178" y="1227806"/>
                </a:lnTo>
                <a:lnTo>
                  <a:pt x="1964178" y="1208659"/>
                </a:lnTo>
                <a:lnTo>
                  <a:pt x="1956372" y="1200896"/>
                </a:lnTo>
                <a:close/>
              </a:path>
              <a:path w="6177280" h="1779270">
                <a:moveTo>
                  <a:pt x="1136995" y="1200896"/>
                </a:moveTo>
                <a:lnTo>
                  <a:pt x="1117739" y="1200896"/>
                </a:lnTo>
                <a:lnTo>
                  <a:pt x="1109934" y="1208659"/>
                </a:lnTo>
                <a:lnTo>
                  <a:pt x="1109934" y="1227806"/>
                </a:lnTo>
                <a:lnTo>
                  <a:pt x="1117739" y="1235569"/>
                </a:lnTo>
                <a:lnTo>
                  <a:pt x="1136995" y="1235569"/>
                </a:lnTo>
                <a:lnTo>
                  <a:pt x="1144800" y="1227806"/>
                </a:lnTo>
                <a:lnTo>
                  <a:pt x="1144800" y="1208659"/>
                </a:lnTo>
                <a:lnTo>
                  <a:pt x="1136995" y="1200896"/>
                </a:lnTo>
                <a:close/>
              </a:path>
              <a:path w="6177280" h="1779270">
                <a:moveTo>
                  <a:pt x="3868249" y="1195118"/>
                </a:moveTo>
                <a:lnTo>
                  <a:pt x="3848992" y="1195118"/>
                </a:lnTo>
                <a:lnTo>
                  <a:pt x="3841187" y="1202879"/>
                </a:lnTo>
                <a:lnTo>
                  <a:pt x="3841187" y="1222028"/>
                </a:lnTo>
                <a:lnTo>
                  <a:pt x="3848992" y="1229790"/>
                </a:lnTo>
                <a:lnTo>
                  <a:pt x="3868249" y="1229790"/>
                </a:lnTo>
                <a:lnTo>
                  <a:pt x="3876055" y="1222028"/>
                </a:lnTo>
                <a:lnTo>
                  <a:pt x="3876055" y="1202879"/>
                </a:lnTo>
                <a:lnTo>
                  <a:pt x="3868249" y="1195118"/>
                </a:lnTo>
                <a:close/>
              </a:path>
              <a:path w="6177280" h="1779270">
                <a:moveTo>
                  <a:pt x="1474044" y="1195118"/>
                </a:moveTo>
                <a:lnTo>
                  <a:pt x="1454787" y="1195118"/>
                </a:lnTo>
                <a:lnTo>
                  <a:pt x="1446982" y="1202879"/>
                </a:lnTo>
                <a:lnTo>
                  <a:pt x="1446982" y="1222028"/>
                </a:lnTo>
                <a:lnTo>
                  <a:pt x="1454787" y="1229790"/>
                </a:lnTo>
                <a:lnTo>
                  <a:pt x="1474044" y="1229790"/>
                </a:lnTo>
                <a:lnTo>
                  <a:pt x="1481849" y="1222028"/>
                </a:lnTo>
                <a:lnTo>
                  <a:pt x="1481849" y="1202879"/>
                </a:lnTo>
                <a:lnTo>
                  <a:pt x="1474044" y="1195118"/>
                </a:lnTo>
                <a:close/>
              </a:path>
              <a:path w="6177280" h="1779270">
                <a:moveTo>
                  <a:pt x="2996573" y="1183561"/>
                </a:moveTo>
                <a:lnTo>
                  <a:pt x="2977316" y="1183561"/>
                </a:lnTo>
                <a:lnTo>
                  <a:pt x="2969511" y="1191322"/>
                </a:lnTo>
                <a:lnTo>
                  <a:pt x="2969511" y="1210471"/>
                </a:lnTo>
                <a:lnTo>
                  <a:pt x="2977316" y="1218232"/>
                </a:lnTo>
                <a:lnTo>
                  <a:pt x="2996573" y="1218232"/>
                </a:lnTo>
                <a:lnTo>
                  <a:pt x="3004379" y="1210471"/>
                </a:lnTo>
                <a:lnTo>
                  <a:pt x="3004379" y="1191322"/>
                </a:lnTo>
                <a:lnTo>
                  <a:pt x="2996573" y="1183561"/>
                </a:lnTo>
                <a:close/>
              </a:path>
              <a:path w="6177280" h="1779270">
                <a:moveTo>
                  <a:pt x="875492" y="1183561"/>
                </a:moveTo>
                <a:lnTo>
                  <a:pt x="856236" y="1183561"/>
                </a:lnTo>
                <a:lnTo>
                  <a:pt x="848431" y="1191322"/>
                </a:lnTo>
                <a:lnTo>
                  <a:pt x="848431" y="1210471"/>
                </a:lnTo>
                <a:lnTo>
                  <a:pt x="856236" y="1218232"/>
                </a:lnTo>
                <a:lnTo>
                  <a:pt x="875492" y="1218232"/>
                </a:lnTo>
                <a:lnTo>
                  <a:pt x="883298" y="1210471"/>
                </a:lnTo>
                <a:lnTo>
                  <a:pt x="883298" y="1191322"/>
                </a:lnTo>
                <a:lnTo>
                  <a:pt x="875492" y="1183561"/>
                </a:lnTo>
                <a:close/>
              </a:path>
              <a:path w="6177280" h="1779270">
                <a:moveTo>
                  <a:pt x="4484234" y="1177782"/>
                </a:moveTo>
                <a:lnTo>
                  <a:pt x="4464977" y="1177782"/>
                </a:lnTo>
                <a:lnTo>
                  <a:pt x="4457171" y="1185543"/>
                </a:lnTo>
                <a:lnTo>
                  <a:pt x="4457171" y="1204692"/>
                </a:lnTo>
                <a:lnTo>
                  <a:pt x="4464977" y="1212453"/>
                </a:lnTo>
                <a:lnTo>
                  <a:pt x="4484234" y="1212453"/>
                </a:lnTo>
                <a:lnTo>
                  <a:pt x="4492039" y="1204692"/>
                </a:lnTo>
                <a:lnTo>
                  <a:pt x="4492039" y="1185543"/>
                </a:lnTo>
                <a:lnTo>
                  <a:pt x="4484234" y="1177782"/>
                </a:lnTo>
                <a:close/>
              </a:path>
              <a:path w="6177280" h="1779270">
                <a:moveTo>
                  <a:pt x="2473567" y="1177782"/>
                </a:moveTo>
                <a:lnTo>
                  <a:pt x="2454310" y="1177782"/>
                </a:lnTo>
                <a:lnTo>
                  <a:pt x="2446505" y="1185543"/>
                </a:lnTo>
                <a:lnTo>
                  <a:pt x="2446505" y="1204692"/>
                </a:lnTo>
                <a:lnTo>
                  <a:pt x="2454310" y="1212453"/>
                </a:lnTo>
                <a:lnTo>
                  <a:pt x="2473567" y="1212453"/>
                </a:lnTo>
                <a:lnTo>
                  <a:pt x="2481372" y="1204692"/>
                </a:lnTo>
                <a:lnTo>
                  <a:pt x="2481372" y="1185543"/>
                </a:lnTo>
                <a:lnTo>
                  <a:pt x="2473567" y="1177782"/>
                </a:lnTo>
                <a:close/>
              </a:path>
              <a:path w="6177280" h="1779270">
                <a:moveTo>
                  <a:pt x="1584457" y="1177782"/>
                </a:moveTo>
                <a:lnTo>
                  <a:pt x="1565200" y="1177782"/>
                </a:lnTo>
                <a:lnTo>
                  <a:pt x="1557394" y="1185543"/>
                </a:lnTo>
                <a:lnTo>
                  <a:pt x="1557394" y="1204692"/>
                </a:lnTo>
                <a:lnTo>
                  <a:pt x="1565200" y="1212453"/>
                </a:lnTo>
                <a:lnTo>
                  <a:pt x="1584457" y="1212453"/>
                </a:lnTo>
                <a:lnTo>
                  <a:pt x="1592262" y="1204692"/>
                </a:lnTo>
                <a:lnTo>
                  <a:pt x="1592262" y="1185543"/>
                </a:lnTo>
                <a:lnTo>
                  <a:pt x="1584457" y="1177782"/>
                </a:lnTo>
                <a:close/>
              </a:path>
              <a:path w="6177280" h="1779270">
                <a:moveTo>
                  <a:pt x="4896827" y="1166225"/>
                </a:moveTo>
                <a:lnTo>
                  <a:pt x="4877570" y="1166225"/>
                </a:lnTo>
                <a:lnTo>
                  <a:pt x="4869766" y="1173986"/>
                </a:lnTo>
                <a:lnTo>
                  <a:pt x="4869766" y="1193135"/>
                </a:lnTo>
                <a:lnTo>
                  <a:pt x="4877570" y="1200896"/>
                </a:lnTo>
                <a:lnTo>
                  <a:pt x="4896827" y="1200896"/>
                </a:lnTo>
                <a:lnTo>
                  <a:pt x="4904633" y="1193135"/>
                </a:lnTo>
                <a:lnTo>
                  <a:pt x="4904633" y="1173986"/>
                </a:lnTo>
                <a:lnTo>
                  <a:pt x="4896827" y="1166225"/>
                </a:lnTo>
                <a:close/>
              </a:path>
              <a:path w="6177280" h="1779270">
                <a:moveTo>
                  <a:pt x="3728780" y="1160447"/>
                </a:moveTo>
                <a:lnTo>
                  <a:pt x="3709523" y="1160447"/>
                </a:lnTo>
                <a:lnTo>
                  <a:pt x="3701719" y="1168209"/>
                </a:lnTo>
                <a:lnTo>
                  <a:pt x="3701719" y="1187357"/>
                </a:lnTo>
                <a:lnTo>
                  <a:pt x="3709523" y="1195118"/>
                </a:lnTo>
                <a:lnTo>
                  <a:pt x="3728780" y="1195118"/>
                </a:lnTo>
                <a:lnTo>
                  <a:pt x="3736587" y="1187357"/>
                </a:lnTo>
                <a:lnTo>
                  <a:pt x="3736587" y="1168209"/>
                </a:lnTo>
                <a:lnTo>
                  <a:pt x="3728780" y="1160447"/>
                </a:lnTo>
                <a:close/>
              </a:path>
              <a:path w="6177280" h="1779270">
                <a:moveTo>
                  <a:pt x="3496334" y="1160447"/>
                </a:moveTo>
                <a:lnTo>
                  <a:pt x="3477077" y="1160447"/>
                </a:lnTo>
                <a:lnTo>
                  <a:pt x="3469271" y="1168209"/>
                </a:lnTo>
                <a:lnTo>
                  <a:pt x="3469271" y="1187357"/>
                </a:lnTo>
                <a:lnTo>
                  <a:pt x="3477077" y="1195118"/>
                </a:lnTo>
                <a:lnTo>
                  <a:pt x="3496334" y="1195118"/>
                </a:lnTo>
                <a:lnTo>
                  <a:pt x="3504139" y="1187357"/>
                </a:lnTo>
                <a:lnTo>
                  <a:pt x="3504139" y="1168209"/>
                </a:lnTo>
                <a:lnTo>
                  <a:pt x="3496334" y="1160447"/>
                </a:lnTo>
                <a:close/>
              </a:path>
              <a:path w="6177280" h="1779270">
                <a:moveTo>
                  <a:pt x="590745" y="1154668"/>
                </a:moveTo>
                <a:lnTo>
                  <a:pt x="571489" y="1154668"/>
                </a:lnTo>
                <a:lnTo>
                  <a:pt x="563684" y="1162430"/>
                </a:lnTo>
                <a:lnTo>
                  <a:pt x="563684" y="1181578"/>
                </a:lnTo>
                <a:lnTo>
                  <a:pt x="571489" y="1189339"/>
                </a:lnTo>
                <a:lnTo>
                  <a:pt x="590745" y="1189339"/>
                </a:lnTo>
                <a:lnTo>
                  <a:pt x="598551" y="1181578"/>
                </a:lnTo>
                <a:lnTo>
                  <a:pt x="598551" y="1162430"/>
                </a:lnTo>
                <a:lnTo>
                  <a:pt x="590745" y="1154668"/>
                </a:lnTo>
                <a:close/>
              </a:path>
              <a:path w="6177280" h="1779270">
                <a:moveTo>
                  <a:pt x="2862916" y="1148888"/>
                </a:moveTo>
                <a:lnTo>
                  <a:pt x="2843659" y="1148888"/>
                </a:lnTo>
                <a:lnTo>
                  <a:pt x="2835854" y="1156651"/>
                </a:lnTo>
                <a:lnTo>
                  <a:pt x="2835854" y="1175799"/>
                </a:lnTo>
                <a:lnTo>
                  <a:pt x="2843659" y="1183561"/>
                </a:lnTo>
                <a:lnTo>
                  <a:pt x="2862916" y="1183561"/>
                </a:lnTo>
                <a:lnTo>
                  <a:pt x="2870721" y="1175799"/>
                </a:lnTo>
                <a:lnTo>
                  <a:pt x="2870721" y="1156651"/>
                </a:lnTo>
                <a:lnTo>
                  <a:pt x="2862916" y="1148888"/>
                </a:lnTo>
                <a:close/>
              </a:path>
              <a:path w="6177280" h="1779270">
                <a:moveTo>
                  <a:pt x="985906" y="1148888"/>
                </a:moveTo>
                <a:lnTo>
                  <a:pt x="966649" y="1148888"/>
                </a:lnTo>
                <a:lnTo>
                  <a:pt x="958843" y="1156651"/>
                </a:lnTo>
                <a:lnTo>
                  <a:pt x="958843" y="1175799"/>
                </a:lnTo>
                <a:lnTo>
                  <a:pt x="966649" y="1183561"/>
                </a:lnTo>
                <a:lnTo>
                  <a:pt x="985906" y="1183561"/>
                </a:lnTo>
                <a:lnTo>
                  <a:pt x="993711" y="1175799"/>
                </a:lnTo>
                <a:lnTo>
                  <a:pt x="993711" y="1156651"/>
                </a:lnTo>
                <a:lnTo>
                  <a:pt x="985906" y="1148888"/>
                </a:lnTo>
                <a:close/>
              </a:path>
              <a:path w="6177280" h="1779270">
                <a:moveTo>
                  <a:pt x="4780603" y="1143110"/>
                </a:moveTo>
                <a:lnTo>
                  <a:pt x="4761346" y="1143110"/>
                </a:lnTo>
                <a:lnTo>
                  <a:pt x="4753542" y="1150872"/>
                </a:lnTo>
                <a:lnTo>
                  <a:pt x="4753542" y="1170020"/>
                </a:lnTo>
                <a:lnTo>
                  <a:pt x="4761346" y="1177782"/>
                </a:lnTo>
                <a:lnTo>
                  <a:pt x="4780603" y="1177782"/>
                </a:lnTo>
                <a:lnTo>
                  <a:pt x="4788409" y="1170020"/>
                </a:lnTo>
                <a:lnTo>
                  <a:pt x="4788409" y="1150872"/>
                </a:lnTo>
                <a:lnTo>
                  <a:pt x="4780603" y="1143110"/>
                </a:lnTo>
                <a:close/>
              </a:path>
              <a:path w="6177280" h="1779270">
                <a:moveTo>
                  <a:pt x="4228542" y="1143110"/>
                </a:moveTo>
                <a:lnTo>
                  <a:pt x="4209284" y="1143110"/>
                </a:lnTo>
                <a:lnTo>
                  <a:pt x="4201480" y="1150872"/>
                </a:lnTo>
                <a:lnTo>
                  <a:pt x="4201480" y="1170020"/>
                </a:lnTo>
                <a:lnTo>
                  <a:pt x="4209284" y="1177782"/>
                </a:lnTo>
                <a:lnTo>
                  <a:pt x="4228542" y="1177782"/>
                </a:lnTo>
                <a:lnTo>
                  <a:pt x="4236347" y="1170020"/>
                </a:lnTo>
                <a:lnTo>
                  <a:pt x="4236347" y="1150872"/>
                </a:lnTo>
                <a:lnTo>
                  <a:pt x="4228542" y="1143110"/>
                </a:lnTo>
                <a:close/>
              </a:path>
              <a:path w="6177280" h="1779270">
                <a:moveTo>
                  <a:pt x="3124419" y="1143110"/>
                </a:moveTo>
                <a:lnTo>
                  <a:pt x="3105161" y="1143110"/>
                </a:lnTo>
                <a:lnTo>
                  <a:pt x="3097357" y="1150872"/>
                </a:lnTo>
                <a:lnTo>
                  <a:pt x="3097357" y="1170020"/>
                </a:lnTo>
                <a:lnTo>
                  <a:pt x="3105161" y="1177782"/>
                </a:lnTo>
                <a:lnTo>
                  <a:pt x="3124419" y="1177782"/>
                </a:lnTo>
                <a:lnTo>
                  <a:pt x="3132225" y="1170020"/>
                </a:lnTo>
                <a:lnTo>
                  <a:pt x="3132225" y="1150872"/>
                </a:lnTo>
                <a:lnTo>
                  <a:pt x="3124419" y="1143110"/>
                </a:lnTo>
                <a:close/>
              </a:path>
              <a:path w="6177280" h="1779270">
                <a:moveTo>
                  <a:pt x="695346" y="1143110"/>
                </a:moveTo>
                <a:lnTo>
                  <a:pt x="676090" y="1143110"/>
                </a:lnTo>
                <a:lnTo>
                  <a:pt x="668284" y="1150872"/>
                </a:lnTo>
                <a:lnTo>
                  <a:pt x="668284" y="1170020"/>
                </a:lnTo>
                <a:lnTo>
                  <a:pt x="676090" y="1177782"/>
                </a:lnTo>
                <a:lnTo>
                  <a:pt x="695346" y="1177782"/>
                </a:lnTo>
                <a:lnTo>
                  <a:pt x="703152" y="1170020"/>
                </a:lnTo>
                <a:lnTo>
                  <a:pt x="703152" y="1150872"/>
                </a:lnTo>
                <a:lnTo>
                  <a:pt x="695346" y="1143110"/>
                </a:lnTo>
                <a:close/>
              </a:path>
              <a:path w="6177280" h="1779270">
                <a:moveTo>
                  <a:pt x="4676002" y="1137333"/>
                </a:moveTo>
                <a:lnTo>
                  <a:pt x="4656747" y="1137333"/>
                </a:lnTo>
                <a:lnTo>
                  <a:pt x="4648941" y="1145092"/>
                </a:lnTo>
                <a:lnTo>
                  <a:pt x="4648941" y="1164242"/>
                </a:lnTo>
                <a:lnTo>
                  <a:pt x="4656747" y="1172004"/>
                </a:lnTo>
                <a:lnTo>
                  <a:pt x="4676002" y="1172004"/>
                </a:lnTo>
                <a:lnTo>
                  <a:pt x="4683808" y="1164242"/>
                </a:lnTo>
                <a:lnTo>
                  <a:pt x="4683808" y="1145092"/>
                </a:lnTo>
                <a:lnTo>
                  <a:pt x="4676002" y="1137333"/>
                </a:lnTo>
                <a:close/>
              </a:path>
              <a:path w="6177280" h="1779270">
                <a:moveTo>
                  <a:pt x="1247409" y="1125776"/>
                </a:moveTo>
                <a:lnTo>
                  <a:pt x="1228152" y="1125776"/>
                </a:lnTo>
                <a:lnTo>
                  <a:pt x="1220346" y="1133537"/>
                </a:lnTo>
                <a:lnTo>
                  <a:pt x="1220346" y="1152686"/>
                </a:lnTo>
                <a:lnTo>
                  <a:pt x="1228152" y="1160447"/>
                </a:lnTo>
                <a:lnTo>
                  <a:pt x="1247409" y="1160447"/>
                </a:lnTo>
                <a:lnTo>
                  <a:pt x="1255213" y="1152686"/>
                </a:lnTo>
                <a:lnTo>
                  <a:pt x="1255213" y="1133537"/>
                </a:lnTo>
                <a:lnTo>
                  <a:pt x="1247409" y="1125776"/>
                </a:lnTo>
                <a:close/>
              </a:path>
              <a:path w="6177280" h="1779270">
                <a:moveTo>
                  <a:pt x="3374299" y="1119997"/>
                </a:moveTo>
                <a:lnTo>
                  <a:pt x="3355044" y="1119997"/>
                </a:lnTo>
                <a:lnTo>
                  <a:pt x="3347238" y="1127758"/>
                </a:lnTo>
                <a:lnTo>
                  <a:pt x="3347238" y="1146907"/>
                </a:lnTo>
                <a:lnTo>
                  <a:pt x="3355044" y="1154668"/>
                </a:lnTo>
                <a:lnTo>
                  <a:pt x="3374299" y="1154668"/>
                </a:lnTo>
                <a:lnTo>
                  <a:pt x="3382105" y="1146907"/>
                </a:lnTo>
                <a:lnTo>
                  <a:pt x="3382105" y="1127758"/>
                </a:lnTo>
                <a:lnTo>
                  <a:pt x="3374299" y="1119997"/>
                </a:lnTo>
                <a:close/>
              </a:path>
              <a:path w="6177280" h="1779270">
                <a:moveTo>
                  <a:pt x="2624658" y="1119997"/>
                </a:moveTo>
                <a:lnTo>
                  <a:pt x="2605399" y="1119997"/>
                </a:lnTo>
                <a:lnTo>
                  <a:pt x="2597595" y="1127758"/>
                </a:lnTo>
                <a:lnTo>
                  <a:pt x="2597595" y="1146907"/>
                </a:lnTo>
                <a:lnTo>
                  <a:pt x="2605399" y="1154668"/>
                </a:lnTo>
                <a:lnTo>
                  <a:pt x="2624658" y="1154668"/>
                </a:lnTo>
                <a:lnTo>
                  <a:pt x="2632463" y="1146907"/>
                </a:lnTo>
                <a:lnTo>
                  <a:pt x="2632463" y="1127758"/>
                </a:lnTo>
                <a:lnTo>
                  <a:pt x="2624658" y="1119997"/>
                </a:lnTo>
                <a:close/>
              </a:path>
              <a:path w="6177280" h="1779270">
                <a:moveTo>
                  <a:pt x="4362199" y="1114219"/>
                </a:moveTo>
                <a:lnTo>
                  <a:pt x="4342944" y="1114219"/>
                </a:lnTo>
                <a:lnTo>
                  <a:pt x="4335138" y="1121980"/>
                </a:lnTo>
                <a:lnTo>
                  <a:pt x="4335138" y="1141129"/>
                </a:lnTo>
                <a:lnTo>
                  <a:pt x="4342944" y="1148890"/>
                </a:lnTo>
                <a:lnTo>
                  <a:pt x="4362199" y="1148890"/>
                </a:lnTo>
                <a:lnTo>
                  <a:pt x="4370005" y="1141129"/>
                </a:lnTo>
                <a:lnTo>
                  <a:pt x="4370005" y="1121980"/>
                </a:lnTo>
                <a:lnTo>
                  <a:pt x="4362199" y="1114219"/>
                </a:lnTo>
                <a:close/>
              </a:path>
              <a:path w="6177280" h="1779270">
                <a:moveTo>
                  <a:pt x="4071641" y="1114219"/>
                </a:moveTo>
                <a:lnTo>
                  <a:pt x="4052384" y="1114219"/>
                </a:lnTo>
                <a:lnTo>
                  <a:pt x="4044579" y="1121980"/>
                </a:lnTo>
                <a:lnTo>
                  <a:pt x="4044579" y="1141129"/>
                </a:lnTo>
                <a:lnTo>
                  <a:pt x="4052384" y="1148890"/>
                </a:lnTo>
                <a:lnTo>
                  <a:pt x="4071641" y="1148890"/>
                </a:lnTo>
                <a:lnTo>
                  <a:pt x="4079447" y="1141129"/>
                </a:lnTo>
                <a:lnTo>
                  <a:pt x="4079447" y="1121980"/>
                </a:lnTo>
                <a:lnTo>
                  <a:pt x="4071641" y="1114219"/>
                </a:lnTo>
                <a:close/>
              </a:path>
              <a:path w="6177280" h="1779270">
                <a:moveTo>
                  <a:pt x="2072595" y="1114219"/>
                </a:moveTo>
                <a:lnTo>
                  <a:pt x="2053339" y="1114219"/>
                </a:lnTo>
                <a:lnTo>
                  <a:pt x="2045533" y="1121980"/>
                </a:lnTo>
                <a:lnTo>
                  <a:pt x="2045533" y="1141129"/>
                </a:lnTo>
                <a:lnTo>
                  <a:pt x="2053339" y="1148890"/>
                </a:lnTo>
                <a:lnTo>
                  <a:pt x="2072595" y="1148890"/>
                </a:lnTo>
                <a:lnTo>
                  <a:pt x="2080400" y="1141129"/>
                </a:lnTo>
                <a:lnTo>
                  <a:pt x="2080400" y="1121980"/>
                </a:lnTo>
                <a:lnTo>
                  <a:pt x="2072595" y="1114219"/>
                </a:lnTo>
                <a:close/>
              </a:path>
              <a:path w="6177280" h="1779270">
                <a:moveTo>
                  <a:pt x="1799470" y="1114219"/>
                </a:moveTo>
                <a:lnTo>
                  <a:pt x="1780214" y="1114219"/>
                </a:lnTo>
                <a:lnTo>
                  <a:pt x="1772408" y="1121980"/>
                </a:lnTo>
                <a:lnTo>
                  <a:pt x="1772408" y="1141129"/>
                </a:lnTo>
                <a:lnTo>
                  <a:pt x="1780214" y="1148890"/>
                </a:lnTo>
                <a:lnTo>
                  <a:pt x="1799470" y="1148890"/>
                </a:lnTo>
                <a:lnTo>
                  <a:pt x="1807276" y="1141129"/>
                </a:lnTo>
                <a:lnTo>
                  <a:pt x="1807276" y="1121980"/>
                </a:lnTo>
                <a:lnTo>
                  <a:pt x="1799470" y="1114219"/>
                </a:lnTo>
                <a:close/>
              </a:path>
              <a:path w="6177280" h="1779270">
                <a:moveTo>
                  <a:pt x="3240642" y="1108440"/>
                </a:moveTo>
                <a:lnTo>
                  <a:pt x="3221384" y="1108440"/>
                </a:lnTo>
                <a:lnTo>
                  <a:pt x="3213580" y="1116201"/>
                </a:lnTo>
                <a:lnTo>
                  <a:pt x="3213580" y="1135350"/>
                </a:lnTo>
                <a:lnTo>
                  <a:pt x="3221384" y="1143111"/>
                </a:lnTo>
                <a:lnTo>
                  <a:pt x="3240642" y="1143111"/>
                </a:lnTo>
                <a:lnTo>
                  <a:pt x="3248447" y="1135350"/>
                </a:lnTo>
                <a:lnTo>
                  <a:pt x="3248447" y="1116201"/>
                </a:lnTo>
                <a:lnTo>
                  <a:pt x="3240642" y="1108440"/>
                </a:lnTo>
                <a:close/>
              </a:path>
              <a:path w="6177280" h="1779270">
                <a:moveTo>
                  <a:pt x="2746692" y="1108440"/>
                </a:moveTo>
                <a:lnTo>
                  <a:pt x="2727435" y="1108440"/>
                </a:lnTo>
                <a:lnTo>
                  <a:pt x="2719630" y="1116201"/>
                </a:lnTo>
                <a:lnTo>
                  <a:pt x="2719630" y="1135350"/>
                </a:lnTo>
                <a:lnTo>
                  <a:pt x="2727435" y="1143111"/>
                </a:lnTo>
                <a:lnTo>
                  <a:pt x="2746692" y="1143111"/>
                </a:lnTo>
                <a:lnTo>
                  <a:pt x="2754497" y="1135350"/>
                </a:lnTo>
                <a:lnTo>
                  <a:pt x="2754497" y="1116201"/>
                </a:lnTo>
                <a:lnTo>
                  <a:pt x="2746692" y="1108440"/>
                </a:lnTo>
                <a:close/>
              </a:path>
              <a:path w="6177280" h="1779270">
                <a:moveTo>
                  <a:pt x="2188819" y="1108440"/>
                </a:moveTo>
                <a:lnTo>
                  <a:pt x="2169562" y="1108440"/>
                </a:lnTo>
                <a:lnTo>
                  <a:pt x="2161757" y="1116201"/>
                </a:lnTo>
                <a:lnTo>
                  <a:pt x="2161757" y="1135350"/>
                </a:lnTo>
                <a:lnTo>
                  <a:pt x="2169562" y="1143111"/>
                </a:lnTo>
                <a:lnTo>
                  <a:pt x="2188819" y="1143111"/>
                </a:lnTo>
                <a:lnTo>
                  <a:pt x="2196625" y="1135350"/>
                </a:lnTo>
                <a:lnTo>
                  <a:pt x="2196625" y="1116201"/>
                </a:lnTo>
                <a:lnTo>
                  <a:pt x="2188819" y="1108440"/>
                </a:lnTo>
                <a:close/>
              </a:path>
              <a:path w="6177280" h="1779270">
                <a:moveTo>
                  <a:pt x="1938938" y="1102660"/>
                </a:moveTo>
                <a:lnTo>
                  <a:pt x="1919682" y="1102660"/>
                </a:lnTo>
                <a:lnTo>
                  <a:pt x="1911877" y="1110423"/>
                </a:lnTo>
                <a:lnTo>
                  <a:pt x="1911877" y="1129571"/>
                </a:lnTo>
                <a:lnTo>
                  <a:pt x="1919682" y="1137333"/>
                </a:lnTo>
                <a:lnTo>
                  <a:pt x="1938938" y="1137333"/>
                </a:lnTo>
                <a:lnTo>
                  <a:pt x="1946743" y="1129571"/>
                </a:lnTo>
                <a:lnTo>
                  <a:pt x="1946743" y="1110423"/>
                </a:lnTo>
                <a:lnTo>
                  <a:pt x="1938938" y="1102660"/>
                </a:lnTo>
                <a:close/>
              </a:path>
              <a:path w="6177280" h="1779270">
                <a:moveTo>
                  <a:pt x="1671624" y="1102660"/>
                </a:moveTo>
                <a:lnTo>
                  <a:pt x="1652367" y="1102660"/>
                </a:lnTo>
                <a:lnTo>
                  <a:pt x="1644562" y="1110423"/>
                </a:lnTo>
                <a:lnTo>
                  <a:pt x="1644562" y="1129571"/>
                </a:lnTo>
                <a:lnTo>
                  <a:pt x="1652367" y="1137333"/>
                </a:lnTo>
                <a:lnTo>
                  <a:pt x="1671624" y="1137333"/>
                </a:lnTo>
                <a:lnTo>
                  <a:pt x="1679430" y="1129571"/>
                </a:lnTo>
                <a:lnTo>
                  <a:pt x="1679430" y="1110423"/>
                </a:lnTo>
                <a:lnTo>
                  <a:pt x="1671624" y="1102660"/>
                </a:lnTo>
                <a:close/>
              </a:path>
              <a:path w="6177280" h="1779270">
                <a:moveTo>
                  <a:pt x="1102130" y="1102660"/>
                </a:moveTo>
                <a:lnTo>
                  <a:pt x="1082873" y="1102660"/>
                </a:lnTo>
                <a:lnTo>
                  <a:pt x="1075067" y="1110423"/>
                </a:lnTo>
                <a:lnTo>
                  <a:pt x="1075067" y="1129571"/>
                </a:lnTo>
                <a:lnTo>
                  <a:pt x="1082873" y="1137333"/>
                </a:lnTo>
                <a:lnTo>
                  <a:pt x="1102130" y="1137333"/>
                </a:lnTo>
                <a:lnTo>
                  <a:pt x="1109935" y="1129571"/>
                </a:lnTo>
                <a:lnTo>
                  <a:pt x="1109935" y="1110423"/>
                </a:lnTo>
                <a:lnTo>
                  <a:pt x="1102130" y="1102660"/>
                </a:lnTo>
                <a:close/>
              </a:path>
              <a:path w="6177280" h="1779270">
                <a:moveTo>
                  <a:pt x="491954" y="1096882"/>
                </a:moveTo>
                <a:lnTo>
                  <a:pt x="472699" y="1096882"/>
                </a:lnTo>
                <a:lnTo>
                  <a:pt x="464893" y="1104644"/>
                </a:lnTo>
                <a:lnTo>
                  <a:pt x="464893" y="1123792"/>
                </a:lnTo>
                <a:lnTo>
                  <a:pt x="472699" y="1131554"/>
                </a:lnTo>
                <a:lnTo>
                  <a:pt x="491954" y="1131554"/>
                </a:lnTo>
                <a:lnTo>
                  <a:pt x="499760" y="1123792"/>
                </a:lnTo>
                <a:lnTo>
                  <a:pt x="499760" y="1104644"/>
                </a:lnTo>
                <a:lnTo>
                  <a:pt x="491954" y="1096882"/>
                </a:lnTo>
                <a:close/>
              </a:path>
              <a:path w="6177280" h="1779270">
                <a:moveTo>
                  <a:pt x="3595124" y="1091103"/>
                </a:moveTo>
                <a:lnTo>
                  <a:pt x="3575867" y="1091103"/>
                </a:lnTo>
                <a:lnTo>
                  <a:pt x="3568062" y="1098866"/>
                </a:lnTo>
                <a:lnTo>
                  <a:pt x="3568062" y="1118014"/>
                </a:lnTo>
                <a:lnTo>
                  <a:pt x="3575867" y="1125776"/>
                </a:lnTo>
                <a:lnTo>
                  <a:pt x="3595124" y="1125776"/>
                </a:lnTo>
                <a:lnTo>
                  <a:pt x="3602930" y="1118014"/>
                </a:lnTo>
                <a:lnTo>
                  <a:pt x="3602930" y="1098866"/>
                </a:lnTo>
                <a:lnTo>
                  <a:pt x="3595124" y="1091103"/>
                </a:lnTo>
                <a:close/>
              </a:path>
              <a:path w="6177280" h="1779270">
                <a:moveTo>
                  <a:pt x="782514" y="1091103"/>
                </a:moveTo>
                <a:lnTo>
                  <a:pt x="763257" y="1091103"/>
                </a:lnTo>
                <a:lnTo>
                  <a:pt x="755451" y="1098866"/>
                </a:lnTo>
                <a:lnTo>
                  <a:pt x="755451" y="1118014"/>
                </a:lnTo>
                <a:lnTo>
                  <a:pt x="763257" y="1125776"/>
                </a:lnTo>
                <a:lnTo>
                  <a:pt x="782514" y="1125776"/>
                </a:lnTo>
                <a:lnTo>
                  <a:pt x="790319" y="1118014"/>
                </a:lnTo>
                <a:lnTo>
                  <a:pt x="790319" y="1098866"/>
                </a:lnTo>
                <a:lnTo>
                  <a:pt x="782514" y="1091103"/>
                </a:lnTo>
                <a:close/>
              </a:path>
              <a:path w="6177280" h="1779270">
                <a:moveTo>
                  <a:pt x="381543" y="1091103"/>
                </a:moveTo>
                <a:lnTo>
                  <a:pt x="362286" y="1091103"/>
                </a:lnTo>
                <a:lnTo>
                  <a:pt x="354481" y="1098866"/>
                </a:lnTo>
                <a:lnTo>
                  <a:pt x="354481" y="1118014"/>
                </a:lnTo>
                <a:lnTo>
                  <a:pt x="362286" y="1125776"/>
                </a:lnTo>
                <a:lnTo>
                  <a:pt x="381543" y="1125776"/>
                </a:lnTo>
                <a:lnTo>
                  <a:pt x="389348" y="1118014"/>
                </a:lnTo>
                <a:lnTo>
                  <a:pt x="389348" y="1098866"/>
                </a:lnTo>
                <a:lnTo>
                  <a:pt x="381543" y="1091103"/>
                </a:lnTo>
                <a:close/>
              </a:path>
              <a:path w="6177280" h="1779270">
                <a:moveTo>
                  <a:pt x="3815949" y="1085325"/>
                </a:moveTo>
                <a:lnTo>
                  <a:pt x="3796691" y="1085325"/>
                </a:lnTo>
                <a:lnTo>
                  <a:pt x="3788887" y="1093087"/>
                </a:lnTo>
                <a:lnTo>
                  <a:pt x="3788887" y="1112235"/>
                </a:lnTo>
                <a:lnTo>
                  <a:pt x="3796691" y="1119997"/>
                </a:lnTo>
                <a:lnTo>
                  <a:pt x="3815949" y="1119997"/>
                </a:lnTo>
                <a:lnTo>
                  <a:pt x="3823754" y="1112235"/>
                </a:lnTo>
                <a:lnTo>
                  <a:pt x="3823754" y="1093087"/>
                </a:lnTo>
                <a:lnTo>
                  <a:pt x="3815949" y="1085325"/>
                </a:lnTo>
                <a:close/>
              </a:path>
              <a:path w="6177280" h="1779270">
                <a:moveTo>
                  <a:pt x="1474044" y="1085325"/>
                </a:moveTo>
                <a:lnTo>
                  <a:pt x="1454787" y="1085325"/>
                </a:lnTo>
                <a:lnTo>
                  <a:pt x="1446982" y="1093087"/>
                </a:lnTo>
                <a:lnTo>
                  <a:pt x="1446982" y="1112235"/>
                </a:lnTo>
                <a:lnTo>
                  <a:pt x="1454787" y="1119997"/>
                </a:lnTo>
                <a:lnTo>
                  <a:pt x="1474044" y="1119997"/>
                </a:lnTo>
                <a:lnTo>
                  <a:pt x="1481849" y="1112235"/>
                </a:lnTo>
                <a:lnTo>
                  <a:pt x="1481849" y="1093087"/>
                </a:lnTo>
                <a:lnTo>
                  <a:pt x="1474044" y="1085325"/>
                </a:lnTo>
                <a:close/>
              </a:path>
              <a:path w="6177280" h="1779270">
                <a:moveTo>
                  <a:pt x="4507478" y="1079548"/>
                </a:moveTo>
                <a:lnTo>
                  <a:pt x="4488223" y="1079548"/>
                </a:lnTo>
                <a:lnTo>
                  <a:pt x="4480417" y="1087307"/>
                </a:lnTo>
                <a:lnTo>
                  <a:pt x="4480417" y="1106457"/>
                </a:lnTo>
                <a:lnTo>
                  <a:pt x="4488223" y="1114219"/>
                </a:lnTo>
                <a:lnTo>
                  <a:pt x="4507478" y="1114219"/>
                </a:lnTo>
                <a:lnTo>
                  <a:pt x="4515284" y="1106457"/>
                </a:lnTo>
                <a:lnTo>
                  <a:pt x="4515284" y="1087307"/>
                </a:lnTo>
                <a:lnTo>
                  <a:pt x="4507478" y="1079548"/>
                </a:lnTo>
                <a:close/>
              </a:path>
              <a:path w="6177280" h="1779270">
                <a:moveTo>
                  <a:pt x="3949606" y="1079548"/>
                </a:moveTo>
                <a:lnTo>
                  <a:pt x="3930350" y="1079548"/>
                </a:lnTo>
                <a:lnTo>
                  <a:pt x="3922544" y="1087307"/>
                </a:lnTo>
                <a:lnTo>
                  <a:pt x="3922544" y="1106457"/>
                </a:lnTo>
                <a:lnTo>
                  <a:pt x="3930350" y="1114219"/>
                </a:lnTo>
                <a:lnTo>
                  <a:pt x="3949606" y="1114219"/>
                </a:lnTo>
                <a:lnTo>
                  <a:pt x="3957411" y="1106457"/>
                </a:lnTo>
                <a:lnTo>
                  <a:pt x="3957411" y="1087307"/>
                </a:lnTo>
                <a:lnTo>
                  <a:pt x="3949606" y="1079548"/>
                </a:lnTo>
                <a:close/>
              </a:path>
              <a:path w="6177280" h="1779270">
                <a:moveTo>
                  <a:pt x="2403833" y="1079548"/>
                </a:moveTo>
                <a:lnTo>
                  <a:pt x="2384576" y="1079548"/>
                </a:lnTo>
                <a:lnTo>
                  <a:pt x="2376770" y="1087307"/>
                </a:lnTo>
                <a:lnTo>
                  <a:pt x="2376770" y="1106457"/>
                </a:lnTo>
                <a:lnTo>
                  <a:pt x="2384576" y="1114219"/>
                </a:lnTo>
                <a:lnTo>
                  <a:pt x="2403833" y="1114219"/>
                </a:lnTo>
                <a:lnTo>
                  <a:pt x="2411638" y="1106457"/>
                </a:lnTo>
                <a:lnTo>
                  <a:pt x="2411638" y="1087307"/>
                </a:lnTo>
                <a:lnTo>
                  <a:pt x="2403833" y="1079548"/>
                </a:lnTo>
                <a:close/>
              </a:path>
              <a:path w="6177280" h="1779270">
                <a:moveTo>
                  <a:pt x="1357821" y="1079548"/>
                </a:moveTo>
                <a:lnTo>
                  <a:pt x="1338564" y="1079548"/>
                </a:lnTo>
                <a:lnTo>
                  <a:pt x="1330759" y="1087307"/>
                </a:lnTo>
                <a:lnTo>
                  <a:pt x="1330759" y="1106457"/>
                </a:lnTo>
                <a:lnTo>
                  <a:pt x="1338564" y="1114219"/>
                </a:lnTo>
                <a:lnTo>
                  <a:pt x="1357821" y="1114219"/>
                </a:lnTo>
                <a:lnTo>
                  <a:pt x="1365627" y="1106457"/>
                </a:lnTo>
                <a:lnTo>
                  <a:pt x="1365627" y="1087307"/>
                </a:lnTo>
                <a:lnTo>
                  <a:pt x="1357821" y="1079548"/>
                </a:lnTo>
                <a:close/>
              </a:path>
              <a:path w="6177280" h="1779270">
                <a:moveTo>
                  <a:pt x="2967517" y="1073769"/>
                </a:moveTo>
                <a:lnTo>
                  <a:pt x="2948260" y="1073769"/>
                </a:lnTo>
                <a:lnTo>
                  <a:pt x="2940455" y="1081530"/>
                </a:lnTo>
                <a:lnTo>
                  <a:pt x="2940455" y="1100678"/>
                </a:lnTo>
                <a:lnTo>
                  <a:pt x="2948260" y="1108440"/>
                </a:lnTo>
                <a:lnTo>
                  <a:pt x="2967517" y="1108440"/>
                </a:lnTo>
                <a:lnTo>
                  <a:pt x="2975322" y="1100678"/>
                </a:lnTo>
                <a:lnTo>
                  <a:pt x="2975322" y="1081530"/>
                </a:lnTo>
                <a:lnTo>
                  <a:pt x="2967517" y="1073769"/>
                </a:lnTo>
                <a:close/>
              </a:path>
              <a:path w="6177280" h="1779270">
                <a:moveTo>
                  <a:pt x="4652758" y="1050654"/>
                </a:moveTo>
                <a:lnTo>
                  <a:pt x="4633502" y="1050654"/>
                </a:lnTo>
                <a:lnTo>
                  <a:pt x="4625696" y="1058415"/>
                </a:lnTo>
                <a:lnTo>
                  <a:pt x="4625696" y="1077564"/>
                </a:lnTo>
                <a:lnTo>
                  <a:pt x="4633502" y="1085325"/>
                </a:lnTo>
                <a:lnTo>
                  <a:pt x="4652758" y="1085325"/>
                </a:lnTo>
                <a:lnTo>
                  <a:pt x="4660563" y="1077564"/>
                </a:lnTo>
                <a:lnTo>
                  <a:pt x="4660563" y="1058415"/>
                </a:lnTo>
                <a:lnTo>
                  <a:pt x="4652758" y="1050654"/>
                </a:lnTo>
                <a:close/>
              </a:path>
              <a:path w="6177280" h="1779270">
                <a:moveTo>
                  <a:pt x="2281797" y="1050654"/>
                </a:moveTo>
                <a:lnTo>
                  <a:pt x="2262541" y="1050654"/>
                </a:lnTo>
                <a:lnTo>
                  <a:pt x="2254736" y="1058415"/>
                </a:lnTo>
                <a:lnTo>
                  <a:pt x="2254736" y="1077564"/>
                </a:lnTo>
                <a:lnTo>
                  <a:pt x="2262541" y="1085325"/>
                </a:lnTo>
                <a:lnTo>
                  <a:pt x="2281797" y="1085325"/>
                </a:lnTo>
                <a:lnTo>
                  <a:pt x="2289602" y="1077564"/>
                </a:lnTo>
                <a:lnTo>
                  <a:pt x="2289602" y="1058415"/>
                </a:lnTo>
                <a:lnTo>
                  <a:pt x="2281797" y="1050654"/>
                </a:lnTo>
                <a:close/>
              </a:path>
              <a:path w="6177280" h="1779270">
                <a:moveTo>
                  <a:pt x="910360" y="1050654"/>
                </a:moveTo>
                <a:lnTo>
                  <a:pt x="891104" y="1050654"/>
                </a:lnTo>
                <a:lnTo>
                  <a:pt x="883298" y="1058415"/>
                </a:lnTo>
                <a:lnTo>
                  <a:pt x="883298" y="1077564"/>
                </a:lnTo>
                <a:lnTo>
                  <a:pt x="891104" y="1085325"/>
                </a:lnTo>
                <a:lnTo>
                  <a:pt x="910360" y="1085325"/>
                </a:lnTo>
                <a:lnTo>
                  <a:pt x="918165" y="1077564"/>
                </a:lnTo>
                <a:lnTo>
                  <a:pt x="918165" y="1058415"/>
                </a:lnTo>
                <a:lnTo>
                  <a:pt x="910360" y="1050654"/>
                </a:lnTo>
                <a:close/>
              </a:path>
              <a:path w="6177280" h="1779270">
                <a:moveTo>
                  <a:pt x="4832906" y="1044875"/>
                </a:moveTo>
                <a:lnTo>
                  <a:pt x="4813647" y="1044875"/>
                </a:lnTo>
                <a:lnTo>
                  <a:pt x="4805843" y="1052638"/>
                </a:lnTo>
                <a:lnTo>
                  <a:pt x="4805843" y="1071786"/>
                </a:lnTo>
                <a:lnTo>
                  <a:pt x="4813647" y="1079548"/>
                </a:lnTo>
                <a:lnTo>
                  <a:pt x="4832906" y="1079548"/>
                </a:lnTo>
                <a:lnTo>
                  <a:pt x="4840711" y="1071786"/>
                </a:lnTo>
                <a:lnTo>
                  <a:pt x="4840711" y="1052638"/>
                </a:lnTo>
                <a:lnTo>
                  <a:pt x="4832906" y="1044875"/>
                </a:lnTo>
                <a:close/>
              </a:path>
              <a:path w="6177280" h="1779270">
                <a:moveTo>
                  <a:pt x="3699725" y="1044875"/>
                </a:moveTo>
                <a:lnTo>
                  <a:pt x="3680467" y="1044875"/>
                </a:lnTo>
                <a:lnTo>
                  <a:pt x="3672663" y="1052638"/>
                </a:lnTo>
                <a:lnTo>
                  <a:pt x="3672663" y="1071786"/>
                </a:lnTo>
                <a:lnTo>
                  <a:pt x="3680467" y="1079548"/>
                </a:lnTo>
                <a:lnTo>
                  <a:pt x="3699725" y="1079548"/>
                </a:lnTo>
                <a:lnTo>
                  <a:pt x="3707531" y="1071786"/>
                </a:lnTo>
                <a:lnTo>
                  <a:pt x="3707531" y="1052638"/>
                </a:lnTo>
                <a:lnTo>
                  <a:pt x="3699725" y="1044875"/>
                </a:lnTo>
                <a:close/>
              </a:path>
              <a:path w="6177280" h="1779270">
                <a:moveTo>
                  <a:pt x="3478900" y="1044875"/>
                </a:moveTo>
                <a:lnTo>
                  <a:pt x="3459643" y="1044875"/>
                </a:lnTo>
                <a:lnTo>
                  <a:pt x="3451838" y="1052638"/>
                </a:lnTo>
                <a:lnTo>
                  <a:pt x="3451838" y="1071786"/>
                </a:lnTo>
                <a:lnTo>
                  <a:pt x="3459643" y="1079548"/>
                </a:lnTo>
                <a:lnTo>
                  <a:pt x="3478900" y="1079548"/>
                </a:lnTo>
                <a:lnTo>
                  <a:pt x="3486706" y="1071786"/>
                </a:lnTo>
                <a:lnTo>
                  <a:pt x="3486706" y="1052638"/>
                </a:lnTo>
                <a:lnTo>
                  <a:pt x="3478900" y="1044875"/>
                </a:lnTo>
                <a:close/>
              </a:path>
              <a:path w="6177280" h="1779270">
                <a:moveTo>
                  <a:pt x="3072118" y="1044875"/>
                </a:moveTo>
                <a:lnTo>
                  <a:pt x="3052861" y="1044875"/>
                </a:lnTo>
                <a:lnTo>
                  <a:pt x="3045056" y="1052638"/>
                </a:lnTo>
                <a:lnTo>
                  <a:pt x="3045056" y="1071786"/>
                </a:lnTo>
                <a:lnTo>
                  <a:pt x="3052861" y="1079548"/>
                </a:lnTo>
                <a:lnTo>
                  <a:pt x="3072118" y="1079548"/>
                </a:lnTo>
                <a:lnTo>
                  <a:pt x="3079923" y="1071786"/>
                </a:lnTo>
                <a:lnTo>
                  <a:pt x="3079923" y="1052638"/>
                </a:lnTo>
                <a:lnTo>
                  <a:pt x="3072118" y="1044875"/>
                </a:lnTo>
                <a:close/>
              </a:path>
              <a:path w="6177280" h="1779270">
                <a:moveTo>
                  <a:pt x="2520057" y="1044875"/>
                </a:moveTo>
                <a:lnTo>
                  <a:pt x="2500800" y="1044875"/>
                </a:lnTo>
                <a:lnTo>
                  <a:pt x="2492993" y="1052638"/>
                </a:lnTo>
                <a:lnTo>
                  <a:pt x="2492993" y="1071786"/>
                </a:lnTo>
                <a:lnTo>
                  <a:pt x="2500800" y="1079548"/>
                </a:lnTo>
                <a:lnTo>
                  <a:pt x="2520057" y="1079548"/>
                </a:lnTo>
                <a:lnTo>
                  <a:pt x="2527862" y="1071786"/>
                </a:lnTo>
                <a:lnTo>
                  <a:pt x="2527862" y="1052638"/>
                </a:lnTo>
                <a:lnTo>
                  <a:pt x="2520057" y="1044875"/>
                </a:lnTo>
                <a:close/>
              </a:path>
              <a:path w="6177280" h="1779270">
                <a:moveTo>
                  <a:pt x="1584457" y="1033318"/>
                </a:moveTo>
                <a:lnTo>
                  <a:pt x="1565200" y="1033318"/>
                </a:lnTo>
                <a:lnTo>
                  <a:pt x="1557394" y="1041081"/>
                </a:lnTo>
                <a:lnTo>
                  <a:pt x="1557394" y="1060229"/>
                </a:lnTo>
                <a:lnTo>
                  <a:pt x="1565200" y="1067991"/>
                </a:lnTo>
                <a:lnTo>
                  <a:pt x="1584457" y="1067991"/>
                </a:lnTo>
                <a:lnTo>
                  <a:pt x="1592262" y="1060229"/>
                </a:lnTo>
                <a:lnTo>
                  <a:pt x="1592262" y="1041081"/>
                </a:lnTo>
                <a:lnTo>
                  <a:pt x="1584457" y="1033318"/>
                </a:lnTo>
                <a:close/>
              </a:path>
              <a:path w="6177280" h="1779270">
                <a:moveTo>
                  <a:pt x="631423" y="1033318"/>
                </a:moveTo>
                <a:lnTo>
                  <a:pt x="612167" y="1033318"/>
                </a:lnTo>
                <a:lnTo>
                  <a:pt x="604362" y="1041081"/>
                </a:lnTo>
                <a:lnTo>
                  <a:pt x="604362" y="1060229"/>
                </a:lnTo>
                <a:lnTo>
                  <a:pt x="612167" y="1067991"/>
                </a:lnTo>
                <a:lnTo>
                  <a:pt x="631423" y="1067991"/>
                </a:lnTo>
                <a:lnTo>
                  <a:pt x="639229" y="1060229"/>
                </a:lnTo>
                <a:lnTo>
                  <a:pt x="639229" y="1041081"/>
                </a:lnTo>
                <a:lnTo>
                  <a:pt x="631423" y="1033318"/>
                </a:lnTo>
                <a:close/>
              </a:path>
              <a:path w="6177280" h="1779270">
                <a:moveTo>
                  <a:pt x="2839670" y="1027541"/>
                </a:moveTo>
                <a:lnTo>
                  <a:pt x="2820413" y="1027541"/>
                </a:lnTo>
                <a:lnTo>
                  <a:pt x="2812608" y="1035302"/>
                </a:lnTo>
                <a:lnTo>
                  <a:pt x="2812608" y="1054450"/>
                </a:lnTo>
                <a:lnTo>
                  <a:pt x="2820413" y="1062212"/>
                </a:lnTo>
                <a:lnTo>
                  <a:pt x="2839670" y="1062212"/>
                </a:lnTo>
                <a:lnTo>
                  <a:pt x="2847477" y="1054450"/>
                </a:lnTo>
                <a:lnTo>
                  <a:pt x="2847477" y="1035302"/>
                </a:lnTo>
                <a:lnTo>
                  <a:pt x="2839670" y="1027541"/>
                </a:lnTo>
                <a:close/>
              </a:path>
              <a:path w="6177280" h="1779270">
                <a:moveTo>
                  <a:pt x="3321998" y="1021761"/>
                </a:moveTo>
                <a:lnTo>
                  <a:pt x="3302741" y="1021761"/>
                </a:lnTo>
                <a:lnTo>
                  <a:pt x="3294936" y="1029522"/>
                </a:lnTo>
                <a:lnTo>
                  <a:pt x="3294936" y="1048672"/>
                </a:lnTo>
                <a:lnTo>
                  <a:pt x="3302741" y="1056432"/>
                </a:lnTo>
                <a:lnTo>
                  <a:pt x="3321998" y="1056432"/>
                </a:lnTo>
                <a:lnTo>
                  <a:pt x="3329804" y="1048672"/>
                </a:lnTo>
                <a:lnTo>
                  <a:pt x="3329804" y="1029522"/>
                </a:lnTo>
                <a:lnTo>
                  <a:pt x="3321998" y="1021761"/>
                </a:lnTo>
                <a:close/>
              </a:path>
              <a:path w="6177280" h="1779270">
                <a:moveTo>
                  <a:pt x="1218352" y="1021761"/>
                </a:moveTo>
                <a:lnTo>
                  <a:pt x="1199095" y="1021761"/>
                </a:lnTo>
                <a:lnTo>
                  <a:pt x="1191290" y="1029522"/>
                </a:lnTo>
                <a:lnTo>
                  <a:pt x="1191290" y="1048672"/>
                </a:lnTo>
                <a:lnTo>
                  <a:pt x="1199095" y="1056432"/>
                </a:lnTo>
                <a:lnTo>
                  <a:pt x="1218352" y="1056432"/>
                </a:lnTo>
                <a:lnTo>
                  <a:pt x="1226158" y="1048672"/>
                </a:lnTo>
                <a:lnTo>
                  <a:pt x="1226158" y="1029522"/>
                </a:lnTo>
                <a:lnTo>
                  <a:pt x="1218352" y="1021761"/>
                </a:lnTo>
                <a:close/>
              </a:path>
              <a:path w="6177280" h="1779270">
                <a:moveTo>
                  <a:pt x="1049827" y="1021761"/>
                </a:moveTo>
                <a:lnTo>
                  <a:pt x="1030571" y="1021761"/>
                </a:lnTo>
                <a:lnTo>
                  <a:pt x="1022766" y="1029522"/>
                </a:lnTo>
                <a:lnTo>
                  <a:pt x="1022766" y="1048672"/>
                </a:lnTo>
                <a:lnTo>
                  <a:pt x="1030571" y="1056432"/>
                </a:lnTo>
                <a:lnTo>
                  <a:pt x="1049827" y="1056432"/>
                </a:lnTo>
                <a:lnTo>
                  <a:pt x="1057633" y="1048672"/>
                </a:lnTo>
                <a:lnTo>
                  <a:pt x="1057633" y="1029522"/>
                </a:lnTo>
                <a:lnTo>
                  <a:pt x="1049827" y="1021761"/>
                </a:lnTo>
                <a:close/>
              </a:path>
              <a:path w="6177280" h="1779270">
                <a:moveTo>
                  <a:pt x="1875016" y="1015983"/>
                </a:moveTo>
                <a:lnTo>
                  <a:pt x="1855759" y="1015983"/>
                </a:lnTo>
                <a:lnTo>
                  <a:pt x="1847954" y="1023744"/>
                </a:lnTo>
                <a:lnTo>
                  <a:pt x="1847954" y="1042893"/>
                </a:lnTo>
                <a:lnTo>
                  <a:pt x="1855759" y="1050654"/>
                </a:lnTo>
                <a:lnTo>
                  <a:pt x="1875016" y="1050654"/>
                </a:lnTo>
                <a:lnTo>
                  <a:pt x="1882821" y="1042893"/>
                </a:lnTo>
                <a:lnTo>
                  <a:pt x="1882821" y="1023744"/>
                </a:lnTo>
                <a:lnTo>
                  <a:pt x="1875016" y="1015983"/>
                </a:lnTo>
                <a:close/>
              </a:path>
              <a:path w="6177280" h="1779270">
                <a:moveTo>
                  <a:pt x="2630468" y="1004426"/>
                </a:moveTo>
                <a:lnTo>
                  <a:pt x="2611211" y="1004426"/>
                </a:lnTo>
                <a:lnTo>
                  <a:pt x="2603407" y="1012188"/>
                </a:lnTo>
                <a:lnTo>
                  <a:pt x="2603407" y="1031336"/>
                </a:lnTo>
                <a:lnTo>
                  <a:pt x="2611211" y="1039097"/>
                </a:lnTo>
                <a:lnTo>
                  <a:pt x="2630468" y="1039097"/>
                </a:lnTo>
                <a:lnTo>
                  <a:pt x="2638273" y="1031336"/>
                </a:lnTo>
                <a:lnTo>
                  <a:pt x="2638273" y="1012188"/>
                </a:lnTo>
                <a:lnTo>
                  <a:pt x="2630468" y="1004426"/>
                </a:lnTo>
                <a:close/>
              </a:path>
              <a:path w="6177280" h="1779270">
                <a:moveTo>
                  <a:pt x="1735547" y="1004426"/>
                </a:moveTo>
                <a:lnTo>
                  <a:pt x="1716290" y="1004426"/>
                </a:lnTo>
                <a:lnTo>
                  <a:pt x="1708485" y="1012188"/>
                </a:lnTo>
                <a:lnTo>
                  <a:pt x="1708485" y="1031336"/>
                </a:lnTo>
                <a:lnTo>
                  <a:pt x="1716290" y="1039097"/>
                </a:lnTo>
                <a:lnTo>
                  <a:pt x="1735547" y="1039097"/>
                </a:lnTo>
                <a:lnTo>
                  <a:pt x="1743353" y="1031336"/>
                </a:lnTo>
                <a:lnTo>
                  <a:pt x="1743353" y="1012188"/>
                </a:lnTo>
                <a:lnTo>
                  <a:pt x="1735547" y="1004426"/>
                </a:lnTo>
                <a:close/>
              </a:path>
              <a:path w="6177280" h="1779270">
                <a:moveTo>
                  <a:pt x="3194152" y="998647"/>
                </a:moveTo>
                <a:lnTo>
                  <a:pt x="3174895" y="998647"/>
                </a:lnTo>
                <a:lnTo>
                  <a:pt x="3167090" y="1006410"/>
                </a:lnTo>
                <a:lnTo>
                  <a:pt x="3167090" y="1025558"/>
                </a:lnTo>
                <a:lnTo>
                  <a:pt x="3174895" y="1033318"/>
                </a:lnTo>
                <a:lnTo>
                  <a:pt x="3194152" y="1033318"/>
                </a:lnTo>
                <a:lnTo>
                  <a:pt x="3201958" y="1025558"/>
                </a:lnTo>
                <a:lnTo>
                  <a:pt x="3201958" y="1006410"/>
                </a:lnTo>
                <a:lnTo>
                  <a:pt x="3194152" y="998647"/>
                </a:lnTo>
                <a:close/>
              </a:path>
              <a:path w="6177280" h="1779270">
                <a:moveTo>
                  <a:pt x="2136519" y="998647"/>
                </a:moveTo>
                <a:lnTo>
                  <a:pt x="2117262" y="998647"/>
                </a:lnTo>
                <a:lnTo>
                  <a:pt x="2109457" y="1006410"/>
                </a:lnTo>
                <a:lnTo>
                  <a:pt x="2109457" y="1025558"/>
                </a:lnTo>
                <a:lnTo>
                  <a:pt x="2117262" y="1033318"/>
                </a:lnTo>
                <a:lnTo>
                  <a:pt x="2136519" y="1033318"/>
                </a:lnTo>
                <a:lnTo>
                  <a:pt x="2144323" y="1025558"/>
                </a:lnTo>
                <a:lnTo>
                  <a:pt x="2144323" y="1006410"/>
                </a:lnTo>
                <a:lnTo>
                  <a:pt x="2136519" y="998647"/>
                </a:lnTo>
                <a:close/>
              </a:path>
              <a:path w="6177280" h="1779270">
                <a:moveTo>
                  <a:pt x="2020295" y="992869"/>
                </a:moveTo>
                <a:lnTo>
                  <a:pt x="2001038" y="992869"/>
                </a:lnTo>
                <a:lnTo>
                  <a:pt x="1993233" y="1000630"/>
                </a:lnTo>
                <a:lnTo>
                  <a:pt x="1993233" y="1019779"/>
                </a:lnTo>
                <a:lnTo>
                  <a:pt x="2001038" y="1027541"/>
                </a:lnTo>
                <a:lnTo>
                  <a:pt x="2020295" y="1027541"/>
                </a:lnTo>
                <a:lnTo>
                  <a:pt x="2028101" y="1019779"/>
                </a:lnTo>
                <a:lnTo>
                  <a:pt x="2028101" y="1000630"/>
                </a:lnTo>
                <a:lnTo>
                  <a:pt x="2020295" y="992869"/>
                </a:lnTo>
                <a:close/>
              </a:path>
              <a:path w="6177280" h="1779270">
                <a:moveTo>
                  <a:pt x="3862438" y="987090"/>
                </a:moveTo>
                <a:lnTo>
                  <a:pt x="3843182" y="987090"/>
                </a:lnTo>
                <a:lnTo>
                  <a:pt x="3835377" y="994853"/>
                </a:lnTo>
                <a:lnTo>
                  <a:pt x="3835377" y="1014001"/>
                </a:lnTo>
                <a:lnTo>
                  <a:pt x="3843182" y="1021763"/>
                </a:lnTo>
                <a:lnTo>
                  <a:pt x="3862438" y="1021763"/>
                </a:lnTo>
                <a:lnTo>
                  <a:pt x="3870243" y="1014001"/>
                </a:lnTo>
                <a:lnTo>
                  <a:pt x="3870243" y="994853"/>
                </a:lnTo>
                <a:lnTo>
                  <a:pt x="3862438" y="987090"/>
                </a:lnTo>
                <a:close/>
              </a:path>
              <a:path w="6177280" h="1779270">
                <a:moveTo>
                  <a:pt x="796739" y="981312"/>
                </a:moveTo>
                <a:lnTo>
                  <a:pt x="790319" y="981312"/>
                </a:lnTo>
                <a:lnTo>
                  <a:pt x="778697" y="992869"/>
                </a:lnTo>
                <a:lnTo>
                  <a:pt x="779792" y="997187"/>
                </a:lnTo>
                <a:lnTo>
                  <a:pt x="783554" y="999596"/>
                </a:lnTo>
                <a:lnTo>
                  <a:pt x="790699" y="998642"/>
                </a:lnTo>
                <a:lnTo>
                  <a:pt x="801942" y="992869"/>
                </a:lnTo>
                <a:lnTo>
                  <a:pt x="801942" y="986487"/>
                </a:lnTo>
                <a:lnTo>
                  <a:pt x="796739" y="981312"/>
                </a:lnTo>
                <a:close/>
              </a:path>
              <a:path w="6177280" h="1779270">
                <a:moveTo>
                  <a:pt x="2735070" y="975533"/>
                </a:moveTo>
                <a:lnTo>
                  <a:pt x="2715813" y="975533"/>
                </a:lnTo>
                <a:lnTo>
                  <a:pt x="2708008" y="983294"/>
                </a:lnTo>
                <a:lnTo>
                  <a:pt x="2708008" y="1002442"/>
                </a:lnTo>
                <a:lnTo>
                  <a:pt x="2715813" y="1010204"/>
                </a:lnTo>
                <a:lnTo>
                  <a:pt x="2735070" y="1010204"/>
                </a:lnTo>
                <a:lnTo>
                  <a:pt x="2742876" y="1002442"/>
                </a:lnTo>
                <a:lnTo>
                  <a:pt x="2742876" y="983294"/>
                </a:lnTo>
                <a:lnTo>
                  <a:pt x="2735070" y="975533"/>
                </a:lnTo>
                <a:close/>
              </a:path>
              <a:path w="6177280" h="1779270">
                <a:moveTo>
                  <a:pt x="2374776" y="975533"/>
                </a:moveTo>
                <a:lnTo>
                  <a:pt x="2355519" y="975533"/>
                </a:lnTo>
                <a:lnTo>
                  <a:pt x="2347714" y="983294"/>
                </a:lnTo>
                <a:lnTo>
                  <a:pt x="2347714" y="1002442"/>
                </a:lnTo>
                <a:lnTo>
                  <a:pt x="2355519" y="1010204"/>
                </a:lnTo>
                <a:lnTo>
                  <a:pt x="2374776" y="1010204"/>
                </a:lnTo>
                <a:lnTo>
                  <a:pt x="2382582" y="1002442"/>
                </a:lnTo>
                <a:lnTo>
                  <a:pt x="2382582" y="983294"/>
                </a:lnTo>
                <a:lnTo>
                  <a:pt x="2374776" y="975533"/>
                </a:lnTo>
                <a:close/>
              </a:path>
              <a:path w="6177280" h="1779270">
                <a:moveTo>
                  <a:pt x="416410" y="975533"/>
                </a:moveTo>
                <a:lnTo>
                  <a:pt x="397154" y="975533"/>
                </a:lnTo>
                <a:lnTo>
                  <a:pt x="389348" y="983294"/>
                </a:lnTo>
                <a:lnTo>
                  <a:pt x="389348" y="1002442"/>
                </a:lnTo>
                <a:lnTo>
                  <a:pt x="397154" y="1010204"/>
                </a:lnTo>
                <a:lnTo>
                  <a:pt x="416410" y="1010204"/>
                </a:lnTo>
                <a:lnTo>
                  <a:pt x="424215" y="1002442"/>
                </a:lnTo>
                <a:lnTo>
                  <a:pt x="424215" y="983294"/>
                </a:lnTo>
                <a:lnTo>
                  <a:pt x="416410" y="975533"/>
                </a:lnTo>
                <a:close/>
              </a:path>
              <a:path w="6177280" h="1779270">
                <a:moveTo>
                  <a:pt x="1479854" y="969755"/>
                </a:moveTo>
                <a:lnTo>
                  <a:pt x="1460599" y="969755"/>
                </a:lnTo>
                <a:lnTo>
                  <a:pt x="1452793" y="977516"/>
                </a:lnTo>
                <a:lnTo>
                  <a:pt x="1452793" y="996665"/>
                </a:lnTo>
                <a:lnTo>
                  <a:pt x="1460599" y="1004426"/>
                </a:lnTo>
                <a:lnTo>
                  <a:pt x="1479854" y="1004426"/>
                </a:lnTo>
                <a:lnTo>
                  <a:pt x="1487660" y="996665"/>
                </a:lnTo>
                <a:lnTo>
                  <a:pt x="1487660" y="977516"/>
                </a:lnTo>
                <a:lnTo>
                  <a:pt x="1479854" y="969755"/>
                </a:lnTo>
                <a:close/>
              </a:path>
              <a:path w="6177280" h="1779270">
                <a:moveTo>
                  <a:pt x="1352008" y="969755"/>
                </a:moveTo>
                <a:lnTo>
                  <a:pt x="1332753" y="969755"/>
                </a:lnTo>
                <a:lnTo>
                  <a:pt x="1324947" y="977516"/>
                </a:lnTo>
                <a:lnTo>
                  <a:pt x="1324947" y="996665"/>
                </a:lnTo>
                <a:lnTo>
                  <a:pt x="1332753" y="1004426"/>
                </a:lnTo>
                <a:lnTo>
                  <a:pt x="1352008" y="1004426"/>
                </a:lnTo>
                <a:lnTo>
                  <a:pt x="1359814" y="996665"/>
                </a:lnTo>
                <a:lnTo>
                  <a:pt x="1359814" y="977516"/>
                </a:lnTo>
                <a:lnTo>
                  <a:pt x="1352008" y="969755"/>
                </a:lnTo>
                <a:close/>
              </a:path>
              <a:path w="6177280" h="1779270">
                <a:moveTo>
                  <a:pt x="526822" y="969755"/>
                </a:moveTo>
                <a:lnTo>
                  <a:pt x="507565" y="969755"/>
                </a:lnTo>
                <a:lnTo>
                  <a:pt x="499760" y="977516"/>
                </a:lnTo>
                <a:lnTo>
                  <a:pt x="499760" y="996665"/>
                </a:lnTo>
                <a:lnTo>
                  <a:pt x="507565" y="1004426"/>
                </a:lnTo>
                <a:lnTo>
                  <a:pt x="526822" y="1004426"/>
                </a:lnTo>
                <a:lnTo>
                  <a:pt x="534628" y="996665"/>
                </a:lnTo>
                <a:lnTo>
                  <a:pt x="534628" y="977516"/>
                </a:lnTo>
                <a:lnTo>
                  <a:pt x="526822" y="969755"/>
                </a:lnTo>
                <a:close/>
              </a:path>
              <a:path w="6177280" h="1779270">
                <a:moveTo>
                  <a:pt x="2926839" y="963976"/>
                </a:moveTo>
                <a:lnTo>
                  <a:pt x="2907581" y="963976"/>
                </a:lnTo>
                <a:lnTo>
                  <a:pt x="2899775" y="971737"/>
                </a:lnTo>
                <a:lnTo>
                  <a:pt x="2899775" y="990887"/>
                </a:lnTo>
                <a:lnTo>
                  <a:pt x="2907581" y="998647"/>
                </a:lnTo>
                <a:lnTo>
                  <a:pt x="2926839" y="998647"/>
                </a:lnTo>
                <a:lnTo>
                  <a:pt x="2934644" y="990887"/>
                </a:lnTo>
                <a:lnTo>
                  <a:pt x="2934644" y="971737"/>
                </a:lnTo>
                <a:lnTo>
                  <a:pt x="2926839" y="963976"/>
                </a:lnTo>
                <a:close/>
              </a:path>
              <a:path w="6177280" h="1779270">
                <a:moveTo>
                  <a:pt x="294375" y="958198"/>
                </a:moveTo>
                <a:lnTo>
                  <a:pt x="275118" y="958198"/>
                </a:lnTo>
                <a:lnTo>
                  <a:pt x="267313" y="965959"/>
                </a:lnTo>
                <a:lnTo>
                  <a:pt x="267313" y="985108"/>
                </a:lnTo>
                <a:lnTo>
                  <a:pt x="275118" y="992869"/>
                </a:lnTo>
                <a:lnTo>
                  <a:pt x="294375" y="992869"/>
                </a:lnTo>
                <a:lnTo>
                  <a:pt x="302181" y="985108"/>
                </a:lnTo>
                <a:lnTo>
                  <a:pt x="302181" y="965959"/>
                </a:lnTo>
                <a:lnTo>
                  <a:pt x="294375" y="958198"/>
                </a:lnTo>
                <a:close/>
              </a:path>
              <a:path w="6177280" h="1779270">
                <a:moveTo>
                  <a:pt x="3566068" y="952419"/>
                </a:moveTo>
                <a:lnTo>
                  <a:pt x="3546811" y="952419"/>
                </a:lnTo>
                <a:lnTo>
                  <a:pt x="3539006" y="960182"/>
                </a:lnTo>
                <a:lnTo>
                  <a:pt x="3539006" y="979330"/>
                </a:lnTo>
                <a:lnTo>
                  <a:pt x="3546811" y="987090"/>
                </a:lnTo>
                <a:lnTo>
                  <a:pt x="3566068" y="987090"/>
                </a:lnTo>
                <a:lnTo>
                  <a:pt x="3573873" y="979330"/>
                </a:lnTo>
                <a:lnTo>
                  <a:pt x="3573873" y="960182"/>
                </a:lnTo>
                <a:lnTo>
                  <a:pt x="3566068" y="952419"/>
                </a:lnTo>
                <a:close/>
              </a:path>
              <a:path w="6177280" h="1779270">
                <a:moveTo>
                  <a:pt x="3438222" y="946641"/>
                </a:moveTo>
                <a:lnTo>
                  <a:pt x="3418964" y="946641"/>
                </a:lnTo>
                <a:lnTo>
                  <a:pt x="3411160" y="954403"/>
                </a:lnTo>
                <a:lnTo>
                  <a:pt x="3411160" y="973551"/>
                </a:lnTo>
                <a:lnTo>
                  <a:pt x="3418964" y="981312"/>
                </a:lnTo>
                <a:lnTo>
                  <a:pt x="3438222" y="981312"/>
                </a:lnTo>
                <a:lnTo>
                  <a:pt x="3446028" y="973551"/>
                </a:lnTo>
                <a:lnTo>
                  <a:pt x="3446028" y="954403"/>
                </a:lnTo>
                <a:lnTo>
                  <a:pt x="3438222" y="946641"/>
                </a:lnTo>
                <a:close/>
              </a:path>
              <a:path w="6177280" h="1779270">
                <a:moveTo>
                  <a:pt x="695346" y="946641"/>
                </a:moveTo>
                <a:lnTo>
                  <a:pt x="676090" y="946641"/>
                </a:lnTo>
                <a:lnTo>
                  <a:pt x="668284" y="954403"/>
                </a:lnTo>
                <a:lnTo>
                  <a:pt x="668284" y="973551"/>
                </a:lnTo>
                <a:lnTo>
                  <a:pt x="676090" y="981312"/>
                </a:lnTo>
                <a:lnTo>
                  <a:pt x="695346" y="981312"/>
                </a:lnTo>
                <a:lnTo>
                  <a:pt x="703152" y="973551"/>
                </a:lnTo>
                <a:lnTo>
                  <a:pt x="703152" y="954403"/>
                </a:lnTo>
                <a:lnTo>
                  <a:pt x="695346" y="946641"/>
                </a:lnTo>
                <a:close/>
              </a:path>
              <a:path w="6177280" h="1779270">
                <a:moveTo>
                  <a:pt x="3688102" y="940862"/>
                </a:moveTo>
                <a:lnTo>
                  <a:pt x="3668847" y="940862"/>
                </a:lnTo>
                <a:lnTo>
                  <a:pt x="3661041" y="948625"/>
                </a:lnTo>
                <a:lnTo>
                  <a:pt x="3661041" y="967773"/>
                </a:lnTo>
                <a:lnTo>
                  <a:pt x="3668847" y="975533"/>
                </a:lnTo>
                <a:lnTo>
                  <a:pt x="3688102" y="975533"/>
                </a:lnTo>
                <a:lnTo>
                  <a:pt x="3695908" y="967773"/>
                </a:lnTo>
                <a:lnTo>
                  <a:pt x="3695908" y="948625"/>
                </a:lnTo>
                <a:lnTo>
                  <a:pt x="3688102" y="940862"/>
                </a:lnTo>
                <a:close/>
              </a:path>
              <a:path w="6177280" h="1779270">
                <a:moveTo>
                  <a:pt x="980094" y="940862"/>
                </a:moveTo>
                <a:lnTo>
                  <a:pt x="960838" y="940862"/>
                </a:lnTo>
                <a:lnTo>
                  <a:pt x="953033" y="948625"/>
                </a:lnTo>
                <a:lnTo>
                  <a:pt x="953033" y="967773"/>
                </a:lnTo>
                <a:lnTo>
                  <a:pt x="960838" y="975533"/>
                </a:lnTo>
                <a:lnTo>
                  <a:pt x="980094" y="975533"/>
                </a:lnTo>
                <a:lnTo>
                  <a:pt x="987899" y="967773"/>
                </a:lnTo>
                <a:lnTo>
                  <a:pt x="987899" y="948625"/>
                </a:lnTo>
                <a:lnTo>
                  <a:pt x="980094" y="940862"/>
                </a:lnTo>
                <a:close/>
              </a:path>
              <a:path w="6177280" h="1779270">
                <a:moveTo>
                  <a:pt x="3101173" y="935083"/>
                </a:moveTo>
                <a:lnTo>
                  <a:pt x="3081916" y="935083"/>
                </a:lnTo>
                <a:lnTo>
                  <a:pt x="3074111" y="942844"/>
                </a:lnTo>
                <a:lnTo>
                  <a:pt x="3074111" y="961993"/>
                </a:lnTo>
                <a:lnTo>
                  <a:pt x="3081916" y="969755"/>
                </a:lnTo>
                <a:lnTo>
                  <a:pt x="3101173" y="969755"/>
                </a:lnTo>
                <a:lnTo>
                  <a:pt x="3108979" y="961993"/>
                </a:lnTo>
                <a:lnTo>
                  <a:pt x="3108979" y="942844"/>
                </a:lnTo>
                <a:lnTo>
                  <a:pt x="3101173" y="935083"/>
                </a:lnTo>
                <a:close/>
              </a:path>
              <a:path w="6177280" h="1779270">
                <a:moveTo>
                  <a:pt x="1154429" y="935083"/>
                </a:moveTo>
                <a:lnTo>
                  <a:pt x="1135172" y="935083"/>
                </a:lnTo>
                <a:lnTo>
                  <a:pt x="1127367" y="942844"/>
                </a:lnTo>
                <a:lnTo>
                  <a:pt x="1127367" y="961993"/>
                </a:lnTo>
                <a:lnTo>
                  <a:pt x="1135172" y="969755"/>
                </a:lnTo>
                <a:lnTo>
                  <a:pt x="1154429" y="969755"/>
                </a:lnTo>
                <a:lnTo>
                  <a:pt x="1162235" y="961993"/>
                </a:lnTo>
                <a:lnTo>
                  <a:pt x="1162235" y="942844"/>
                </a:lnTo>
                <a:lnTo>
                  <a:pt x="1154429" y="935083"/>
                </a:lnTo>
                <a:close/>
              </a:path>
              <a:path w="6177280" h="1779270">
                <a:moveTo>
                  <a:pt x="2206252" y="923527"/>
                </a:moveTo>
                <a:lnTo>
                  <a:pt x="2186995" y="923527"/>
                </a:lnTo>
                <a:lnTo>
                  <a:pt x="2179190" y="931288"/>
                </a:lnTo>
                <a:lnTo>
                  <a:pt x="2179190" y="950436"/>
                </a:lnTo>
                <a:lnTo>
                  <a:pt x="2186995" y="958198"/>
                </a:lnTo>
                <a:lnTo>
                  <a:pt x="2206252" y="958198"/>
                </a:lnTo>
                <a:lnTo>
                  <a:pt x="2214058" y="950436"/>
                </a:lnTo>
                <a:lnTo>
                  <a:pt x="2214058" y="931288"/>
                </a:lnTo>
                <a:lnTo>
                  <a:pt x="2206252" y="923527"/>
                </a:lnTo>
                <a:close/>
              </a:path>
              <a:path w="6177280" h="1779270">
                <a:moveTo>
                  <a:pt x="1613513" y="923527"/>
                </a:moveTo>
                <a:lnTo>
                  <a:pt x="1594256" y="923527"/>
                </a:lnTo>
                <a:lnTo>
                  <a:pt x="1586450" y="931288"/>
                </a:lnTo>
                <a:lnTo>
                  <a:pt x="1586450" y="950436"/>
                </a:lnTo>
                <a:lnTo>
                  <a:pt x="1594256" y="958198"/>
                </a:lnTo>
                <a:lnTo>
                  <a:pt x="1613513" y="958198"/>
                </a:lnTo>
                <a:lnTo>
                  <a:pt x="1621318" y="950436"/>
                </a:lnTo>
                <a:lnTo>
                  <a:pt x="1621318" y="931288"/>
                </a:lnTo>
                <a:lnTo>
                  <a:pt x="1613513" y="923527"/>
                </a:lnTo>
                <a:close/>
              </a:path>
              <a:path w="6177280" h="1779270">
                <a:moveTo>
                  <a:pt x="1904071" y="917748"/>
                </a:moveTo>
                <a:lnTo>
                  <a:pt x="1884814" y="917748"/>
                </a:lnTo>
                <a:lnTo>
                  <a:pt x="1877009" y="925509"/>
                </a:lnTo>
                <a:lnTo>
                  <a:pt x="1877009" y="944657"/>
                </a:lnTo>
                <a:lnTo>
                  <a:pt x="1884814" y="952419"/>
                </a:lnTo>
                <a:lnTo>
                  <a:pt x="1904071" y="952419"/>
                </a:lnTo>
                <a:lnTo>
                  <a:pt x="1911877" y="944657"/>
                </a:lnTo>
                <a:lnTo>
                  <a:pt x="1911877" y="925509"/>
                </a:lnTo>
                <a:lnTo>
                  <a:pt x="1904071" y="917748"/>
                </a:lnTo>
                <a:close/>
              </a:path>
              <a:path w="6177280" h="1779270">
                <a:moveTo>
                  <a:pt x="2554922" y="911970"/>
                </a:moveTo>
                <a:lnTo>
                  <a:pt x="2535666" y="911970"/>
                </a:lnTo>
                <a:lnTo>
                  <a:pt x="2527861" y="919731"/>
                </a:lnTo>
                <a:lnTo>
                  <a:pt x="2527861" y="938880"/>
                </a:lnTo>
                <a:lnTo>
                  <a:pt x="2535666" y="946641"/>
                </a:lnTo>
                <a:lnTo>
                  <a:pt x="2554922" y="946641"/>
                </a:lnTo>
                <a:lnTo>
                  <a:pt x="2562729" y="938880"/>
                </a:lnTo>
                <a:lnTo>
                  <a:pt x="2562729" y="919731"/>
                </a:lnTo>
                <a:lnTo>
                  <a:pt x="2554922" y="911970"/>
                </a:lnTo>
                <a:close/>
              </a:path>
              <a:path w="6177280" h="1779270">
                <a:moveTo>
                  <a:pt x="1787848" y="911970"/>
                </a:moveTo>
                <a:lnTo>
                  <a:pt x="1768591" y="911970"/>
                </a:lnTo>
                <a:lnTo>
                  <a:pt x="1760786" y="919731"/>
                </a:lnTo>
                <a:lnTo>
                  <a:pt x="1760786" y="938880"/>
                </a:lnTo>
                <a:lnTo>
                  <a:pt x="1768591" y="946641"/>
                </a:lnTo>
                <a:lnTo>
                  <a:pt x="1787848" y="946641"/>
                </a:lnTo>
                <a:lnTo>
                  <a:pt x="1795654" y="938880"/>
                </a:lnTo>
                <a:lnTo>
                  <a:pt x="1795654" y="919731"/>
                </a:lnTo>
                <a:lnTo>
                  <a:pt x="1787848" y="911970"/>
                </a:lnTo>
                <a:close/>
              </a:path>
              <a:path w="6177280" h="1779270">
                <a:moveTo>
                  <a:pt x="3327810" y="906191"/>
                </a:moveTo>
                <a:lnTo>
                  <a:pt x="3308551" y="906191"/>
                </a:lnTo>
                <a:lnTo>
                  <a:pt x="3300747" y="913952"/>
                </a:lnTo>
                <a:lnTo>
                  <a:pt x="3300747" y="933102"/>
                </a:lnTo>
                <a:lnTo>
                  <a:pt x="3308551" y="940862"/>
                </a:lnTo>
                <a:lnTo>
                  <a:pt x="3327810" y="940862"/>
                </a:lnTo>
                <a:lnTo>
                  <a:pt x="3335615" y="933102"/>
                </a:lnTo>
                <a:lnTo>
                  <a:pt x="3335615" y="913952"/>
                </a:lnTo>
                <a:lnTo>
                  <a:pt x="3327810" y="906191"/>
                </a:lnTo>
                <a:close/>
              </a:path>
              <a:path w="6177280" h="1779270">
                <a:moveTo>
                  <a:pt x="2456133" y="906191"/>
                </a:moveTo>
                <a:lnTo>
                  <a:pt x="2436876" y="906191"/>
                </a:lnTo>
                <a:lnTo>
                  <a:pt x="2429071" y="913952"/>
                </a:lnTo>
                <a:lnTo>
                  <a:pt x="2429071" y="933102"/>
                </a:lnTo>
                <a:lnTo>
                  <a:pt x="2436876" y="940862"/>
                </a:lnTo>
                <a:lnTo>
                  <a:pt x="2456133" y="940862"/>
                </a:lnTo>
                <a:lnTo>
                  <a:pt x="2463938" y="933102"/>
                </a:lnTo>
                <a:lnTo>
                  <a:pt x="2463938" y="913952"/>
                </a:lnTo>
                <a:lnTo>
                  <a:pt x="2456133" y="906191"/>
                </a:lnTo>
                <a:close/>
              </a:path>
              <a:path w="6177280" h="1779270">
                <a:moveTo>
                  <a:pt x="869682" y="906191"/>
                </a:moveTo>
                <a:lnTo>
                  <a:pt x="850425" y="906191"/>
                </a:lnTo>
                <a:lnTo>
                  <a:pt x="842619" y="913952"/>
                </a:lnTo>
                <a:lnTo>
                  <a:pt x="842619" y="933102"/>
                </a:lnTo>
                <a:lnTo>
                  <a:pt x="850425" y="940862"/>
                </a:lnTo>
                <a:lnTo>
                  <a:pt x="869682" y="940862"/>
                </a:lnTo>
                <a:lnTo>
                  <a:pt x="877487" y="933102"/>
                </a:lnTo>
                <a:lnTo>
                  <a:pt x="877487" y="913952"/>
                </a:lnTo>
                <a:lnTo>
                  <a:pt x="869682" y="906191"/>
                </a:lnTo>
                <a:close/>
              </a:path>
              <a:path w="6177280" h="1779270">
                <a:moveTo>
                  <a:pt x="3815949" y="900413"/>
                </a:moveTo>
                <a:lnTo>
                  <a:pt x="3796691" y="900413"/>
                </a:lnTo>
                <a:lnTo>
                  <a:pt x="3788887" y="908174"/>
                </a:lnTo>
                <a:lnTo>
                  <a:pt x="3788887" y="927323"/>
                </a:lnTo>
                <a:lnTo>
                  <a:pt x="3796691" y="935084"/>
                </a:lnTo>
                <a:lnTo>
                  <a:pt x="3815949" y="935084"/>
                </a:lnTo>
                <a:lnTo>
                  <a:pt x="3823754" y="927323"/>
                </a:lnTo>
                <a:lnTo>
                  <a:pt x="3823754" y="908174"/>
                </a:lnTo>
                <a:lnTo>
                  <a:pt x="3815949" y="900413"/>
                </a:lnTo>
                <a:close/>
              </a:path>
              <a:path w="6177280" h="1779270">
                <a:moveTo>
                  <a:pt x="1270654" y="900413"/>
                </a:moveTo>
                <a:lnTo>
                  <a:pt x="1251397" y="900413"/>
                </a:lnTo>
                <a:lnTo>
                  <a:pt x="1243591" y="908174"/>
                </a:lnTo>
                <a:lnTo>
                  <a:pt x="1243591" y="927323"/>
                </a:lnTo>
                <a:lnTo>
                  <a:pt x="1251397" y="935084"/>
                </a:lnTo>
                <a:lnTo>
                  <a:pt x="1270654" y="935084"/>
                </a:lnTo>
                <a:lnTo>
                  <a:pt x="1278459" y="927323"/>
                </a:lnTo>
                <a:lnTo>
                  <a:pt x="1278459" y="908174"/>
                </a:lnTo>
                <a:lnTo>
                  <a:pt x="1270654" y="900413"/>
                </a:lnTo>
                <a:close/>
              </a:path>
              <a:path w="6177280" h="1779270">
                <a:moveTo>
                  <a:pt x="590745" y="888855"/>
                </a:moveTo>
                <a:lnTo>
                  <a:pt x="571489" y="888855"/>
                </a:lnTo>
                <a:lnTo>
                  <a:pt x="563684" y="896617"/>
                </a:lnTo>
                <a:lnTo>
                  <a:pt x="563684" y="915765"/>
                </a:lnTo>
                <a:lnTo>
                  <a:pt x="571489" y="923527"/>
                </a:lnTo>
                <a:lnTo>
                  <a:pt x="590745" y="923527"/>
                </a:lnTo>
                <a:lnTo>
                  <a:pt x="598551" y="915765"/>
                </a:lnTo>
                <a:lnTo>
                  <a:pt x="598551" y="896617"/>
                </a:lnTo>
                <a:lnTo>
                  <a:pt x="590745" y="888855"/>
                </a:lnTo>
                <a:close/>
              </a:path>
              <a:path w="6177280" h="1779270">
                <a:moveTo>
                  <a:pt x="2996573" y="883076"/>
                </a:moveTo>
                <a:lnTo>
                  <a:pt x="2977316" y="883076"/>
                </a:lnTo>
                <a:lnTo>
                  <a:pt x="2969511" y="890838"/>
                </a:lnTo>
                <a:lnTo>
                  <a:pt x="2969511" y="909986"/>
                </a:lnTo>
                <a:lnTo>
                  <a:pt x="2977316" y="917748"/>
                </a:lnTo>
                <a:lnTo>
                  <a:pt x="2996573" y="917748"/>
                </a:lnTo>
                <a:lnTo>
                  <a:pt x="3004379" y="909986"/>
                </a:lnTo>
                <a:lnTo>
                  <a:pt x="3004379" y="890838"/>
                </a:lnTo>
                <a:lnTo>
                  <a:pt x="2996573" y="883076"/>
                </a:lnTo>
                <a:close/>
              </a:path>
              <a:path w="6177280" h="1779270">
                <a:moveTo>
                  <a:pt x="2798992" y="883076"/>
                </a:moveTo>
                <a:lnTo>
                  <a:pt x="2779735" y="883076"/>
                </a:lnTo>
                <a:lnTo>
                  <a:pt x="2771931" y="890838"/>
                </a:lnTo>
                <a:lnTo>
                  <a:pt x="2771931" y="909986"/>
                </a:lnTo>
                <a:lnTo>
                  <a:pt x="2779735" y="917748"/>
                </a:lnTo>
                <a:lnTo>
                  <a:pt x="2798992" y="917748"/>
                </a:lnTo>
                <a:lnTo>
                  <a:pt x="2806797" y="909986"/>
                </a:lnTo>
                <a:lnTo>
                  <a:pt x="2806797" y="890838"/>
                </a:lnTo>
                <a:lnTo>
                  <a:pt x="2798992" y="883076"/>
                </a:lnTo>
                <a:close/>
              </a:path>
              <a:path w="6177280" h="1779270">
                <a:moveTo>
                  <a:pt x="2310853" y="883076"/>
                </a:moveTo>
                <a:lnTo>
                  <a:pt x="2291598" y="883076"/>
                </a:lnTo>
                <a:lnTo>
                  <a:pt x="2283792" y="890838"/>
                </a:lnTo>
                <a:lnTo>
                  <a:pt x="2283792" y="909986"/>
                </a:lnTo>
                <a:lnTo>
                  <a:pt x="2291598" y="917748"/>
                </a:lnTo>
                <a:lnTo>
                  <a:pt x="2310853" y="917748"/>
                </a:lnTo>
                <a:lnTo>
                  <a:pt x="2318659" y="909986"/>
                </a:lnTo>
                <a:lnTo>
                  <a:pt x="2318659" y="890838"/>
                </a:lnTo>
                <a:lnTo>
                  <a:pt x="2310853" y="883076"/>
                </a:lnTo>
                <a:close/>
              </a:path>
              <a:path w="6177280" h="1779270">
                <a:moveTo>
                  <a:pt x="2060973" y="883076"/>
                </a:moveTo>
                <a:lnTo>
                  <a:pt x="2041716" y="883076"/>
                </a:lnTo>
                <a:lnTo>
                  <a:pt x="2033911" y="890838"/>
                </a:lnTo>
                <a:lnTo>
                  <a:pt x="2033911" y="909986"/>
                </a:lnTo>
                <a:lnTo>
                  <a:pt x="2041716" y="917748"/>
                </a:lnTo>
                <a:lnTo>
                  <a:pt x="2060973" y="917748"/>
                </a:lnTo>
                <a:lnTo>
                  <a:pt x="2068779" y="909986"/>
                </a:lnTo>
                <a:lnTo>
                  <a:pt x="2068779" y="890838"/>
                </a:lnTo>
                <a:lnTo>
                  <a:pt x="2060973" y="883076"/>
                </a:lnTo>
                <a:close/>
              </a:path>
              <a:path w="6177280" h="1779270">
                <a:moveTo>
                  <a:pt x="3229020" y="871520"/>
                </a:moveTo>
                <a:lnTo>
                  <a:pt x="3209763" y="871520"/>
                </a:lnTo>
                <a:lnTo>
                  <a:pt x="3201958" y="879281"/>
                </a:lnTo>
                <a:lnTo>
                  <a:pt x="3201958" y="898429"/>
                </a:lnTo>
                <a:lnTo>
                  <a:pt x="3209763" y="906191"/>
                </a:lnTo>
                <a:lnTo>
                  <a:pt x="3229020" y="906191"/>
                </a:lnTo>
                <a:lnTo>
                  <a:pt x="3236824" y="898429"/>
                </a:lnTo>
                <a:lnTo>
                  <a:pt x="3236824" y="879281"/>
                </a:lnTo>
                <a:lnTo>
                  <a:pt x="3229020" y="871520"/>
                </a:lnTo>
                <a:close/>
              </a:path>
              <a:path w="6177280" h="1779270">
                <a:moveTo>
                  <a:pt x="1468233" y="865742"/>
                </a:moveTo>
                <a:lnTo>
                  <a:pt x="1448977" y="865742"/>
                </a:lnTo>
                <a:lnTo>
                  <a:pt x="1441171" y="873503"/>
                </a:lnTo>
                <a:lnTo>
                  <a:pt x="1441171" y="892651"/>
                </a:lnTo>
                <a:lnTo>
                  <a:pt x="1448977" y="900413"/>
                </a:lnTo>
                <a:lnTo>
                  <a:pt x="1468233" y="900413"/>
                </a:lnTo>
                <a:lnTo>
                  <a:pt x="1476038" y="892651"/>
                </a:lnTo>
                <a:lnTo>
                  <a:pt x="1476038" y="873503"/>
                </a:lnTo>
                <a:lnTo>
                  <a:pt x="1468233" y="865742"/>
                </a:lnTo>
                <a:close/>
              </a:path>
              <a:path w="6177280" h="1779270">
                <a:moveTo>
                  <a:pt x="2659524" y="859963"/>
                </a:moveTo>
                <a:lnTo>
                  <a:pt x="2640267" y="859963"/>
                </a:lnTo>
                <a:lnTo>
                  <a:pt x="2632463" y="867724"/>
                </a:lnTo>
                <a:lnTo>
                  <a:pt x="2632463" y="886872"/>
                </a:lnTo>
                <a:lnTo>
                  <a:pt x="2640267" y="894634"/>
                </a:lnTo>
                <a:lnTo>
                  <a:pt x="2659524" y="894634"/>
                </a:lnTo>
                <a:lnTo>
                  <a:pt x="2667330" y="886872"/>
                </a:lnTo>
                <a:lnTo>
                  <a:pt x="2667330" y="867724"/>
                </a:lnTo>
                <a:lnTo>
                  <a:pt x="2659524" y="859963"/>
                </a:lnTo>
                <a:close/>
              </a:path>
              <a:path w="6177280" h="1779270">
                <a:moveTo>
                  <a:pt x="358298" y="859963"/>
                </a:moveTo>
                <a:lnTo>
                  <a:pt x="339041" y="859963"/>
                </a:lnTo>
                <a:lnTo>
                  <a:pt x="331236" y="867724"/>
                </a:lnTo>
                <a:lnTo>
                  <a:pt x="331236" y="886872"/>
                </a:lnTo>
                <a:lnTo>
                  <a:pt x="339041" y="894634"/>
                </a:lnTo>
                <a:lnTo>
                  <a:pt x="358298" y="894634"/>
                </a:lnTo>
                <a:lnTo>
                  <a:pt x="366104" y="886872"/>
                </a:lnTo>
                <a:lnTo>
                  <a:pt x="366104" y="867724"/>
                </a:lnTo>
                <a:lnTo>
                  <a:pt x="358298" y="859963"/>
                </a:lnTo>
                <a:close/>
              </a:path>
              <a:path w="6177280" h="1779270">
                <a:moveTo>
                  <a:pt x="1067262" y="854185"/>
                </a:moveTo>
                <a:lnTo>
                  <a:pt x="1048006" y="854185"/>
                </a:lnTo>
                <a:lnTo>
                  <a:pt x="1040199" y="861946"/>
                </a:lnTo>
                <a:lnTo>
                  <a:pt x="1040199" y="881095"/>
                </a:lnTo>
                <a:lnTo>
                  <a:pt x="1048006" y="888856"/>
                </a:lnTo>
                <a:lnTo>
                  <a:pt x="1067262" y="888856"/>
                </a:lnTo>
                <a:lnTo>
                  <a:pt x="1075067" y="881095"/>
                </a:lnTo>
                <a:lnTo>
                  <a:pt x="1075067" y="861946"/>
                </a:lnTo>
                <a:lnTo>
                  <a:pt x="1067262" y="854185"/>
                </a:lnTo>
                <a:close/>
              </a:path>
              <a:path w="6177280" h="1779270">
                <a:moveTo>
                  <a:pt x="3595124" y="848405"/>
                </a:moveTo>
                <a:lnTo>
                  <a:pt x="3575867" y="848405"/>
                </a:lnTo>
                <a:lnTo>
                  <a:pt x="3568062" y="856166"/>
                </a:lnTo>
                <a:lnTo>
                  <a:pt x="3568062" y="875315"/>
                </a:lnTo>
                <a:lnTo>
                  <a:pt x="3575867" y="883076"/>
                </a:lnTo>
                <a:lnTo>
                  <a:pt x="3595124" y="883076"/>
                </a:lnTo>
                <a:lnTo>
                  <a:pt x="3602930" y="875315"/>
                </a:lnTo>
                <a:lnTo>
                  <a:pt x="3602930" y="856166"/>
                </a:lnTo>
                <a:lnTo>
                  <a:pt x="3595124" y="848405"/>
                </a:lnTo>
                <a:close/>
              </a:path>
              <a:path w="6177280" h="1779270">
                <a:moveTo>
                  <a:pt x="1694868" y="848405"/>
                </a:moveTo>
                <a:lnTo>
                  <a:pt x="1675612" y="848405"/>
                </a:lnTo>
                <a:lnTo>
                  <a:pt x="1667807" y="856166"/>
                </a:lnTo>
                <a:lnTo>
                  <a:pt x="1667807" y="875315"/>
                </a:lnTo>
                <a:lnTo>
                  <a:pt x="1675612" y="883076"/>
                </a:lnTo>
                <a:lnTo>
                  <a:pt x="1694868" y="883076"/>
                </a:lnTo>
                <a:lnTo>
                  <a:pt x="1702673" y="875315"/>
                </a:lnTo>
                <a:lnTo>
                  <a:pt x="1702673" y="856166"/>
                </a:lnTo>
                <a:lnTo>
                  <a:pt x="1694868" y="848405"/>
                </a:lnTo>
                <a:close/>
              </a:path>
              <a:path w="6177280" h="1779270">
                <a:moveTo>
                  <a:pt x="741836" y="842627"/>
                </a:moveTo>
                <a:lnTo>
                  <a:pt x="722579" y="842627"/>
                </a:lnTo>
                <a:lnTo>
                  <a:pt x="714773" y="850389"/>
                </a:lnTo>
                <a:lnTo>
                  <a:pt x="714773" y="869537"/>
                </a:lnTo>
                <a:lnTo>
                  <a:pt x="722579" y="877298"/>
                </a:lnTo>
                <a:lnTo>
                  <a:pt x="741836" y="877298"/>
                </a:lnTo>
                <a:lnTo>
                  <a:pt x="749641" y="869537"/>
                </a:lnTo>
                <a:lnTo>
                  <a:pt x="749641" y="850389"/>
                </a:lnTo>
                <a:lnTo>
                  <a:pt x="741836" y="842627"/>
                </a:lnTo>
                <a:close/>
              </a:path>
              <a:path w="6177280" h="1779270">
                <a:moveTo>
                  <a:pt x="5913784" y="836848"/>
                </a:moveTo>
                <a:lnTo>
                  <a:pt x="5894527" y="836848"/>
                </a:lnTo>
                <a:lnTo>
                  <a:pt x="5886723" y="844610"/>
                </a:lnTo>
                <a:lnTo>
                  <a:pt x="5886723" y="863758"/>
                </a:lnTo>
                <a:lnTo>
                  <a:pt x="5894527" y="871520"/>
                </a:lnTo>
                <a:lnTo>
                  <a:pt x="5913784" y="871520"/>
                </a:lnTo>
                <a:lnTo>
                  <a:pt x="5921589" y="863758"/>
                </a:lnTo>
                <a:lnTo>
                  <a:pt x="5921589" y="844610"/>
                </a:lnTo>
                <a:lnTo>
                  <a:pt x="5913784" y="836848"/>
                </a:lnTo>
                <a:close/>
              </a:path>
              <a:path w="6177280" h="1779270">
                <a:moveTo>
                  <a:pt x="468711" y="836848"/>
                </a:moveTo>
                <a:lnTo>
                  <a:pt x="449454" y="836848"/>
                </a:lnTo>
                <a:lnTo>
                  <a:pt x="441648" y="844610"/>
                </a:lnTo>
                <a:lnTo>
                  <a:pt x="441648" y="863758"/>
                </a:lnTo>
                <a:lnTo>
                  <a:pt x="449454" y="871520"/>
                </a:lnTo>
                <a:lnTo>
                  <a:pt x="468711" y="871520"/>
                </a:lnTo>
                <a:lnTo>
                  <a:pt x="476516" y="863758"/>
                </a:lnTo>
                <a:lnTo>
                  <a:pt x="476516" y="844610"/>
                </a:lnTo>
                <a:lnTo>
                  <a:pt x="468711" y="836848"/>
                </a:lnTo>
                <a:close/>
              </a:path>
              <a:path w="6177280" h="1779270">
                <a:moveTo>
                  <a:pt x="3461467" y="831070"/>
                </a:moveTo>
                <a:lnTo>
                  <a:pt x="3442211" y="831070"/>
                </a:lnTo>
                <a:lnTo>
                  <a:pt x="3434406" y="838832"/>
                </a:lnTo>
                <a:lnTo>
                  <a:pt x="3434406" y="857980"/>
                </a:lnTo>
                <a:lnTo>
                  <a:pt x="3442211" y="865742"/>
                </a:lnTo>
                <a:lnTo>
                  <a:pt x="3461467" y="865742"/>
                </a:lnTo>
                <a:lnTo>
                  <a:pt x="3469272" y="857980"/>
                </a:lnTo>
                <a:lnTo>
                  <a:pt x="3469272" y="838832"/>
                </a:lnTo>
                <a:lnTo>
                  <a:pt x="3461467" y="831070"/>
                </a:lnTo>
                <a:close/>
              </a:path>
              <a:path w="6177280" h="1779270">
                <a:moveTo>
                  <a:pt x="2891971" y="831070"/>
                </a:moveTo>
                <a:lnTo>
                  <a:pt x="2872714" y="831070"/>
                </a:lnTo>
                <a:lnTo>
                  <a:pt x="2864910" y="838832"/>
                </a:lnTo>
                <a:lnTo>
                  <a:pt x="2864910" y="857980"/>
                </a:lnTo>
                <a:lnTo>
                  <a:pt x="2872714" y="865742"/>
                </a:lnTo>
                <a:lnTo>
                  <a:pt x="2891971" y="865742"/>
                </a:lnTo>
                <a:lnTo>
                  <a:pt x="2899777" y="857980"/>
                </a:lnTo>
                <a:lnTo>
                  <a:pt x="2899777" y="838832"/>
                </a:lnTo>
                <a:lnTo>
                  <a:pt x="2891971" y="831070"/>
                </a:lnTo>
                <a:close/>
              </a:path>
              <a:path w="6177280" h="1779270">
                <a:moveTo>
                  <a:pt x="1956372" y="831070"/>
                </a:moveTo>
                <a:lnTo>
                  <a:pt x="1937115" y="831070"/>
                </a:lnTo>
                <a:lnTo>
                  <a:pt x="1929310" y="838832"/>
                </a:lnTo>
                <a:lnTo>
                  <a:pt x="1929310" y="857980"/>
                </a:lnTo>
                <a:lnTo>
                  <a:pt x="1937115" y="865742"/>
                </a:lnTo>
                <a:lnTo>
                  <a:pt x="1956372" y="865742"/>
                </a:lnTo>
                <a:lnTo>
                  <a:pt x="1964178" y="857980"/>
                </a:lnTo>
                <a:lnTo>
                  <a:pt x="1964178" y="838832"/>
                </a:lnTo>
                <a:lnTo>
                  <a:pt x="1956372" y="831070"/>
                </a:lnTo>
                <a:close/>
              </a:path>
              <a:path w="6177280" h="1779270">
                <a:moveTo>
                  <a:pt x="3740404" y="825291"/>
                </a:moveTo>
                <a:lnTo>
                  <a:pt x="3721145" y="825291"/>
                </a:lnTo>
                <a:lnTo>
                  <a:pt x="3713340" y="833053"/>
                </a:lnTo>
                <a:lnTo>
                  <a:pt x="3713340" y="852201"/>
                </a:lnTo>
                <a:lnTo>
                  <a:pt x="3721145" y="859963"/>
                </a:lnTo>
                <a:lnTo>
                  <a:pt x="3740404" y="859963"/>
                </a:lnTo>
                <a:lnTo>
                  <a:pt x="3748209" y="852201"/>
                </a:lnTo>
                <a:lnTo>
                  <a:pt x="3748209" y="833053"/>
                </a:lnTo>
                <a:lnTo>
                  <a:pt x="3740404" y="825291"/>
                </a:lnTo>
                <a:close/>
              </a:path>
              <a:path w="6177280" h="1779270">
                <a:moveTo>
                  <a:pt x="1352008" y="825291"/>
                </a:moveTo>
                <a:lnTo>
                  <a:pt x="1332753" y="825291"/>
                </a:lnTo>
                <a:lnTo>
                  <a:pt x="1324947" y="833053"/>
                </a:lnTo>
                <a:lnTo>
                  <a:pt x="1324947" y="852201"/>
                </a:lnTo>
                <a:lnTo>
                  <a:pt x="1332753" y="859963"/>
                </a:lnTo>
                <a:lnTo>
                  <a:pt x="1352008" y="859963"/>
                </a:lnTo>
                <a:lnTo>
                  <a:pt x="1359814" y="852201"/>
                </a:lnTo>
                <a:lnTo>
                  <a:pt x="1359814" y="833053"/>
                </a:lnTo>
                <a:lnTo>
                  <a:pt x="1352008" y="825291"/>
                </a:lnTo>
                <a:close/>
              </a:path>
              <a:path w="6177280" h="1779270">
                <a:moveTo>
                  <a:pt x="951038" y="819513"/>
                </a:moveTo>
                <a:lnTo>
                  <a:pt x="931782" y="819513"/>
                </a:lnTo>
                <a:lnTo>
                  <a:pt x="923977" y="827274"/>
                </a:lnTo>
                <a:lnTo>
                  <a:pt x="923977" y="846423"/>
                </a:lnTo>
                <a:lnTo>
                  <a:pt x="931782" y="854185"/>
                </a:lnTo>
                <a:lnTo>
                  <a:pt x="951038" y="854185"/>
                </a:lnTo>
                <a:lnTo>
                  <a:pt x="958843" y="846423"/>
                </a:lnTo>
                <a:lnTo>
                  <a:pt x="958843" y="827274"/>
                </a:lnTo>
                <a:lnTo>
                  <a:pt x="951038" y="819513"/>
                </a:lnTo>
                <a:close/>
              </a:path>
              <a:path w="6177280" h="1779270">
                <a:moveTo>
                  <a:pt x="230451" y="819513"/>
                </a:moveTo>
                <a:lnTo>
                  <a:pt x="211195" y="819513"/>
                </a:lnTo>
                <a:lnTo>
                  <a:pt x="203390" y="827274"/>
                </a:lnTo>
                <a:lnTo>
                  <a:pt x="203390" y="846423"/>
                </a:lnTo>
                <a:lnTo>
                  <a:pt x="211195" y="854185"/>
                </a:lnTo>
                <a:lnTo>
                  <a:pt x="230451" y="854185"/>
                </a:lnTo>
                <a:lnTo>
                  <a:pt x="238257" y="846423"/>
                </a:lnTo>
                <a:lnTo>
                  <a:pt x="238257" y="827274"/>
                </a:lnTo>
                <a:lnTo>
                  <a:pt x="230451" y="819513"/>
                </a:lnTo>
                <a:close/>
              </a:path>
              <a:path w="6177280" h="1779270">
                <a:moveTo>
                  <a:pt x="3101173" y="813735"/>
                </a:moveTo>
                <a:lnTo>
                  <a:pt x="3081916" y="813735"/>
                </a:lnTo>
                <a:lnTo>
                  <a:pt x="3074111" y="821496"/>
                </a:lnTo>
                <a:lnTo>
                  <a:pt x="3074111" y="840644"/>
                </a:lnTo>
                <a:lnTo>
                  <a:pt x="3081916" y="848406"/>
                </a:lnTo>
                <a:lnTo>
                  <a:pt x="3101173" y="848406"/>
                </a:lnTo>
                <a:lnTo>
                  <a:pt x="3108979" y="840644"/>
                </a:lnTo>
                <a:lnTo>
                  <a:pt x="3108979" y="821496"/>
                </a:lnTo>
                <a:lnTo>
                  <a:pt x="3101173" y="813735"/>
                </a:lnTo>
                <a:close/>
              </a:path>
              <a:path w="6177280" h="1779270">
                <a:moveTo>
                  <a:pt x="6024196" y="807956"/>
                </a:moveTo>
                <a:lnTo>
                  <a:pt x="6004938" y="807956"/>
                </a:lnTo>
                <a:lnTo>
                  <a:pt x="5997134" y="815717"/>
                </a:lnTo>
                <a:lnTo>
                  <a:pt x="5997134" y="834866"/>
                </a:lnTo>
                <a:lnTo>
                  <a:pt x="6004938" y="842627"/>
                </a:lnTo>
                <a:lnTo>
                  <a:pt x="6024196" y="842627"/>
                </a:lnTo>
                <a:lnTo>
                  <a:pt x="6032002" y="834866"/>
                </a:lnTo>
                <a:lnTo>
                  <a:pt x="6032002" y="815717"/>
                </a:lnTo>
                <a:lnTo>
                  <a:pt x="6024196" y="807956"/>
                </a:lnTo>
                <a:close/>
              </a:path>
              <a:path w="6177280" h="1779270">
                <a:moveTo>
                  <a:pt x="5791749" y="802177"/>
                </a:moveTo>
                <a:lnTo>
                  <a:pt x="5772492" y="802177"/>
                </a:lnTo>
                <a:lnTo>
                  <a:pt x="5764687" y="809938"/>
                </a:lnTo>
                <a:lnTo>
                  <a:pt x="5764687" y="829087"/>
                </a:lnTo>
                <a:lnTo>
                  <a:pt x="5772492" y="836848"/>
                </a:lnTo>
                <a:lnTo>
                  <a:pt x="5791749" y="836848"/>
                </a:lnTo>
                <a:lnTo>
                  <a:pt x="5799555" y="829087"/>
                </a:lnTo>
                <a:lnTo>
                  <a:pt x="5799555" y="809938"/>
                </a:lnTo>
                <a:lnTo>
                  <a:pt x="5791749" y="802177"/>
                </a:lnTo>
                <a:close/>
              </a:path>
              <a:path w="6177280" h="1779270">
                <a:moveTo>
                  <a:pt x="2136519" y="802177"/>
                </a:moveTo>
                <a:lnTo>
                  <a:pt x="2117262" y="802177"/>
                </a:lnTo>
                <a:lnTo>
                  <a:pt x="2109457" y="809938"/>
                </a:lnTo>
                <a:lnTo>
                  <a:pt x="2109457" y="829087"/>
                </a:lnTo>
                <a:lnTo>
                  <a:pt x="2117262" y="836848"/>
                </a:lnTo>
                <a:lnTo>
                  <a:pt x="2136519" y="836848"/>
                </a:lnTo>
                <a:lnTo>
                  <a:pt x="2144323" y="829087"/>
                </a:lnTo>
                <a:lnTo>
                  <a:pt x="2144323" y="809938"/>
                </a:lnTo>
                <a:lnTo>
                  <a:pt x="2136519" y="802177"/>
                </a:lnTo>
                <a:close/>
              </a:path>
              <a:path w="6177280" h="1779270">
                <a:moveTo>
                  <a:pt x="1578645" y="802177"/>
                </a:moveTo>
                <a:lnTo>
                  <a:pt x="1559389" y="802177"/>
                </a:lnTo>
                <a:lnTo>
                  <a:pt x="1551584" y="809938"/>
                </a:lnTo>
                <a:lnTo>
                  <a:pt x="1551584" y="829087"/>
                </a:lnTo>
                <a:lnTo>
                  <a:pt x="1559389" y="836848"/>
                </a:lnTo>
                <a:lnTo>
                  <a:pt x="1578645" y="836848"/>
                </a:lnTo>
                <a:lnTo>
                  <a:pt x="1586450" y="829087"/>
                </a:lnTo>
                <a:lnTo>
                  <a:pt x="1586450" y="809938"/>
                </a:lnTo>
                <a:lnTo>
                  <a:pt x="1578645" y="802177"/>
                </a:lnTo>
                <a:close/>
              </a:path>
              <a:path w="6177280" h="1779270">
                <a:moveTo>
                  <a:pt x="1171863" y="802177"/>
                </a:moveTo>
                <a:lnTo>
                  <a:pt x="1152606" y="802177"/>
                </a:lnTo>
                <a:lnTo>
                  <a:pt x="1144800" y="809938"/>
                </a:lnTo>
                <a:lnTo>
                  <a:pt x="1144800" y="829087"/>
                </a:lnTo>
                <a:lnTo>
                  <a:pt x="1152606" y="836848"/>
                </a:lnTo>
                <a:lnTo>
                  <a:pt x="1171863" y="836848"/>
                </a:lnTo>
                <a:lnTo>
                  <a:pt x="1179668" y="829087"/>
                </a:lnTo>
                <a:lnTo>
                  <a:pt x="1179668" y="809938"/>
                </a:lnTo>
                <a:lnTo>
                  <a:pt x="1171863" y="802177"/>
                </a:lnTo>
                <a:close/>
              </a:path>
              <a:path w="6177280" h="1779270">
                <a:moveTo>
                  <a:pt x="2398021" y="796399"/>
                </a:moveTo>
                <a:lnTo>
                  <a:pt x="2378764" y="796399"/>
                </a:lnTo>
                <a:lnTo>
                  <a:pt x="2370960" y="804161"/>
                </a:lnTo>
                <a:lnTo>
                  <a:pt x="2370960" y="823309"/>
                </a:lnTo>
                <a:lnTo>
                  <a:pt x="2378764" y="831070"/>
                </a:lnTo>
                <a:lnTo>
                  <a:pt x="2398021" y="831070"/>
                </a:lnTo>
                <a:lnTo>
                  <a:pt x="2405827" y="823309"/>
                </a:lnTo>
                <a:lnTo>
                  <a:pt x="2405827" y="804161"/>
                </a:lnTo>
                <a:lnTo>
                  <a:pt x="2398021" y="796399"/>
                </a:lnTo>
                <a:close/>
              </a:path>
              <a:path w="6177280" h="1779270">
                <a:moveTo>
                  <a:pt x="3345243" y="790620"/>
                </a:moveTo>
                <a:lnTo>
                  <a:pt x="3325987" y="790620"/>
                </a:lnTo>
                <a:lnTo>
                  <a:pt x="3318182" y="798381"/>
                </a:lnTo>
                <a:lnTo>
                  <a:pt x="3318182" y="817530"/>
                </a:lnTo>
                <a:lnTo>
                  <a:pt x="3325987" y="825291"/>
                </a:lnTo>
                <a:lnTo>
                  <a:pt x="3345243" y="825291"/>
                </a:lnTo>
                <a:lnTo>
                  <a:pt x="3353048" y="817530"/>
                </a:lnTo>
                <a:lnTo>
                  <a:pt x="3353048" y="798381"/>
                </a:lnTo>
                <a:lnTo>
                  <a:pt x="3345243" y="790620"/>
                </a:lnTo>
                <a:close/>
              </a:path>
              <a:path w="6177280" h="1779270">
                <a:moveTo>
                  <a:pt x="1822714" y="790620"/>
                </a:moveTo>
                <a:lnTo>
                  <a:pt x="1803458" y="790620"/>
                </a:lnTo>
                <a:lnTo>
                  <a:pt x="1795652" y="798381"/>
                </a:lnTo>
                <a:lnTo>
                  <a:pt x="1795652" y="817530"/>
                </a:lnTo>
                <a:lnTo>
                  <a:pt x="1803458" y="825291"/>
                </a:lnTo>
                <a:lnTo>
                  <a:pt x="1822714" y="825291"/>
                </a:lnTo>
                <a:lnTo>
                  <a:pt x="1830520" y="817530"/>
                </a:lnTo>
                <a:lnTo>
                  <a:pt x="1830520" y="798381"/>
                </a:lnTo>
                <a:lnTo>
                  <a:pt x="1822714" y="790620"/>
                </a:lnTo>
                <a:close/>
              </a:path>
              <a:path w="6177280" h="1779270">
                <a:moveTo>
                  <a:pt x="2740880" y="784842"/>
                </a:moveTo>
                <a:lnTo>
                  <a:pt x="2721623" y="784842"/>
                </a:lnTo>
                <a:lnTo>
                  <a:pt x="2713819" y="792604"/>
                </a:lnTo>
                <a:lnTo>
                  <a:pt x="2713819" y="811752"/>
                </a:lnTo>
                <a:lnTo>
                  <a:pt x="2721623" y="819513"/>
                </a:lnTo>
                <a:lnTo>
                  <a:pt x="2740880" y="819513"/>
                </a:lnTo>
                <a:lnTo>
                  <a:pt x="2748686" y="811752"/>
                </a:lnTo>
                <a:lnTo>
                  <a:pt x="2748686" y="792604"/>
                </a:lnTo>
                <a:lnTo>
                  <a:pt x="2740880" y="784842"/>
                </a:lnTo>
                <a:close/>
              </a:path>
              <a:path w="6177280" h="1779270">
                <a:moveTo>
                  <a:pt x="2520057" y="784842"/>
                </a:moveTo>
                <a:lnTo>
                  <a:pt x="2500800" y="784842"/>
                </a:lnTo>
                <a:lnTo>
                  <a:pt x="2492993" y="792604"/>
                </a:lnTo>
                <a:lnTo>
                  <a:pt x="2492993" y="811752"/>
                </a:lnTo>
                <a:lnTo>
                  <a:pt x="2500800" y="819513"/>
                </a:lnTo>
                <a:lnTo>
                  <a:pt x="2520057" y="819513"/>
                </a:lnTo>
                <a:lnTo>
                  <a:pt x="2527862" y="811752"/>
                </a:lnTo>
                <a:lnTo>
                  <a:pt x="2527862" y="792604"/>
                </a:lnTo>
                <a:lnTo>
                  <a:pt x="2520057" y="784842"/>
                </a:lnTo>
                <a:close/>
              </a:path>
              <a:path w="6177280" h="1779270">
                <a:moveTo>
                  <a:pt x="2241119" y="784842"/>
                </a:moveTo>
                <a:lnTo>
                  <a:pt x="2221863" y="784842"/>
                </a:lnTo>
                <a:lnTo>
                  <a:pt x="2214058" y="792604"/>
                </a:lnTo>
                <a:lnTo>
                  <a:pt x="2214058" y="811752"/>
                </a:lnTo>
                <a:lnTo>
                  <a:pt x="2221863" y="819513"/>
                </a:lnTo>
                <a:lnTo>
                  <a:pt x="2241119" y="819513"/>
                </a:lnTo>
                <a:lnTo>
                  <a:pt x="2248924" y="811752"/>
                </a:lnTo>
                <a:lnTo>
                  <a:pt x="2248924" y="792604"/>
                </a:lnTo>
                <a:lnTo>
                  <a:pt x="2241119" y="784842"/>
                </a:lnTo>
                <a:close/>
              </a:path>
              <a:path w="6177280" h="1779270">
                <a:moveTo>
                  <a:pt x="596557" y="784842"/>
                </a:moveTo>
                <a:lnTo>
                  <a:pt x="577300" y="784842"/>
                </a:lnTo>
                <a:lnTo>
                  <a:pt x="569494" y="792604"/>
                </a:lnTo>
                <a:lnTo>
                  <a:pt x="569494" y="811752"/>
                </a:lnTo>
                <a:lnTo>
                  <a:pt x="577300" y="819513"/>
                </a:lnTo>
                <a:lnTo>
                  <a:pt x="596557" y="819513"/>
                </a:lnTo>
                <a:lnTo>
                  <a:pt x="604362" y="811752"/>
                </a:lnTo>
                <a:lnTo>
                  <a:pt x="604362" y="792604"/>
                </a:lnTo>
                <a:lnTo>
                  <a:pt x="596557" y="784842"/>
                </a:lnTo>
                <a:close/>
              </a:path>
              <a:path w="6177280" h="1779270">
                <a:moveTo>
                  <a:pt x="3194152" y="761728"/>
                </a:moveTo>
                <a:lnTo>
                  <a:pt x="3174895" y="761728"/>
                </a:lnTo>
                <a:lnTo>
                  <a:pt x="3167090" y="769487"/>
                </a:lnTo>
                <a:lnTo>
                  <a:pt x="3167090" y="788636"/>
                </a:lnTo>
                <a:lnTo>
                  <a:pt x="3174895" y="796399"/>
                </a:lnTo>
                <a:lnTo>
                  <a:pt x="3194152" y="796399"/>
                </a:lnTo>
                <a:lnTo>
                  <a:pt x="3201958" y="788636"/>
                </a:lnTo>
                <a:lnTo>
                  <a:pt x="3201958" y="769487"/>
                </a:lnTo>
                <a:lnTo>
                  <a:pt x="3194152" y="761728"/>
                </a:lnTo>
                <a:close/>
              </a:path>
              <a:path w="6177280" h="1779270">
                <a:moveTo>
                  <a:pt x="840626" y="761728"/>
                </a:moveTo>
                <a:lnTo>
                  <a:pt x="821369" y="761728"/>
                </a:lnTo>
                <a:lnTo>
                  <a:pt x="813564" y="769487"/>
                </a:lnTo>
                <a:lnTo>
                  <a:pt x="813564" y="788636"/>
                </a:lnTo>
                <a:lnTo>
                  <a:pt x="821369" y="796399"/>
                </a:lnTo>
                <a:lnTo>
                  <a:pt x="840626" y="796399"/>
                </a:lnTo>
                <a:lnTo>
                  <a:pt x="848432" y="788636"/>
                </a:lnTo>
                <a:lnTo>
                  <a:pt x="848432" y="769487"/>
                </a:lnTo>
                <a:lnTo>
                  <a:pt x="840626" y="761728"/>
                </a:lnTo>
                <a:close/>
              </a:path>
              <a:path w="6177280" h="1779270">
                <a:moveTo>
                  <a:pt x="1264841" y="755949"/>
                </a:moveTo>
                <a:lnTo>
                  <a:pt x="1245585" y="755949"/>
                </a:lnTo>
                <a:lnTo>
                  <a:pt x="1237780" y="763710"/>
                </a:lnTo>
                <a:lnTo>
                  <a:pt x="1237780" y="782859"/>
                </a:lnTo>
                <a:lnTo>
                  <a:pt x="1245585" y="790620"/>
                </a:lnTo>
                <a:lnTo>
                  <a:pt x="1264841" y="790620"/>
                </a:lnTo>
                <a:lnTo>
                  <a:pt x="1272646" y="782859"/>
                </a:lnTo>
                <a:lnTo>
                  <a:pt x="1272646" y="763710"/>
                </a:lnTo>
                <a:lnTo>
                  <a:pt x="1264841" y="755949"/>
                </a:lnTo>
                <a:close/>
              </a:path>
              <a:path w="6177280" h="1779270">
                <a:moveTo>
                  <a:pt x="323430" y="755949"/>
                </a:moveTo>
                <a:lnTo>
                  <a:pt x="304175" y="755949"/>
                </a:lnTo>
                <a:lnTo>
                  <a:pt x="296368" y="763710"/>
                </a:lnTo>
                <a:lnTo>
                  <a:pt x="296368" y="782859"/>
                </a:lnTo>
                <a:lnTo>
                  <a:pt x="304175" y="790620"/>
                </a:lnTo>
                <a:lnTo>
                  <a:pt x="323430" y="790620"/>
                </a:lnTo>
                <a:lnTo>
                  <a:pt x="331236" y="782859"/>
                </a:lnTo>
                <a:lnTo>
                  <a:pt x="331236" y="763710"/>
                </a:lnTo>
                <a:lnTo>
                  <a:pt x="323430" y="755949"/>
                </a:lnTo>
                <a:close/>
              </a:path>
              <a:path w="6177280" h="1779270">
                <a:moveTo>
                  <a:pt x="3641614" y="750171"/>
                </a:moveTo>
                <a:lnTo>
                  <a:pt x="3622356" y="750171"/>
                </a:lnTo>
                <a:lnTo>
                  <a:pt x="3614552" y="757932"/>
                </a:lnTo>
                <a:lnTo>
                  <a:pt x="3614552" y="777081"/>
                </a:lnTo>
                <a:lnTo>
                  <a:pt x="3622356" y="784842"/>
                </a:lnTo>
                <a:lnTo>
                  <a:pt x="3641614" y="784842"/>
                </a:lnTo>
                <a:lnTo>
                  <a:pt x="3649419" y="777081"/>
                </a:lnTo>
                <a:lnTo>
                  <a:pt x="3649419" y="757932"/>
                </a:lnTo>
                <a:lnTo>
                  <a:pt x="3641614" y="750171"/>
                </a:lnTo>
                <a:close/>
              </a:path>
              <a:path w="6177280" h="1779270">
                <a:moveTo>
                  <a:pt x="1456611" y="750171"/>
                </a:moveTo>
                <a:lnTo>
                  <a:pt x="1437354" y="750171"/>
                </a:lnTo>
                <a:lnTo>
                  <a:pt x="1429548" y="757932"/>
                </a:lnTo>
                <a:lnTo>
                  <a:pt x="1429548" y="777081"/>
                </a:lnTo>
                <a:lnTo>
                  <a:pt x="1437354" y="784842"/>
                </a:lnTo>
                <a:lnTo>
                  <a:pt x="1456611" y="784842"/>
                </a:lnTo>
                <a:lnTo>
                  <a:pt x="1464416" y="777081"/>
                </a:lnTo>
                <a:lnTo>
                  <a:pt x="1464416" y="757932"/>
                </a:lnTo>
                <a:lnTo>
                  <a:pt x="1456611" y="750171"/>
                </a:lnTo>
                <a:close/>
              </a:path>
              <a:path w="6177280" h="1779270">
                <a:moveTo>
                  <a:pt x="3513768" y="738614"/>
                </a:moveTo>
                <a:lnTo>
                  <a:pt x="3494511" y="738614"/>
                </a:lnTo>
                <a:lnTo>
                  <a:pt x="3486706" y="746376"/>
                </a:lnTo>
                <a:lnTo>
                  <a:pt x="3486706" y="765524"/>
                </a:lnTo>
                <a:lnTo>
                  <a:pt x="3494511" y="773285"/>
                </a:lnTo>
                <a:lnTo>
                  <a:pt x="3513768" y="773285"/>
                </a:lnTo>
                <a:lnTo>
                  <a:pt x="3521574" y="765524"/>
                </a:lnTo>
                <a:lnTo>
                  <a:pt x="3521574" y="746376"/>
                </a:lnTo>
                <a:lnTo>
                  <a:pt x="3513768" y="738614"/>
                </a:lnTo>
                <a:close/>
              </a:path>
              <a:path w="6177280" h="1779270">
                <a:moveTo>
                  <a:pt x="3019817" y="738614"/>
                </a:moveTo>
                <a:lnTo>
                  <a:pt x="3000561" y="738614"/>
                </a:lnTo>
                <a:lnTo>
                  <a:pt x="2992754" y="746376"/>
                </a:lnTo>
                <a:lnTo>
                  <a:pt x="2992754" y="765524"/>
                </a:lnTo>
                <a:lnTo>
                  <a:pt x="3000561" y="773285"/>
                </a:lnTo>
                <a:lnTo>
                  <a:pt x="3019817" y="773285"/>
                </a:lnTo>
                <a:lnTo>
                  <a:pt x="3027622" y="765524"/>
                </a:lnTo>
                <a:lnTo>
                  <a:pt x="3027622" y="746376"/>
                </a:lnTo>
                <a:lnTo>
                  <a:pt x="3019817" y="738614"/>
                </a:lnTo>
                <a:close/>
              </a:path>
              <a:path w="6177280" h="1779270">
                <a:moveTo>
                  <a:pt x="701158" y="738614"/>
                </a:moveTo>
                <a:lnTo>
                  <a:pt x="681901" y="738614"/>
                </a:lnTo>
                <a:lnTo>
                  <a:pt x="674095" y="746376"/>
                </a:lnTo>
                <a:lnTo>
                  <a:pt x="674095" y="765524"/>
                </a:lnTo>
                <a:lnTo>
                  <a:pt x="681901" y="773285"/>
                </a:lnTo>
                <a:lnTo>
                  <a:pt x="701158" y="773285"/>
                </a:lnTo>
                <a:lnTo>
                  <a:pt x="708963" y="765524"/>
                </a:lnTo>
                <a:lnTo>
                  <a:pt x="708963" y="746376"/>
                </a:lnTo>
                <a:lnTo>
                  <a:pt x="701158" y="738614"/>
                </a:lnTo>
                <a:close/>
              </a:path>
              <a:path w="6177280" h="1779270">
                <a:moveTo>
                  <a:pt x="2897783" y="732835"/>
                </a:moveTo>
                <a:lnTo>
                  <a:pt x="2878524" y="732835"/>
                </a:lnTo>
                <a:lnTo>
                  <a:pt x="2870719" y="740596"/>
                </a:lnTo>
                <a:lnTo>
                  <a:pt x="2870719" y="759745"/>
                </a:lnTo>
                <a:lnTo>
                  <a:pt x="2878524" y="767506"/>
                </a:lnTo>
                <a:lnTo>
                  <a:pt x="2897783" y="767506"/>
                </a:lnTo>
                <a:lnTo>
                  <a:pt x="2905588" y="759745"/>
                </a:lnTo>
                <a:lnTo>
                  <a:pt x="2905588" y="740596"/>
                </a:lnTo>
                <a:lnTo>
                  <a:pt x="2897783" y="732835"/>
                </a:lnTo>
                <a:close/>
              </a:path>
              <a:path w="6177280" h="1779270">
                <a:moveTo>
                  <a:pt x="1689058" y="732835"/>
                </a:moveTo>
                <a:lnTo>
                  <a:pt x="1669801" y="732835"/>
                </a:lnTo>
                <a:lnTo>
                  <a:pt x="1661995" y="740596"/>
                </a:lnTo>
                <a:lnTo>
                  <a:pt x="1661995" y="759745"/>
                </a:lnTo>
                <a:lnTo>
                  <a:pt x="1669801" y="767506"/>
                </a:lnTo>
                <a:lnTo>
                  <a:pt x="1689058" y="767506"/>
                </a:lnTo>
                <a:lnTo>
                  <a:pt x="1696863" y="759745"/>
                </a:lnTo>
                <a:lnTo>
                  <a:pt x="1696863" y="740596"/>
                </a:lnTo>
                <a:lnTo>
                  <a:pt x="1689058" y="732835"/>
                </a:lnTo>
                <a:close/>
              </a:path>
              <a:path w="6177280" h="1779270">
                <a:moveTo>
                  <a:pt x="5681337" y="727057"/>
                </a:moveTo>
                <a:lnTo>
                  <a:pt x="5662079" y="727057"/>
                </a:lnTo>
                <a:lnTo>
                  <a:pt x="5654274" y="734819"/>
                </a:lnTo>
                <a:lnTo>
                  <a:pt x="5654274" y="753967"/>
                </a:lnTo>
                <a:lnTo>
                  <a:pt x="5662079" y="761728"/>
                </a:lnTo>
                <a:lnTo>
                  <a:pt x="5681337" y="761728"/>
                </a:lnTo>
                <a:lnTo>
                  <a:pt x="5689142" y="753967"/>
                </a:lnTo>
                <a:lnTo>
                  <a:pt x="5689142" y="734819"/>
                </a:lnTo>
                <a:lnTo>
                  <a:pt x="5681337" y="727057"/>
                </a:lnTo>
                <a:close/>
              </a:path>
              <a:path w="6177280" h="1779270">
                <a:moveTo>
                  <a:pt x="2607224" y="727057"/>
                </a:moveTo>
                <a:lnTo>
                  <a:pt x="2587966" y="727057"/>
                </a:lnTo>
                <a:lnTo>
                  <a:pt x="2580161" y="734819"/>
                </a:lnTo>
                <a:lnTo>
                  <a:pt x="2580161" y="753967"/>
                </a:lnTo>
                <a:lnTo>
                  <a:pt x="2587966" y="761728"/>
                </a:lnTo>
                <a:lnTo>
                  <a:pt x="2607224" y="761728"/>
                </a:lnTo>
                <a:lnTo>
                  <a:pt x="2615030" y="753967"/>
                </a:lnTo>
                <a:lnTo>
                  <a:pt x="2615030" y="734819"/>
                </a:lnTo>
                <a:lnTo>
                  <a:pt x="2607224" y="727057"/>
                </a:lnTo>
                <a:close/>
              </a:path>
              <a:path w="6177280" h="1779270">
                <a:moveTo>
                  <a:pt x="1044017" y="727057"/>
                </a:moveTo>
                <a:lnTo>
                  <a:pt x="1024760" y="727057"/>
                </a:lnTo>
                <a:lnTo>
                  <a:pt x="1016955" y="734819"/>
                </a:lnTo>
                <a:lnTo>
                  <a:pt x="1016955" y="753967"/>
                </a:lnTo>
                <a:lnTo>
                  <a:pt x="1024760" y="761728"/>
                </a:lnTo>
                <a:lnTo>
                  <a:pt x="1044017" y="761728"/>
                </a:lnTo>
                <a:lnTo>
                  <a:pt x="1051822" y="753967"/>
                </a:lnTo>
                <a:lnTo>
                  <a:pt x="1051822" y="734819"/>
                </a:lnTo>
                <a:lnTo>
                  <a:pt x="1044017" y="727057"/>
                </a:lnTo>
                <a:close/>
              </a:path>
              <a:path w="6177280" h="1779270">
                <a:moveTo>
                  <a:pt x="3815949" y="721277"/>
                </a:moveTo>
                <a:lnTo>
                  <a:pt x="3796691" y="721277"/>
                </a:lnTo>
                <a:lnTo>
                  <a:pt x="3788887" y="729039"/>
                </a:lnTo>
                <a:lnTo>
                  <a:pt x="3788887" y="748187"/>
                </a:lnTo>
                <a:lnTo>
                  <a:pt x="3796691" y="755949"/>
                </a:lnTo>
                <a:lnTo>
                  <a:pt x="3815949" y="755949"/>
                </a:lnTo>
                <a:lnTo>
                  <a:pt x="3823754" y="748187"/>
                </a:lnTo>
                <a:lnTo>
                  <a:pt x="3823754" y="729039"/>
                </a:lnTo>
                <a:lnTo>
                  <a:pt x="3815949" y="721277"/>
                </a:lnTo>
                <a:close/>
              </a:path>
              <a:path w="6177280" h="1779270">
                <a:moveTo>
                  <a:pt x="2055162" y="721277"/>
                </a:moveTo>
                <a:lnTo>
                  <a:pt x="2035906" y="721277"/>
                </a:lnTo>
                <a:lnTo>
                  <a:pt x="2028101" y="729039"/>
                </a:lnTo>
                <a:lnTo>
                  <a:pt x="2028101" y="748187"/>
                </a:lnTo>
                <a:lnTo>
                  <a:pt x="2035906" y="755949"/>
                </a:lnTo>
                <a:lnTo>
                  <a:pt x="2055162" y="755949"/>
                </a:lnTo>
                <a:lnTo>
                  <a:pt x="2062967" y="748187"/>
                </a:lnTo>
                <a:lnTo>
                  <a:pt x="2062967" y="729039"/>
                </a:lnTo>
                <a:lnTo>
                  <a:pt x="2055162" y="721277"/>
                </a:lnTo>
                <a:close/>
              </a:path>
              <a:path w="6177280" h="1779270">
                <a:moveTo>
                  <a:pt x="1950561" y="721277"/>
                </a:moveTo>
                <a:lnTo>
                  <a:pt x="1931304" y="721277"/>
                </a:lnTo>
                <a:lnTo>
                  <a:pt x="1923498" y="729039"/>
                </a:lnTo>
                <a:lnTo>
                  <a:pt x="1923498" y="748187"/>
                </a:lnTo>
                <a:lnTo>
                  <a:pt x="1931304" y="755949"/>
                </a:lnTo>
                <a:lnTo>
                  <a:pt x="1950561" y="755949"/>
                </a:lnTo>
                <a:lnTo>
                  <a:pt x="1958366" y="748187"/>
                </a:lnTo>
                <a:lnTo>
                  <a:pt x="1958366" y="729039"/>
                </a:lnTo>
                <a:lnTo>
                  <a:pt x="1950561" y="721277"/>
                </a:lnTo>
                <a:close/>
              </a:path>
              <a:path w="6177280" h="1779270">
                <a:moveTo>
                  <a:pt x="5925407" y="709721"/>
                </a:moveTo>
                <a:lnTo>
                  <a:pt x="5906150" y="709721"/>
                </a:lnTo>
                <a:lnTo>
                  <a:pt x="5898344" y="717482"/>
                </a:lnTo>
                <a:lnTo>
                  <a:pt x="5898344" y="736630"/>
                </a:lnTo>
                <a:lnTo>
                  <a:pt x="5906150" y="744392"/>
                </a:lnTo>
                <a:lnTo>
                  <a:pt x="5925407" y="744392"/>
                </a:lnTo>
                <a:lnTo>
                  <a:pt x="5933211" y="736630"/>
                </a:lnTo>
                <a:lnTo>
                  <a:pt x="5933211" y="717482"/>
                </a:lnTo>
                <a:lnTo>
                  <a:pt x="5925407" y="709721"/>
                </a:lnTo>
                <a:close/>
              </a:path>
              <a:path w="6177280" h="1779270">
                <a:moveTo>
                  <a:pt x="2328287" y="709721"/>
                </a:moveTo>
                <a:lnTo>
                  <a:pt x="2309031" y="709721"/>
                </a:lnTo>
                <a:lnTo>
                  <a:pt x="2301226" y="717482"/>
                </a:lnTo>
                <a:lnTo>
                  <a:pt x="2301226" y="736630"/>
                </a:lnTo>
                <a:lnTo>
                  <a:pt x="2309031" y="744392"/>
                </a:lnTo>
                <a:lnTo>
                  <a:pt x="2328287" y="744392"/>
                </a:lnTo>
                <a:lnTo>
                  <a:pt x="2336092" y="736630"/>
                </a:lnTo>
                <a:lnTo>
                  <a:pt x="2336092" y="717482"/>
                </a:lnTo>
                <a:lnTo>
                  <a:pt x="2328287" y="709721"/>
                </a:lnTo>
                <a:close/>
              </a:path>
              <a:path w="6177280" h="1779270">
                <a:moveTo>
                  <a:pt x="515200" y="703943"/>
                </a:moveTo>
                <a:lnTo>
                  <a:pt x="495943" y="703943"/>
                </a:lnTo>
                <a:lnTo>
                  <a:pt x="488138" y="711702"/>
                </a:lnTo>
                <a:lnTo>
                  <a:pt x="488138" y="730851"/>
                </a:lnTo>
                <a:lnTo>
                  <a:pt x="495943" y="738614"/>
                </a:lnTo>
                <a:lnTo>
                  <a:pt x="515200" y="738614"/>
                </a:lnTo>
                <a:lnTo>
                  <a:pt x="523006" y="730851"/>
                </a:lnTo>
                <a:lnTo>
                  <a:pt x="523006" y="711702"/>
                </a:lnTo>
                <a:lnTo>
                  <a:pt x="515200" y="703943"/>
                </a:lnTo>
                <a:close/>
              </a:path>
              <a:path w="6177280" h="1779270">
                <a:moveTo>
                  <a:pt x="410599" y="703943"/>
                </a:moveTo>
                <a:lnTo>
                  <a:pt x="391342" y="703943"/>
                </a:lnTo>
                <a:lnTo>
                  <a:pt x="383537" y="711702"/>
                </a:lnTo>
                <a:lnTo>
                  <a:pt x="383537" y="730851"/>
                </a:lnTo>
                <a:lnTo>
                  <a:pt x="391342" y="738614"/>
                </a:lnTo>
                <a:lnTo>
                  <a:pt x="410599" y="738614"/>
                </a:lnTo>
                <a:lnTo>
                  <a:pt x="418405" y="730851"/>
                </a:lnTo>
                <a:lnTo>
                  <a:pt x="418405" y="711702"/>
                </a:lnTo>
                <a:lnTo>
                  <a:pt x="410599" y="703943"/>
                </a:lnTo>
                <a:close/>
              </a:path>
              <a:path w="6177280" h="1779270">
                <a:moveTo>
                  <a:pt x="6041630" y="698164"/>
                </a:moveTo>
                <a:lnTo>
                  <a:pt x="6022374" y="698164"/>
                </a:lnTo>
                <a:lnTo>
                  <a:pt x="6014568" y="705925"/>
                </a:lnTo>
                <a:lnTo>
                  <a:pt x="6014568" y="725074"/>
                </a:lnTo>
                <a:lnTo>
                  <a:pt x="6022374" y="732835"/>
                </a:lnTo>
                <a:lnTo>
                  <a:pt x="6041630" y="732835"/>
                </a:lnTo>
                <a:lnTo>
                  <a:pt x="6049435" y="725074"/>
                </a:lnTo>
                <a:lnTo>
                  <a:pt x="6049435" y="705925"/>
                </a:lnTo>
                <a:lnTo>
                  <a:pt x="6041630" y="698164"/>
                </a:lnTo>
                <a:close/>
              </a:path>
              <a:path w="6177280" h="1779270">
                <a:moveTo>
                  <a:pt x="939416" y="698164"/>
                </a:moveTo>
                <a:lnTo>
                  <a:pt x="920159" y="698164"/>
                </a:lnTo>
                <a:lnTo>
                  <a:pt x="912354" y="705925"/>
                </a:lnTo>
                <a:lnTo>
                  <a:pt x="912354" y="725074"/>
                </a:lnTo>
                <a:lnTo>
                  <a:pt x="920159" y="732835"/>
                </a:lnTo>
                <a:lnTo>
                  <a:pt x="939416" y="732835"/>
                </a:lnTo>
                <a:lnTo>
                  <a:pt x="947221" y="725074"/>
                </a:lnTo>
                <a:lnTo>
                  <a:pt x="947221" y="705925"/>
                </a:lnTo>
                <a:lnTo>
                  <a:pt x="939416" y="698164"/>
                </a:lnTo>
                <a:close/>
              </a:path>
              <a:path w="6177280" h="1779270">
                <a:moveTo>
                  <a:pt x="3298755" y="692386"/>
                </a:moveTo>
                <a:lnTo>
                  <a:pt x="3279496" y="692386"/>
                </a:lnTo>
                <a:lnTo>
                  <a:pt x="3271692" y="700147"/>
                </a:lnTo>
                <a:lnTo>
                  <a:pt x="3271692" y="719296"/>
                </a:lnTo>
                <a:lnTo>
                  <a:pt x="3279496" y="727057"/>
                </a:lnTo>
                <a:lnTo>
                  <a:pt x="3298755" y="727057"/>
                </a:lnTo>
                <a:lnTo>
                  <a:pt x="3306559" y="719296"/>
                </a:lnTo>
                <a:lnTo>
                  <a:pt x="3306559" y="700147"/>
                </a:lnTo>
                <a:lnTo>
                  <a:pt x="3298755" y="692386"/>
                </a:lnTo>
                <a:close/>
              </a:path>
              <a:path w="6177280" h="1779270">
                <a:moveTo>
                  <a:pt x="5814993" y="686607"/>
                </a:moveTo>
                <a:lnTo>
                  <a:pt x="5795737" y="686607"/>
                </a:lnTo>
                <a:lnTo>
                  <a:pt x="5787932" y="694368"/>
                </a:lnTo>
                <a:lnTo>
                  <a:pt x="5787932" y="713517"/>
                </a:lnTo>
                <a:lnTo>
                  <a:pt x="5795737" y="721278"/>
                </a:lnTo>
                <a:lnTo>
                  <a:pt x="5814993" y="721278"/>
                </a:lnTo>
                <a:lnTo>
                  <a:pt x="5822798" y="713517"/>
                </a:lnTo>
                <a:lnTo>
                  <a:pt x="5822798" y="694368"/>
                </a:lnTo>
                <a:lnTo>
                  <a:pt x="5814993" y="686607"/>
                </a:lnTo>
                <a:close/>
              </a:path>
              <a:path w="6177280" h="1779270">
                <a:moveTo>
                  <a:pt x="1567022" y="686607"/>
                </a:moveTo>
                <a:lnTo>
                  <a:pt x="1547766" y="686607"/>
                </a:lnTo>
                <a:lnTo>
                  <a:pt x="1539961" y="694368"/>
                </a:lnTo>
                <a:lnTo>
                  <a:pt x="1539961" y="713517"/>
                </a:lnTo>
                <a:lnTo>
                  <a:pt x="1547766" y="721278"/>
                </a:lnTo>
                <a:lnTo>
                  <a:pt x="1567022" y="721278"/>
                </a:lnTo>
                <a:lnTo>
                  <a:pt x="1574827" y="713517"/>
                </a:lnTo>
                <a:lnTo>
                  <a:pt x="1574827" y="694368"/>
                </a:lnTo>
                <a:lnTo>
                  <a:pt x="1567022" y="686607"/>
                </a:lnTo>
                <a:close/>
              </a:path>
              <a:path w="6177280" h="1779270">
                <a:moveTo>
                  <a:pt x="3414977" y="680829"/>
                </a:moveTo>
                <a:lnTo>
                  <a:pt x="3395720" y="680829"/>
                </a:lnTo>
                <a:lnTo>
                  <a:pt x="3387916" y="688591"/>
                </a:lnTo>
                <a:lnTo>
                  <a:pt x="3387916" y="707739"/>
                </a:lnTo>
                <a:lnTo>
                  <a:pt x="3395720" y="715500"/>
                </a:lnTo>
                <a:lnTo>
                  <a:pt x="3414977" y="715500"/>
                </a:lnTo>
                <a:lnTo>
                  <a:pt x="3422783" y="707739"/>
                </a:lnTo>
                <a:lnTo>
                  <a:pt x="3422783" y="688591"/>
                </a:lnTo>
                <a:lnTo>
                  <a:pt x="3414977" y="680829"/>
                </a:lnTo>
                <a:close/>
              </a:path>
              <a:path w="6177280" h="1779270">
                <a:moveTo>
                  <a:pt x="2810615" y="675049"/>
                </a:moveTo>
                <a:lnTo>
                  <a:pt x="2791357" y="675049"/>
                </a:lnTo>
                <a:lnTo>
                  <a:pt x="2783551" y="682810"/>
                </a:lnTo>
                <a:lnTo>
                  <a:pt x="2783551" y="701959"/>
                </a:lnTo>
                <a:lnTo>
                  <a:pt x="2791357" y="709721"/>
                </a:lnTo>
                <a:lnTo>
                  <a:pt x="2810615" y="709721"/>
                </a:lnTo>
                <a:lnTo>
                  <a:pt x="2818420" y="701959"/>
                </a:lnTo>
                <a:lnTo>
                  <a:pt x="2818420" y="682810"/>
                </a:lnTo>
                <a:lnTo>
                  <a:pt x="2810615" y="675049"/>
                </a:lnTo>
                <a:close/>
              </a:path>
              <a:path w="6177280" h="1779270">
                <a:moveTo>
                  <a:pt x="2473567" y="675049"/>
                </a:moveTo>
                <a:lnTo>
                  <a:pt x="2454310" y="675049"/>
                </a:lnTo>
                <a:lnTo>
                  <a:pt x="2446505" y="682810"/>
                </a:lnTo>
                <a:lnTo>
                  <a:pt x="2446505" y="701959"/>
                </a:lnTo>
                <a:lnTo>
                  <a:pt x="2454310" y="709721"/>
                </a:lnTo>
                <a:lnTo>
                  <a:pt x="2473567" y="709721"/>
                </a:lnTo>
                <a:lnTo>
                  <a:pt x="2481372" y="701959"/>
                </a:lnTo>
                <a:lnTo>
                  <a:pt x="2481372" y="682810"/>
                </a:lnTo>
                <a:lnTo>
                  <a:pt x="2473567" y="675049"/>
                </a:lnTo>
                <a:close/>
              </a:path>
              <a:path w="6177280" h="1779270">
                <a:moveTo>
                  <a:pt x="2177197" y="675049"/>
                </a:moveTo>
                <a:lnTo>
                  <a:pt x="2157940" y="675049"/>
                </a:lnTo>
                <a:lnTo>
                  <a:pt x="2150135" y="682810"/>
                </a:lnTo>
                <a:lnTo>
                  <a:pt x="2150135" y="701959"/>
                </a:lnTo>
                <a:lnTo>
                  <a:pt x="2157940" y="709721"/>
                </a:lnTo>
                <a:lnTo>
                  <a:pt x="2177197" y="709721"/>
                </a:lnTo>
                <a:lnTo>
                  <a:pt x="2185003" y="701959"/>
                </a:lnTo>
                <a:lnTo>
                  <a:pt x="2185003" y="682810"/>
                </a:lnTo>
                <a:lnTo>
                  <a:pt x="2177197" y="675049"/>
                </a:lnTo>
                <a:close/>
              </a:path>
              <a:path w="6177280" h="1779270">
                <a:moveTo>
                  <a:pt x="1375255" y="675049"/>
                </a:moveTo>
                <a:lnTo>
                  <a:pt x="1355998" y="675049"/>
                </a:lnTo>
                <a:lnTo>
                  <a:pt x="1348192" y="682810"/>
                </a:lnTo>
                <a:lnTo>
                  <a:pt x="1348192" y="701959"/>
                </a:lnTo>
                <a:lnTo>
                  <a:pt x="1355998" y="709721"/>
                </a:lnTo>
                <a:lnTo>
                  <a:pt x="1375255" y="709721"/>
                </a:lnTo>
                <a:lnTo>
                  <a:pt x="1383060" y="701959"/>
                </a:lnTo>
                <a:lnTo>
                  <a:pt x="1383060" y="682810"/>
                </a:lnTo>
                <a:lnTo>
                  <a:pt x="1375255" y="675049"/>
                </a:lnTo>
                <a:close/>
              </a:path>
              <a:path w="6177280" h="1779270">
                <a:moveTo>
                  <a:pt x="1136995" y="675049"/>
                </a:moveTo>
                <a:lnTo>
                  <a:pt x="1117739" y="675049"/>
                </a:lnTo>
                <a:lnTo>
                  <a:pt x="1109934" y="682810"/>
                </a:lnTo>
                <a:lnTo>
                  <a:pt x="1109934" y="701959"/>
                </a:lnTo>
                <a:lnTo>
                  <a:pt x="1117739" y="709721"/>
                </a:lnTo>
                <a:lnTo>
                  <a:pt x="1136995" y="709721"/>
                </a:lnTo>
                <a:lnTo>
                  <a:pt x="1144800" y="701959"/>
                </a:lnTo>
                <a:lnTo>
                  <a:pt x="1144800" y="682810"/>
                </a:lnTo>
                <a:lnTo>
                  <a:pt x="1136995" y="675049"/>
                </a:lnTo>
                <a:close/>
              </a:path>
              <a:path w="6177280" h="1779270">
                <a:moveTo>
                  <a:pt x="172340" y="675049"/>
                </a:moveTo>
                <a:lnTo>
                  <a:pt x="153084" y="675049"/>
                </a:lnTo>
                <a:lnTo>
                  <a:pt x="145279" y="682810"/>
                </a:lnTo>
                <a:lnTo>
                  <a:pt x="145279" y="701959"/>
                </a:lnTo>
                <a:lnTo>
                  <a:pt x="153084" y="709721"/>
                </a:lnTo>
                <a:lnTo>
                  <a:pt x="172340" y="709721"/>
                </a:lnTo>
                <a:lnTo>
                  <a:pt x="180145" y="701959"/>
                </a:lnTo>
                <a:lnTo>
                  <a:pt x="180145" y="682810"/>
                </a:lnTo>
                <a:lnTo>
                  <a:pt x="172340" y="675049"/>
                </a:lnTo>
                <a:close/>
              </a:path>
              <a:path w="6177280" h="1779270">
                <a:moveTo>
                  <a:pt x="1857582" y="669270"/>
                </a:moveTo>
                <a:lnTo>
                  <a:pt x="1838325" y="669270"/>
                </a:lnTo>
                <a:lnTo>
                  <a:pt x="1830520" y="677033"/>
                </a:lnTo>
                <a:lnTo>
                  <a:pt x="1830520" y="696180"/>
                </a:lnTo>
                <a:lnTo>
                  <a:pt x="1838325" y="703943"/>
                </a:lnTo>
                <a:lnTo>
                  <a:pt x="1857582" y="703943"/>
                </a:lnTo>
                <a:lnTo>
                  <a:pt x="1865387" y="696180"/>
                </a:lnTo>
                <a:lnTo>
                  <a:pt x="1865387" y="677033"/>
                </a:lnTo>
                <a:lnTo>
                  <a:pt x="1857582" y="669270"/>
                </a:lnTo>
                <a:close/>
              </a:path>
              <a:path w="6177280" h="1779270">
                <a:moveTo>
                  <a:pt x="3717159" y="663492"/>
                </a:moveTo>
                <a:lnTo>
                  <a:pt x="3697903" y="663492"/>
                </a:lnTo>
                <a:lnTo>
                  <a:pt x="3690098" y="671254"/>
                </a:lnTo>
                <a:lnTo>
                  <a:pt x="3690098" y="690402"/>
                </a:lnTo>
                <a:lnTo>
                  <a:pt x="3697903" y="698164"/>
                </a:lnTo>
                <a:lnTo>
                  <a:pt x="3717159" y="698164"/>
                </a:lnTo>
                <a:lnTo>
                  <a:pt x="3724964" y="690402"/>
                </a:lnTo>
                <a:lnTo>
                  <a:pt x="3724964" y="671254"/>
                </a:lnTo>
                <a:lnTo>
                  <a:pt x="3717159" y="663492"/>
                </a:lnTo>
                <a:close/>
              </a:path>
              <a:path w="6177280" h="1779270">
                <a:moveTo>
                  <a:pt x="2706014" y="663492"/>
                </a:moveTo>
                <a:lnTo>
                  <a:pt x="2686757" y="663492"/>
                </a:lnTo>
                <a:lnTo>
                  <a:pt x="2678951" y="671254"/>
                </a:lnTo>
                <a:lnTo>
                  <a:pt x="2678951" y="690402"/>
                </a:lnTo>
                <a:lnTo>
                  <a:pt x="2686757" y="698164"/>
                </a:lnTo>
                <a:lnTo>
                  <a:pt x="2706014" y="698164"/>
                </a:lnTo>
                <a:lnTo>
                  <a:pt x="2713819" y="690402"/>
                </a:lnTo>
                <a:lnTo>
                  <a:pt x="2713819" y="671254"/>
                </a:lnTo>
                <a:lnTo>
                  <a:pt x="2706014" y="663492"/>
                </a:lnTo>
                <a:close/>
              </a:path>
              <a:path w="6177280" h="1779270">
                <a:moveTo>
                  <a:pt x="5559301" y="651936"/>
                </a:moveTo>
                <a:lnTo>
                  <a:pt x="5540044" y="651936"/>
                </a:lnTo>
                <a:lnTo>
                  <a:pt x="5532240" y="659697"/>
                </a:lnTo>
                <a:lnTo>
                  <a:pt x="5532240" y="678845"/>
                </a:lnTo>
                <a:lnTo>
                  <a:pt x="5540044" y="686607"/>
                </a:lnTo>
                <a:lnTo>
                  <a:pt x="5559301" y="686607"/>
                </a:lnTo>
                <a:lnTo>
                  <a:pt x="5567107" y="678845"/>
                </a:lnTo>
                <a:lnTo>
                  <a:pt x="5567107" y="659697"/>
                </a:lnTo>
                <a:lnTo>
                  <a:pt x="5559301" y="651936"/>
                </a:lnTo>
                <a:close/>
              </a:path>
              <a:path w="6177280" h="1779270">
                <a:moveTo>
                  <a:pt x="765081" y="651936"/>
                </a:moveTo>
                <a:lnTo>
                  <a:pt x="745825" y="651936"/>
                </a:lnTo>
                <a:lnTo>
                  <a:pt x="738019" y="659697"/>
                </a:lnTo>
                <a:lnTo>
                  <a:pt x="738019" y="678845"/>
                </a:lnTo>
                <a:lnTo>
                  <a:pt x="745825" y="686607"/>
                </a:lnTo>
                <a:lnTo>
                  <a:pt x="765081" y="686607"/>
                </a:lnTo>
                <a:lnTo>
                  <a:pt x="772886" y="678845"/>
                </a:lnTo>
                <a:lnTo>
                  <a:pt x="772886" y="659697"/>
                </a:lnTo>
                <a:lnTo>
                  <a:pt x="765081" y="651936"/>
                </a:lnTo>
                <a:close/>
              </a:path>
              <a:path w="6177280" h="1779270">
                <a:moveTo>
                  <a:pt x="276941" y="651936"/>
                </a:moveTo>
                <a:lnTo>
                  <a:pt x="257685" y="651936"/>
                </a:lnTo>
                <a:lnTo>
                  <a:pt x="249880" y="659697"/>
                </a:lnTo>
                <a:lnTo>
                  <a:pt x="249880" y="678845"/>
                </a:lnTo>
                <a:lnTo>
                  <a:pt x="257685" y="686607"/>
                </a:lnTo>
                <a:lnTo>
                  <a:pt x="276941" y="686607"/>
                </a:lnTo>
                <a:lnTo>
                  <a:pt x="284746" y="678845"/>
                </a:lnTo>
                <a:lnTo>
                  <a:pt x="284746" y="659697"/>
                </a:lnTo>
                <a:lnTo>
                  <a:pt x="276941" y="651936"/>
                </a:lnTo>
                <a:close/>
              </a:path>
              <a:path w="6177280" h="1779270">
                <a:moveTo>
                  <a:pt x="1735547" y="646158"/>
                </a:moveTo>
                <a:lnTo>
                  <a:pt x="1716290" y="646158"/>
                </a:lnTo>
                <a:lnTo>
                  <a:pt x="1708485" y="653917"/>
                </a:lnTo>
                <a:lnTo>
                  <a:pt x="1708485" y="673066"/>
                </a:lnTo>
                <a:lnTo>
                  <a:pt x="1716290" y="680829"/>
                </a:lnTo>
                <a:lnTo>
                  <a:pt x="1735547" y="680829"/>
                </a:lnTo>
                <a:lnTo>
                  <a:pt x="1743353" y="673066"/>
                </a:lnTo>
                <a:lnTo>
                  <a:pt x="1743353" y="653917"/>
                </a:lnTo>
                <a:lnTo>
                  <a:pt x="1735547" y="646158"/>
                </a:lnTo>
                <a:close/>
              </a:path>
              <a:path w="6177280" h="1779270">
                <a:moveTo>
                  <a:pt x="3600935" y="640379"/>
                </a:moveTo>
                <a:lnTo>
                  <a:pt x="3581679" y="640379"/>
                </a:lnTo>
                <a:lnTo>
                  <a:pt x="3573873" y="648140"/>
                </a:lnTo>
                <a:lnTo>
                  <a:pt x="3573873" y="667289"/>
                </a:lnTo>
                <a:lnTo>
                  <a:pt x="3581679" y="675050"/>
                </a:lnTo>
                <a:lnTo>
                  <a:pt x="3600935" y="675050"/>
                </a:lnTo>
                <a:lnTo>
                  <a:pt x="3608740" y="667289"/>
                </a:lnTo>
                <a:lnTo>
                  <a:pt x="3608740" y="648140"/>
                </a:lnTo>
                <a:lnTo>
                  <a:pt x="3600935" y="640379"/>
                </a:lnTo>
                <a:close/>
              </a:path>
              <a:path w="6177280" h="1779270">
                <a:moveTo>
                  <a:pt x="3176719" y="640379"/>
                </a:moveTo>
                <a:lnTo>
                  <a:pt x="3157462" y="640379"/>
                </a:lnTo>
                <a:lnTo>
                  <a:pt x="3149658" y="648140"/>
                </a:lnTo>
                <a:lnTo>
                  <a:pt x="3149658" y="667289"/>
                </a:lnTo>
                <a:lnTo>
                  <a:pt x="3157462" y="675050"/>
                </a:lnTo>
                <a:lnTo>
                  <a:pt x="3176719" y="675050"/>
                </a:lnTo>
                <a:lnTo>
                  <a:pt x="3184525" y="667289"/>
                </a:lnTo>
                <a:lnTo>
                  <a:pt x="3184525" y="648140"/>
                </a:lnTo>
                <a:lnTo>
                  <a:pt x="3176719" y="640379"/>
                </a:lnTo>
                <a:close/>
              </a:path>
              <a:path w="6177280" h="1779270">
                <a:moveTo>
                  <a:pt x="1259031" y="640379"/>
                </a:moveTo>
                <a:lnTo>
                  <a:pt x="1239773" y="640379"/>
                </a:lnTo>
                <a:lnTo>
                  <a:pt x="1231968" y="648140"/>
                </a:lnTo>
                <a:lnTo>
                  <a:pt x="1231968" y="667289"/>
                </a:lnTo>
                <a:lnTo>
                  <a:pt x="1239773" y="675050"/>
                </a:lnTo>
                <a:lnTo>
                  <a:pt x="1259031" y="675050"/>
                </a:lnTo>
                <a:lnTo>
                  <a:pt x="1266836" y="667289"/>
                </a:lnTo>
                <a:lnTo>
                  <a:pt x="1266836" y="648140"/>
                </a:lnTo>
                <a:lnTo>
                  <a:pt x="1259031" y="640379"/>
                </a:lnTo>
                <a:close/>
              </a:path>
              <a:path w="6177280" h="1779270">
                <a:moveTo>
                  <a:pt x="625613" y="640379"/>
                </a:moveTo>
                <a:lnTo>
                  <a:pt x="606356" y="640379"/>
                </a:lnTo>
                <a:lnTo>
                  <a:pt x="598551" y="648140"/>
                </a:lnTo>
                <a:lnTo>
                  <a:pt x="598551" y="667289"/>
                </a:lnTo>
                <a:lnTo>
                  <a:pt x="606356" y="675050"/>
                </a:lnTo>
                <a:lnTo>
                  <a:pt x="625613" y="675050"/>
                </a:lnTo>
                <a:lnTo>
                  <a:pt x="633418" y="667289"/>
                </a:lnTo>
                <a:lnTo>
                  <a:pt x="633418" y="648140"/>
                </a:lnTo>
                <a:lnTo>
                  <a:pt x="625613" y="640379"/>
                </a:lnTo>
                <a:close/>
              </a:path>
              <a:path w="6177280" h="1779270">
                <a:moveTo>
                  <a:pt x="3077930" y="634599"/>
                </a:moveTo>
                <a:lnTo>
                  <a:pt x="3058673" y="634599"/>
                </a:lnTo>
                <a:lnTo>
                  <a:pt x="3050867" y="642362"/>
                </a:lnTo>
                <a:lnTo>
                  <a:pt x="3050867" y="661509"/>
                </a:lnTo>
                <a:lnTo>
                  <a:pt x="3058673" y="669270"/>
                </a:lnTo>
                <a:lnTo>
                  <a:pt x="3077930" y="669270"/>
                </a:lnTo>
                <a:lnTo>
                  <a:pt x="3085735" y="661509"/>
                </a:lnTo>
                <a:lnTo>
                  <a:pt x="3085735" y="642362"/>
                </a:lnTo>
                <a:lnTo>
                  <a:pt x="3077930" y="634599"/>
                </a:lnTo>
                <a:close/>
              </a:path>
              <a:path w="6177280" h="1779270">
                <a:moveTo>
                  <a:pt x="6117174" y="623042"/>
                </a:moveTo>
                <a:lnTo>
                  <a:pt x="6097917" y="623042"/>
                </a:lnTo>
                <a:lnTo>
                  <a:pt x="6090113" y="630805"/>
                </a:lnTo>
                <a:lnTo>
                  <a:pt x="6090113" y="649952"/>
                </a:lnTo>
                <a:lnTo>
                  <a:pt x="6097918" y="657715"/>
                </a:lnTo>
                <a:lnTo>
                  <a:pt x="6117175" y="657715"/>
                </a:lnTo>
                <a:lnTo>
                  <a:pt x="6124980" y="649952"/>
                </a:lnTo>
                <a:lnTo>
                  <a:pt x="6124980" y="630805"/>
                </a:lnTo>
                <a:lnTo>
                  <a:pt x="6117174" y="623042"/>
                </a:lnTo>
                <a:close/>
              </a:path>
              <a:path w="6177280" h="1779270">
                <a:moveTo>
                  <a:pt x="2950084" y="623042"/>
                </a:moveTo>
                <a:lnTo>
                  <a:pt x="2930825" y="623042"/>
                </a:lnTo>
                <a:lnTo>
                  <a:pt x="2923021" y="630805"/>
                </a:lnTo>
                <a:lnTo>
                  <a:pt x="2923021" y="649952"/>
                </a:lnTo>
                <a:lnTo>
                  <a:pt x="2930825" y="657715"/>
                </a:lnTo>
                <a:lnTo>
                  <a:pt x="2950084" y="657715"/>
                </a:lnTo>
                <a:lnTo>
                  <a:pt x="2957889" y="649952"/>
                </a:lnTo>
                <a:lnTo>
                  <a:pt x="2957889" y="630805"/>
                </a:lnTo>
                <a:lnTo>
                  <a:pt x="2950084" y="623042"/>
                </a:lnTo>
                <a:close/>
              </a:path>
              <a:path w="6177280" h="1779270">
                <a:moveTo>
                  <a:pt x="3903116" y="617264"/>
                </a:moveTo>
                <a:lnTo>
                  <a:pt x="3883859" y="617264"/>
                </a:lnTo>
                <a:lnTo>
                  <a:pt x="3876055" y="625025"/>
                </a:lnTo>
                <a:lnTo>
                  <a:pt x="3876055" y="644174"/>
                </a:lnTo>
                <a:lnTo>
                  <a:pt x="3883859" y="651936"/>
                </a:lnTo>
                <a:lnTo>
                  <a:pt x="3903116" y="651936"/>
                </a:lnTo>
                <a:lnTo>
                  <a:pt x="3910921" y="644174"/>
                </a:lnTo>
                <a:lnTo>
                  <a:pt x="3910921" y="625025"/>
                </a:lnTo>
                <a:lnTo>
                  <a:pt x="3903116" y="617264"/>
                </a:lnTo>
                <a:close/>
              </a:path>
              <a:path w="6177280" h="1779270">
                <a:moveTo>
                  <a:pt x="5762693" y="605707"/>
                </a:moveTo>
                <a:lnTo>
                  <a:pt x="5743436" y="605707"/>
                </a:lnTo>
                <a:lnTo>
                  <a:pt x="5735631" y="613469"/>
                </a:lnTo>
                <a:lnTo>
                  <a:pt x="5735631" y="632617"/>
                </a:lnTo>
                <a:lnTo>
                  <a:pt x="5743436" y="640379"/>
                </a:lnTo>
                <a:lnTo>
                  <a:pt x="5762693" y="640379"/>
                </a:lnTo>
                <a:lnTo>
                  <a:pt x="5770499" y="632617"/>
                </a:lnTo>
                <a:lnTo>
                  <a:pt x="5770499" y="613469"/>
                </a:lnTo>
                <a:lnTo>
                  <a:pt x="5762693" y="605707"/>
                </a:lnTo>
                <a:close/>
              </a:path>
              <a:path w="6177280" h="1779270">
                <a:moveTo>
                  <a:pt x="2595601" y="605707"/>
                </a:moveTo>
                <a:lnTo>
                  <a:pt x="2576343" y="605707"/>
                </a:lnTo>
                <a:lnTo>
                  <a:pt x="2568539" y="613469"/>
                </a:lnTo>
                <a:lnTo>
                  <a:pt x="2568539" y="632617"/>
                </a:lnTo>
                <a:lnTo>
                  <a:pt x="2576343" y="640379"/>
                </a:lnTo>
                <a:lnTo>
                  <a:pt x="2595601" y="640379"/>
                </a:lnTo>
                <a:lnTo>
                  <a:pt x="2603407" y="632617"/>
                </a:lnTo>
                <a:lnTo>
                  <a:pt x="2603407" y="613469"/>
                </a:lnTo>
                <a:lnTo>
                  <a:pt x="2595601" y="605707"/>
                </a:lnTo>
                <a:close/>
              </a:path>
              <a:path w="6177280" h="1779270">
                <a:moveTo>
                  <a:pt x="2264364" y="605707"/>
                </a:moveTo>
                <a:lnTo>
                  <a:pt x="2245108" y="605707"/>
                </a:lnTo>
                <a:lnTo>
                  <a:pt x="2237303" y="613469"/>
                </a:lnTo>
                <a:lnTo>
                  <a:pt x="2237303" y="632617"/>
                </a:lnTo>
                <a:lnTo>
                  <a:pt x="2245108" y="640379"/>
                </a:lnTo>
                <a:lnTo>
                  <a:pt x="2264364" y="640379"/>
                </a:lnTo>
                <a:lnTo>
                  <a:pt x="2272170" y="632617"/>
                </a:lnTo>
                <a:lnTo>
                  <a:pt x="2272170" y="613469"/>
                </a:lnTo>
                <a:lnTo>
                  <a:pt x="2264364" y="605707"/>
                </a:lnTo>
                <a:close/>
              </a:path>
              <a:path w="6177280" h="1779270">
                <a:moveTo>
                  <a:pt x="1474044" y="605707"/>
                </a:moveTo>
                <a:lnTo>
                  <a:pt x="1454787" y="605707"/>
                </a:lnTo>
                <a:lnTo>
                  <a:pt x="1446982" y="613469"/>
                </a:lnTo>
                <a:lnTo>
                  <a:pt x="1446982" y="632617"/>
                </a:lnTo>
                <a:lnTo>
                  <a:pt x="1454787" y="640379"/>
                </a:lnTo>
                <a:lnTo>
                  <a:pt x="1474044" y="640379"/>
                </a:lnTo>
                <a:lnTo>
                  <a:pt x="1481849" y="632617"/>
                </a:lnTo>
                <a:lnTo>
                  <a:pt x="1481849" y="613469"/>
                </a:lnTo>
                <a:lnTo>
                  <a:pt x="1474044" y="605707"/>
                </a:lnTo>
                <a:close/>
              </a:path>
              <a:path w="6177280" h="1779270">
                <a:moveTo>
                  <a:pt x="881303" y="605707"/>
                </a:moveTo>
                <a:lnTo>
                  <a:pt x="862048" y="605707"/>
                </a:lnTo>
                <a:lnTo>
                  <a:pt x="854242" y="613469"/>
                </a:lnTo>
                <a:lnTo>
                  <a:pt x="854242" y="632617"/>
                </a:lnTo>
                <a:lnTo>
                  <a:pt x="862048" y="640379"/>
                </a:lnTo>
                <a:lnTo>
                  <a:pt x="881303" y="640379"/>
                </a:lnTo>
                <a:lnTo>
                  <a:pt x="889109" y="632617"/>
                </a:lnTo>
                <a:lnTo>
                  <a:pt x="889109" y="613469"/>
                </a:lnTo>
                <a:lnTo>
                  <a:pt x="881303" y="605707"/>
                </a:lnTo>
                <a:close/>
              </a:path>
              <a:path w="6177280" h="1779270">
                <a:moveTo>
                  <a:pt x="5646470" y="594150"/>
                </a:moveTo>
                <a:lnTo>
                  <a:pt x="5627213" y="594150"/>
                </a:lnTo>
                <a:lnTo>
                  <a:pt x="5619408" y="601911"/>
                </a:lnTo>
                <a:lnTo>
                  <a:pt x="5619408" y="621060"/>
                </a:lnTo>
                <a:lnTo>
                  <a:pt x="5627213" y="628821"/>
                </a:lnTo>
                <a:lnTo>
                  <a:pt x="5646470" y="628821"/>
                </a:lnTo>
                <a:lnTo>
                  <a:pt x="5654276" y="621060"/>
                </a:lnTo>
                <a:lnTo>
                  <a:pt x="5654276" y="601911"/>
                </a:lnTo>
                <a:lnTo>
                  <a:pt x="5646470" y="594150"/>
                </a:lnTo>
                <a:close/>
              </a:path>
              <a:path w="6177280" h="1779270">
                <a:moveTo>
                  <a:pt x="2398021" y="594150"/>
                </a:moveTo>
                <a:lnTo>
                  <a:pt x="2378764" y="594150"/>
                </a:lnTo>
                <a:lnTo>
                  <a:pt x="2370960" y="601911"/>
                </a:lnTo>
                <a:lnTo>
                  <a:pt x="2370960" y="621060"/>
                </a:lnTo>
                <a:lnTo>
                  <a:pt x="2378764" y="628821"/>
                </a:lnTo>
                <a:lnTo>
                  <a:pt x="2398021" y="628821"/>
                </a:lnTo>
                <a:lnTo>
                  <a:pt x="2405827" y="621060"/>
                </a:lnTo>
                <a:lnTo>
                  <a:pt x="2405827" y="601911"/>
                </a:lnTo>
                <a:lnTo>
                  <a:pt x="2398021" y="594150"/>
                </a:lnTo>
                <a:close/>
              </a:path>
              <a:path w="6177280" h="1779270">
                <a:moveTo>
                  <a:pt x="5919595" y="588371"/>
                </a:moveTo>
                <a:lnTo>
                  <a:pt x="5900338" y="588371"/>
                </a:lnTo>
                <a:lnTo>
                  <a:pt x="5892533" y="596132"/>
                </a:lnTo>
                <a:lnTo>
                  <a:pt x="5892533" y="615281"/>
                </a:lnTo>
                <a:lnTo>
                  <a:pt x="5900338" y="623042"/>
                </a:lnTo>
                <a:lnTo>
                  <a:pt x="5919595" y="623042"/>
                </a:lnTo>
                <a:lnTo>
                  <a:pt x="5927401" y="615281"/>
                </a:lnTo>
                <a:lnTo>
                  <a:pt x="5927401" y="596132"/>
                </a:lnTo>
                <a:lnTo>
                  <a:pt x="5919595" y="588371"/>
                </a:lnTo>
                <a:close/>
              </a:path>
              <a:path w="6177280" h="1779270">
                <a:moveTo>
                  <a:pt x="3490522" y="588371"/>
                </a:moveTo>
                <a:lnTo>
                  <a:pt x="3471266" y="588371"/>
                </a:lnTo>
                <a:lnTo>
                  <a:pt x="3463461" y="596132"/>
                </a:lnTo>
                <a:lnTo>
                  <a:pt x="3463461" y="615281"/>
                </a:lnTo>
                <a:lnTo>
                  <a:pt x="3471266" y="623042"/>
                </a:lnTo>
                <a:lnTo>
                  <a:pt x="3490522" y="623042"/>
                </a:lnTo>
                <a:lnTo>
                  <a:pt x="3498328" y="615281"/>
                </a:lnTo>
                <a:lnTo>
                  <a:pt x="3498328" y="596132"/>
                </a:lnTo>
                <a:lnTo>
                  <a:pt x="3490522" y="588371"/>
                </a:lnTo>
                <a:close/>
              </a:path>
              <a:path w="6177280" h="1779270">
                <a:moveTo>
                  <a:pt x="2090030" y="588371"/>
                </a:moveTo>
                <a:lnTo>
                  <a:pt x="2070773" y="588371"/>
                </a:lnTo>
                <a:lnTo>
                  <a:pt x="2062967" y="596132"/>
                </a:lnTo>
                <a:lnTo>
                  <a:pt x="2062967" y="615281"/>
                </a:lnTo>
                <a:lnTo>
                  <a:pt x="2070773" y="623042"/>
                </a:lnTo>
                <a:lnTo>
                  <a:pt x="2090030" y="623042"/>
                </a:lnTo>
                <a:lnTo>
                  <a:pt x="2097835" y="615281"/>
                </a:lnTo>
                <a:lnTo>
                  <a:pt x="2097835" y="596132"/>
                </a:lnTo>
                <a:lnTo>
                  <a:pt x="2090030" y="588371"/>
                </a:lnTo>
                <a:close/>
              </a:path>
              <a:path w="6177280" h="1779270">
                <a:moveTo>
                  <a:pt x="1979616" y="582593"/>
                </a:moveTo>
                <a:lnTo>
                  <a:pt x="1960360" y="582593"/>
                </a:lnTo>
                <a:lnTo>
                  <a:pt x="1952555" y="590355"/>
                </a:lnTo>
                <a:lnTo>
                  <a:pt x="1952555" y="609503"/>
                </a:lnTo>
                <a:lnTo>
                  <a:pt x="1960360" y="617264"/>
                </a:lnTo>
                <a:lnTo>
                  <a:pt x="1979616" y="617264"/>
                </a:lnTo>
                <a:lnTo>
                  <a:pt x="1987422" y="609503"/>
                </a:lnTo>
                <a:lnTo>
                  <a:pt x="1987422" y="590355"/>
                </a:lnTo>
                <a:lnTo>
                  <a:pt x="1979616" y="582593"/>
                </a:lnTo>
                <a:close/>
              </a:path>
              <a:path w="6177280" h="1779270">
                <a:moveTo>
                  <a:pt x="1607701" y="582593"/>
                </a:moveTo>
                <a:lnTo>
                  <a:pt x="1588444" y="582593"/>
                </a:lnTo>
                <a:lnTo>
                  <a:pt x="1580639" y="590355"/>
                </a:lnTo>
                <a:lnTo>
                  <a:pt x="1580639" y="609503"/>
                </a:lnTo>
                <a:lnTo>
                  <a:pt x="1588444" y="617264"/>
                </a:lnTo>
                <a:lnTo>
                  <a:pt x="1607701" y="617264"/>
                </a:lnTo>
                <a:lnTo>
                  <a:pt x="1615506" y="609503"/>
                </a:lnTo>
                <a:lnTo>
                  <a:pt x="1615506" y="590355"/>
                </a:lnTo>
                <a:lnTo>
                  <a:pt x="1607701" y="582593"/>
                </a:lnTo>
                <a:close/>
              </a:path>
              <a:path w="6177280" h="1779270">
                <a:moveTo>
                  <a:pt x="1003339" y="582593"/>
                </a:moveTo>
                <a:lnTo>
                  <a:pt x="984082" y="582593"/>
                </a:lnTo>
                <a:lnTo>
                  <a:pt x="976276" y="590355"/>
                </a:lnTo>
                <a:lnTo>
                  <a:pt x="976276" y="609503"/>
                </a:lnTo>
                <a:lnTo>
                  <a:pt x="984082" y="617264"/>
                </a:lnTo>
                <a:lnTo>
                  <a:pt x="1003339" y="617264"/>
                </a:lnTo>
                <a:lnTo>
                  <a:pt x="1011144" y="609503"/>
                </a:lnTo>
                <a:lnTo>
                  <a:pt x="1011144" y="590355"/>
                </a:lnTo>
                <a:lnTo>
                  <a:pt x="1003339" y="582593"/>
                </a:lnTo>
                <a:close/>
              </a:path>
              <a:path w="6177280" h="1779270">
                <a:moveTo>
                  <a:pt x="497767" y="582593"/>
                </a:moveTo>
                <a:lnTo>
                  <a:pt x="478510" y="582593"/>
                </a:lnTo>
                <a:lnTo>
                  <a:pt x="470705" y="590355"/>
                </a:lnTo>
                <a:lnTo>
                  <a:pt x="470705" y="609503"/>
                </a:lnTo>
                <a:lnTo>
                  <a:pt x="478510" y="617264"/>
                </a:lnTo>
                <a:lnTo>
                  <a:pt x="497767" y="617264"/>
                </a:lnTo>
                <a:lnTo>
                  <a:pt x="505573" y="609503"/>
                </a:lnTo>
                <a:lnTo>
                  <a:pt x="505573" y="590355"/>
                </a:lnTo>
                <a:lnTo>
                  <a:pt x="497767" y="582593"/>
                </a:lnTo>
                <a:close/>
              </a:path>
              <a:path w="6177280" h="1779270">
                <a:moveTo>
                  <a:pt x="375732" y="582593"/>
                </a:moveTo>
                <a:lnTo>
                  <a:pt x="356476" y="582593"/>
                </a:lnTo>
                <a:lnTo>
                  <a:pt x="348670" y="590355"/>
                </a:lnTo>
                <a:lnTo>
                  <a:pt x="348670" y="609503"/>
                </a:lnTo>
                <a:lnTo>
                  <a:pt x="356476" y="617264"/>
                </a:lnTo>
                <a:lnTo>
                  <a:pt x="375732" y="617264"/>
                </a:lnTo>
                <a:lnTo>
                  <a:pt x="383537" y="609503"/>
                </a:lnTo>
                <a:lnTo>
                  <a:pt x="383537" y="590355"/>
                </a:lnTo>
                <a:lnTo>
                  <a:pt x="375732" y="582593"/>
                </a:lnTo>
                <a:close/>
              </a:path>
              <a:path w="6177280" h="1779270">
                <a:moveTo>
                  <a:pt x="3258075" y="576814"/>
                </a:moveTo>
                <a:lnTo>
                  <a:pt x="3238820" y="576814"/>
                </a:lnTo>
                <a:lnTo>
                  <a:pt x="3231014" y="584577"/>
                </a:lnTo>
                <a:lnTo>
                  <a:pt x="3231014" y="603724"/>
                </a:lnTo>
                <a:lnTo>
                  <a:pt x="3238820" y="611485"/>
                </a:lnTo>
                <a:lnTo>
                  <a:pt x="3258075" y="611485"/>
                </a:lnTo>
                <a:lnTo>
                  <a:pt x="3265881" y="603724"/>
                </a:lnTo>
                <a:lnTo>
                  <a:pt x="3265881" y="584577"/>
                </a:lnTo>
                <a:lnTo>
                  <a:pt x="3258075" y="576814"/>
                </a:lnTo>
                <a:close/>
              </a:path>
              <a:path w="6177280" h="1779270">
                <a:moveTo>
                  <a:pt x="3769460" y="571036"/>
                </a:moveTo>
                <a:lnTo>
                  <a:pt x="3750202" y="571036"/>
                </a:lnTo>
                <a:lnTo>
                  <a:pt x="3742396" y="578798"/>
                </a:lnTo>
                <a:lnTo>
                  <a:pt x="3742396" y="597946"/>
                </a:lnTo>
                <a:lnTo>
                  <a:pt x="3750202" y="605707"/>
                </a:lnTo>
                <a:lnTo>
                  <a:pt x="3769460" y="605707"/>
                </a:lnTo>
                <a:lnTo>
                  <a:pt x="3777265" y="597946"/>
                </a:lnTo>
                <a:lnTo>
                  <a:pt x="3777265" y="578798"/>
                </a:lnTo>
                <a:lnTo>
                  <a:pt x="3769460" y="571036"/>
                </a:lnTo>
                <a:close/>
              </a:path>
              <a:path w="6177280" h="1779270">
                <a:moveTo>
                  <a:pt x="5448890" y="565257"/>
                </a:moveTo>
                <a:lnTo>
                  <a:pt x="5429632" y="565257"/>
                </a:lnTo>
                <a:lnTo>
                  <a:pt x="5421828" y="573020"/>
                </a:lnTo>
                <a:lnTo>
                  <a:pt x="5421828" y="592167"/>
                </a:lnTo>
                <a:lnTo>
                  <a:pt x="5429632" y="599930"/>
                </a:lnTo>
                <a:lnTo>
                  <a:pt x="5448890" y="599930"/>
                </a:lnTo>
                <a:lnTo>
                  <a:pt x="5456695" y="592167"/>
                </a:lnTo>
                <a:lnTo>
                  <a:pt x="5456695" y="573020"/>
                </a:lnTo>
                <a:lnTo>
                  <a:pt x="5448890" y="565257"/>
                </a:lnTo>
                <a:close/>
              </a:path>
              <a:path w="6177280" h="1779270">
                <a:moveTo>
                  <a:pt x="4030962" y="565257"/>
                </a:moveTo>
                <a:lnTo>
                  <a:pt x="4011705" y="565257"/>
                </a:lnTo>
                <a:lnTo>
                  <a:pt x="4003899" y="573020"/>
                </a:lnTo>
                <a:lnTo>
                  <a:pt x="4003899" y="592167"/>
                </a:lnTo>
                <a:lnTo>
                  <a:pt x="4011705" y="599930"/>
                </a:lnTo>
                <a:lnTo>
                  <a:pt x="4030962" y="599930"/>
                </a:lnTo>
                <a:lnTo>
                  <a:pt x="4038768" y="592167"/>
                </a:lnTo>
                <a:lnTo>
                  <a:pt x="4038768" y="573020"/>
                </a:lnTo>
                <a:lnTo>
                  <a:pt x="4030962" y="565257"/>
                </a:lnTo>
                <a:close/>
              </a:path>
              <a:path w="6177280" h="1779270">
                <a:moveTo>
                  <a:pt x="1834338" y="565257"/>
                </a:moveTo>
                <a:lnTo>
                  <a:pt x="1815081" y="565257"/>
                </a:lnTo>
                <a:lnTo>
                  <a:pt x="1807276" y="573020"/>
                </a:lnTo>
                <a:lnTo>
                  <a:pt x="1807276" y="592167"/>
                </a:lnTo>
                <a:lnTo>
                  <a:pt x="1815081" y="599930"/>
                </a:lnTo>
                <a:lnTo>
                  <a:pt x="1834338" y="599930"/>
                </a:lnTo>
                <a:lnTo>
                  <a:pt x="1842142" y="592167"/>
                </a:lnTo>
                <a:lnTo>
                  <a:pt x="1842142" y="573020"/>
                </a:lnTo>
                <a:lnTo>
                  <a:pt x="1834338" y="565257"/>
                </a:lnTo>
                <a:close/>
              </a:path>
              <a:path w="6177280" h="1779270">
                <a:moveTo>
                  <a:pt x="1119562" y="565257"/>
                </a:moveTo>
                <a:lnTo>
                  <a:pt x="1100306" y="565257"/>
                </a:lnTo>
                <a:lnTo>
                  <a:pt x="1092500" y="573020"/>
                </a:lnTo>
                <a:lnTo>
                  <a:pt x="1092500" y="592167"/>
                </a:lnTo>
                <a:lnTo>
                  <a:pt x="1100306" y="599930"/>
                </a:lnTo>
                <a:lnTo>
                  <a:pt x="1119562" y="599930"/>
                </a:lnTo>
                <a:lnTo>
                  <a:pt x="1127367" y="592167"/>
                </a:lnTo>
                <a:lnTo>
                  <a:pt x="1127367" y="573020"/>
                </a:lnTo>
                <a:lnTo>
                  <a:pt x="1119562" y="565257"/>
                </a:lnTo>
                <a:close/>
              </a:path>
              <a:path w="6177280" h="1779270">
                <a:moveTo>
                  <a:pt x="6018385" y="559479"/>
                </a:moveTo>
                <a:lnTo>
                  <a:pt x="5999128" y="559479"/>
                </a:lnTo>
                <a:lnTo>
                  <a:pt x="5991322" y="567240"/>
                </a:lnTo>
                <a:lnTo>
                  <a:pt x="5991322" y="586389"/>
                </a:lnTo>
                <a:lnTo>
                  <a:pt x="5999128" y="594151"/>
                </a:lnTo>
                <a:lnTo>
                  <a:pt x="6018385" y="594151"/>
                </a:lnTo>
                <a:lnTo>
                  <a:pt x="6026190" y="586389"/>
                </a:lnTo>
                <a:lnTo>
                  <a:pt x="6026190" y="567240"/>
                </a:lnTo>
                <a:lnTo>
                  <a:pt x="6018385" y="559479"/>
                </a:lnTo>
                <a:close/>
              </a:path>
              <a:path w="6177280" h="1779270">
                <a:moveTo>
                  <a:pt x="3374299" y="559479"/>
                </a:moveTo>
                <a:lnTo>
                  <a:pt x="3355044" y="559479"/>
                </a:lnTo>
                <a:lnTo>
                  <a:pt x="3347238" y="567240"/>
                </a:lnTo>
                <a:lnTo>
                  <a:pt x="3347238" y="586389"/>
                </a:lnTo>
                <a:lnTo>
                  <a:pt x="3355044" y="594151"/>
                </a:lnTo>
                <a:lnTo>
                  <a:pt x="3374299" y="594151"/>
                </a:lnTo>
                <a:lnTo>
                  <a:pt x="3382105" y="586389"/>
                </a:lnTo>
                <a:lnTo>
                  <a:pt x="3382105" y="567240"/>
                </a:lnTo>
                <a:lnTo>
                  <a:pt x="3374299" y="559479"/>
                </a:lnTo>
                <a:close/>
              </a:path>
              <a:path w="6177280" h="1779270">
                <a:moveTo>
                  <a:pt x="2798992" y="559479"/>
                </a:moveTo>
                <a:lnTo>
                  <a:pt x="2779735" y="559479"/>
                </a:lnTo>
                <a:lnTo>
                  <a:pt x="2771931" y="567240"/>
                </a:lnTo>
                <a:lnTo>
                  <a:pt x="2771931" y="586389"/>
                </a:lnTo>
                <a:lnTo>
                  <a:pt x="2779735" y="594151"/>
                </a:lnTo>
                <a:lnTo>
                  <a:pt x="2798992" y="594151"/>
                </a:lnTo>
                <a:lnTo>
                  <a:pt x="2806797" y="586389"/>
                </a:lnTo>
                <a:lnTo>
                  <a:pt x="2806797" y="567240"/>
                </a:lnTo>
                <a:lnTo>
                  <a:pt x="2798992" y="559479"/>
                </a:lnTo>
                <a:close/>
              </a:path>
              <a:path w="6177280" h="1779270">
                <a:moveTo>
                  <a:pt x="4350576" y="553700"/>
                </a:moveTo>
                <a:lnTo>
                  <a:pt x="4331319" y="553700"/>
                </a:lnTo>
                <a:lnTo>
                  <a:pt x="4323514" y="561463"/>
                </a:lnTo>
                <a:lnTo>
                  <a:pt x="4323514" y="580610"/>
                </a:lnTo>
                <a:lnTo>
                  <a:pt x="4331319" y="588373"/>
                </a:lnTo>
                <a:lnTo>
                  <a:pt x="4350576" y="588373"/>
                </a:lnTo>
                <a:lnTo>
                  <a:pt x="4358382" y="580610"/>
                </a:lnTo>
                <a:lnTo>
                  <a:pt x="4358382" y="561463"/>
                </a:lnTo>
                <a:lnTo>
                  <a:pt x="4350576" y="553700"/>
                </a:lnTo>
                <a:close/>
              </a:path>
              <a:path w="6177280" h="1779270">
                <a:moveTo>
                  <a:pt x="4182052" y="553700"/>
                </a:moveTo>
                <a:lnTo>
                  <a:pt x="4162797" y="553700"/>
                </a:lnTo>
                <a:lnTo>
                  <a:pt x="4154991" y="561463"/>
                </a:lnTo>
                <a:lnTo>
                  <a:pt x="4154991" y="580610"/>
                </a:lnTo>
                <a:lnTo>
                  <a:pt x="4162797" y="588373"/>
                </a:lnTo>
                <a:lnTo>
                  <a:pt x="4182052" y="588373"/>
                </a:lnTo>
                <a:lnTo>
                  <a:pt x="4189858" y="580610"/>
                </a:lnTo>
                <a:lnTo>
                  <a:pt x="4189858" y="561463"/>
                </a:lnTo>
                <a:lnTo>
                  <a:pt x="4182052" y="553700"/>
                </a:lnTo>
                <a:close/>
              </a:path>
              <a:path w="6177280" h="1779270">
                <a:moveTo>
                  <a:pt x="1346198" y="547922"/>
                </a:moveTo>
                <a:lnTo>
                  <a:pt x="1326941" y="547922"/>
                </a:lnTo>
                <a:lnTo>
                  <a:pt x="1319136" y="555683"/>
                </a:lnTo>
                <a:lnTo>
                  <a:pt x="1319136" y="574832"/>
                </a:lnTo>
                <a:lnTo>
                  <a:pt x="1326941" y="582593"/>
                </a:lnTo>
                <a:lnTo>
                  <a:pt x="1346198" y="582593"/>
                </a:lnTo>
                <a:lnTo>
                  <a:pt x="1354004" y="574832"/>
                </a:lnTo>
                <a:lnTo>
                  <a:pt x="1354004" y="555683"/>
                </a:lnTo>
                <a:lnTo>
                  <a:pt x="1346198" y="547922"/>
                </a:lnTo>
                <a:close/>
              </a:path>
              <a:path w="6177280" h="1779270">
                <a:moveTo>
                  <a:pt x="131662" y="542143"/>
                </a:moveTo>
                <a:lnTo>
                  <a:pt x="112406" y="542143"/>
                </a:lnTo>
                <a:lnTo>
                  <a:pt x="104601" y="549904"/>
                </a:lnTo>
                <a:lnTo>
                  <a:pt x="104601" y="569053"/>
                </a:lnTo>
                <a:lnTo>
                  <a:pt x="112406" y="576814"/>
                </a:lnTo>
                <a:lnTo>
                  <a:pt x="131662" y="576814"/>
                </a:lnTo>
                <a:lnTo>
                  <a:pt x="139467" y="569053"/>
                </a:lnTo>
                <a:lnTo>
                  <a:pt x="139467" y="549904"/>
                </a:lnTo>
                <a:lnTo>
                  <a:pt x="131662" y="542143"/>
                </a:lnTo>
                <a:close/>
              </a:path>
              <a:path w="6177280" h="1779270">
                <a:moveTo>
                  <a:pt x="2508434" y="536365"/>
                </a:moveTo>
                <a:lnTo>
                  <a:pt x="2489175" y="536365"/>
                </a:lnTo>
                <a:lnTo>
                  <a:pt x="2481371" y="544126"/>
                </a:lnTo>
                <a:lnTo>
                  <a:pt x="2481371" y="563275"/>
                </a:lnTo>
                <a:lnTo>
                  <a:pt x="2489175" y="571036"/>
                </a:lnTo>
                <a:lnTo>
                  <a:pt x="2508434" y="571036"/>
                </a:lnTo>
                <a:lnTo>
                  <a:pt x="2516239" y="563275"/>
                </a:lnTo>
                <a:lnTo>
                  <a:pt x="2516239" y="544126"/>
                </a:lnTo>
                <a:lnTo>
                  <a:pt x="2508434" y="536365"/>
                </a:lnTo>
                <a:close/>
              </a:path>
              <a:path w="6177280" h="1779270">
                <a:moveTo>
                  <a:pt x="247886" y="536365"/>
                </a:moveTo>
                <a:lnTo>
                  <a:pt x="228630" y="536365"/>
                </a:lnTo>
                <a:lnTo>
                  <a:pt x="220825" y="544126"/>
                </a:lnTo>
                <a:lnTo>
                  <a:pt x="220825" y="563275"/>
                </a:lnTo>
                <a:lnTo>
                  <a:pt x="228630" y="571036"/>
                </a:lnTo>
                <a:lnTo>
                  <a:pt x="247886" y="571036"/>
                </a:lnTo>
                <a:lnTo>
                  <a:pt x="255691" y="563275"/>
                </a:lnTo>
                <a:lnTo>
                  <a:pt x="255691" y="544126"/>
                </a:lnTo>
                <a:lnTo>
                  <a:pt x="247886" y="536365"/>
                </a:lnTo>
                <a:close/>
              </a:path>
              <a:path w="6177280" h="1779270">
                <a:moveTo>
                  <a:pt x="1689058" y="530586"/>
                </a:moveTo>
                <a:lnTo>
                  <a:pt x="1669801" y="530586"/>
                </a:lnTo>
                <a:lnTo>
                  <a:pt x="1661995" y="538347"/>
                </a:lnTo>
                <a:lnTo>
                  <a:pt x="1661995" y="557496"/>
                </a:lnTo>
                <a:lnTo>
                  <a:pt x="1669801" y="565257"/>
                </a:lnTo>
                <a:lnTo>
                  <a:pt x="1689058" y="565257"/>
                </a:lnTo>
                <a:lnTo>
                  <a:pt x="1696863" y="557496"/>
                </a:lnTo>
                <a:lnTo>
                  <a:pt x="1696863" y="538347"/>
                </a:lnTo>
                <a:lnTo>
                  <a:pt x="1689058" y="530586"/>
                </a:lnTo>
                <a:close/>
              </a:path>
              <a:path w="6177280" h="1779270">
                <a:moveTo>
                  <a:pt x="3618368" y="524808"/>
                </a:moveTo>
                <a:lnTo>
                  <a:pt x="3599111" y="524808"/>
                </a:lnTo>
                <a:lnTo>
                  <a:pt x="3591307" y="532570"/>
                </a:lnTo>
                <a:lnTo>
                  <a:pt x="3591307" y="551718"/>
                </a:lnTo>
                <a:lnTo>
                  <a:pt x="3599111" y="559479"/>
                </a:lnTo>
                <a:lnTo>
                  <a:pt x="3618368" y="559479"/>
                </a:lnTo>
                <a:lnTo>
                  <a:pt x="3626173" y="551718"/>
                </a:lnTo>
                <a:lnTo>
                  <a:pt x="3626173" y="532570"/>
                </a:lnTo>
                <a:lnTo>
                  <a:pt x="3618368" y="524808"/>
                </a:lnTo>
                <a:close/>
              </a:path>
              <a:path w="6177280" h="1779270">
                <a:moveTo>
                  <a:pt x="2682769" y="524808"/>
                </a:moveTo>
                <a:lnTo>
                  <a:pt x="2663511" y="524808"/>
                </a:lnTo>
                <a:lnTo>
                  <a:pt x="2655707" y="532570"/>
                </a:lnTo>
                <a:lnTo>
                  <a:pt x="2655707" y="551718"/>
                </a:lnTo>
                <a:lnTo>
                  <a:pt x="2663511" y="559479"/>
                </a:lnTo>
                <a:lnTo>
                  <a:pt x="2682769" y="559479"/>
                </a:lnTo>
                <a:lnTo>
                  <a:pt x="2690573" y="551718"/>
                </a:lnTo>
                <a:lnTo>
                  <a:pt x="2690573" y="532570"/>
                </a:lnTo>
                <a:lnTo>
                  <a:pt x="2682769" y="524808"/>
                </a:lnTo>
                <a:close/>
              </a:path>
              <a:path w="6177280" h="1779270">
                <a:moveTo>
                  <a:pt x="712781" y="524808"/>
                </a:moveTo>
                <a:lnTo>
                  <a:pt x="693524" y="524808"/>
                </a:lnTo>
                <a:lnTo>
                  <a:pt x="685718" y="532570"/>
                </a:lnTo>
                <a:lnTo>
                  <a:pt x="685718" y="551718"/>
                </a:lnTo>
                <a:lnTo>
                  <a:pt x="693524" y="559479"/>
                </a:lnTo>
                <a:lnTo>
                  <a:pt x="712781" y="559479"/>
                </a:lnTo>
                <a:lnTo>
                  <a:pt x="720586" y="551718"/>
                </a:lnTo>
                <a:lnTo>
                  <a:pt x="720586" y="532570"/>
                </a:lnTo>
                <a:lnTo>
                  <a:pt x="712781" y="524808"/>
                </a:lnTo>
                <a:close/>
              </a:path>
              <a:path w="6177280" h="1779270">
                <a:moveTo>
                  <a:pt x="3043062" y="519029"/>
                </a:moveTo>
                <a:lnTo>
                  <a:pt x="3023805" y="519029"/>
                </a:lnTo>
                <a:lnTo>
                  <a:pt x="3015999" y="526792"/>
                </a:lnTo>
                <a:lnTo>
                  <a:pt x="3015999" y="545939"/>
                </a:lnTo>
                <a:lnTo>
                  <a:pt x="3023805" y="553700"/>
                </a:lnTo>
                <a:lnTo>
                  <a:pt x="3043062" y="553700"/>
                </a:lnTo>
                <a:lnTo>
                  <a:pt x="3050867" y="545939"/>
                </a:lnTo>
                <a:lnTo>
                  <a:pt x="3050867" y="526792"/>
                </a:lnTo>
                <a:lnTo>
                  <a:pt x="3043062" y="519029"/>
                </a:lnTo>
                <a:close/>
              </a:path>
              <a:path w="6177280" h="1779270">
                <a:moveTo>
                  <a:pt x="2915216" y="519029"/>
                </a:moveTo>
                <a:lnTo>
                  <a:pt x="2895959" y="519029"/>
                </a:lnTo>
                <a:lnTo>
                  <a:pt x="2888155" y="526792"/>
                </a:lnTo>
                <a:lnTo>
                  <a:pt x="2888155" y="545939"/>
                </a:lnTo>
                <a:lnTo>
                  <a:pt x="2895959" y="553700"/>
                </a:lnTo>
                <a:lnTo>
                  <a:pt x="2915216" y="553700"/>
                </a:lnTo>
                <a:lnTo>
                  <a:pt x="2923021" y="545939"/>
                </a:lnTo>
                <a:lnTo>
                  <a:pt x="2923021" y="526792"/>
                </a:lnTo>
                <a:lnTo>
                  <a:pt x="2915216" y="519029"/>
                </a:lnTo>
                <a:close/>
              </a:path>
              <a:path w="6177280" h="1779270">
                <a:moveTo>
                  <a:pt x="814171" y="519029"/>
                </a:moveTo>
                <a:lnTo>
                  <a:pt x="807753" y="519029"/>
                </a:lnTo>
                <a:lnTo>
                  <a:pt x="796131" y="530586"/>
                </a:lnTo>
                <a:lnTo>
                  <a:pt x="797226" y="534904"/>
                </a:lnTo>
                <a:lnTo>
                  <a:pt x="800987" y="537313"/>
                </a:lnTo>
                <a:lnTo>
                  <a:pt x="808132" y="536359"/>
                </a:lnTo>
                <a:lnTo>
                  <a:pt x="819374" y="530586"/>
                </a:lnTo>
                <a:lnTo>
                  <a:pt x="819374" y="524203"/>
                </a:lnTo>
                <a:lnTo>
                  <a:pt x="814171" y="519029"/>
                </a:lnTo>
                <a:close/>
              </a:path>
              <a:path w="6177280" h="1779270">
                <a:moveTo>
                  <a:pt x="602367" y="519029"/>
                </a:moveTo>
                <a:lnTo>
                  <a:pt x="583111" y="519029"/>
                </a:lnTo>
                <a:lnTo>
                  <a:pt x="575306" y="526792"/>
                </a:lnTo>
                <a:lnTo>
                  <a:pt x="575306" y="545939"/>
                </a:lnTo>
                <a:lnTo>
                  <a:pt x="583111" y="553700"/>
                </a:lnTo>
                <a:lnTo>
                  <a:pt x="602367" y="553700"/>
                </a:lnTo>
                <a:lnTo>
                  <a:pt x="610172" y="545939"/>
                </a:lnTo>
                <a:lnTo>
                  <a:pt x="610172" y="526792"/>
                </a:lnTo>
                <a:lnTo>
                  <a:pt x="602367" y="519029"/>
                </a:lnTo>
                <a:close/>
              </a:path>
              <a:path w="6177280" h="1779270">
                <a:moveTo>
                  <a:pt x="5826616" y="513251"/>
                </a:moveTo>
                <a:lnTo>
                  <a:pt x="5807359" y="513251"/>
                </a:lnTo>
                <a:lnTo>
                  <a:pt x="5799555" y="521013"/>
                </a:lnTo>
                <a:lnTo>
                  <a:pt x="5799555" y="540161"/>
                </a:lnTo>
                <a:lnTo>
                  <a:pt x="5807359" y="547922"/>
                </a:lnTo>
                <a:lnTo>
                  <a:pt x="5826616" y="547922"/>
                </a:lnTo>
                <a:lnTo>
                  <a:pt x="5834421" y="540161"/>
                </a:lnTo>
                <a:lnTo>
                  <a:pt x="5834421" y="521013"/>
                </a:lnTo>
                <a:lnTo>
                  <a:pt x="5826616" y="513251"/>
                </a:lnTo>
                <a:close/>
              </a:path>
              <a:path w="6177280" h="1779270">
                <a:moveTo>
                  <a:pt x="5547680" y="513251"/>
                </a:moveTo>
                <a:lnTo>
                  <a:pt x="5528423" y="513251"/>
                </a:lnTo>
                <a:lnTo>
                  <a:pt x="5520617" y="521013"/>
                </a:lnTo>
                <a:lnTo>
                  <a:pt x="5520617" y="540161"/>
                </a:lnTo>
                <a:lnTo>
                  <a:pt x="5528423" y="547922"/>
                </a:lnTo>
                <a:lnTo>
                  <a:pt x="5547680" y="547922"/>
                </a:lnTo>
                <a:lnTo>
                  <a:pt x="5555485" y="540161"/>
                </a:lnTo>
                <a:lnTo>
                  <a:pt x="5555485" y="521013"/>
                </a:lnTo>
                <a:lnTo>
                  <a:pt x="5547680" y="513251"/>
                </a:lnTo>
                <a:close/>
              </a:path>
              <a:path w="6177280" h="1779270">
                <a:moveTo>
                  <a:pt x="3891494" y="513251"/>
                </a:moveTo>
                <a:lnTo>
                  <a:pt x="3872238" y="513251"/>
                </a:lnTo>
                <a:lnTo>
                  <a:pt x="3864433" y="521013"/>
                </a:lnTo>
                <a:lnTo>
                  <a:pt x="3864433" y="540161"/>
                </a:lnTo>
                <a:lnTo>
                  <a:pt x="3872238" y="547922"/>
                </a:lnTo>
                <a:lnTo>
                  <a:pt x="3891494" y="547922"/>
                </a:lnTo>
                <a:lnTo>
                  <a:pt x="3899300" y="540161"/>
                </a:lnTo>
                <a:lnTo>
                  <a:pt x="3899300" y="521013"/>
                </a:lnTo>
                <a:lnTo>
                  <a:pt x="3891494" y="513251"/>
                </a:lnTo>
                <a:close/>
              </a:path>
              <a:path w="6177280" h="1779270">
                <a:moveTo>
                  <a:pt x="2159763" y="513251"/>
                </a:moveTo>
                <a:lnTo>
                  <a:pt x="2140506" y="513251"/>
                </a:lnTo>
                <a:lnTo>
                  <a:pt x="2132700" y="521013"/>
                </a:lnTo>
                <a:lnTo>
                  <a:pt x="2132700" y="540161"/>
                </a:lnTo>
                <a:lnTo>
                  <a:pt x="2140506" y="547922"/>
                </a:lnTo>
                <a:lnTo>
                  <a:pt x="2159763" y="547922"/>
                </a:lnTo>
                <a:lnTo>
                  <a:pt x="2167568" y="540161"/>
                </a:lnTo>
                <a:lnTo>
                  <a:pt x="2167568" y="521013"/>
                </a:lnTo>
                <a:lnTo>
                  <a:pt x="2159763" y="513251"/>
                </a:lnTo>
                <a:close/>
              </a:path>
              <a:path w="6177280" h="1779270">
                <a:moveTo>
                  <a:pt x="1218352" y="513251"/>
                </a:moveTo>
                <a:lnTo>
                  <a:pt x="1199095" y="513251"/>
                </a:lnTo>
                <a:lnTo>
                  <a:pt x="1191290" y="521013"/>
                </a:lnTo>
                <a:lnTo>
                  <a:pt x="1191290" y="540161"/>
                </a:lnTo>
                <a:lnTo>
                  <a:pt x="1199095" y="547922"/>
                </a:lnTo>
                <a:lnTo>
                  <a:pt x="1218352" y="547922"/>
                </a:lnTo>
                <a:lnTo>
                  <a:pt x="1226158" y="540161"/>
                </a:lnTo>
                <a:lnTo>
                  <a:pt x="1226158" y="521013"/>
                </a:lnTo>
                <a:lnTo>
                  <a:pt x="1218352" y="513251"/>
                </a:lnTo>
                <a:close/>
              </a:path>
              <a:path w="6177280" h="1779270">
                <a:moveTo>
                  <a:pt x="2339910" y="507472"/>
                </a:moveTo>
                <a:lnTo>
                  <a:pt x="2320653" y="507472"/>
                </a:lnTo>
                <a:lnTo>
                  <a:pt x="2312847" y="515233"/>
                </a:lnTo>
                <a:lnTo>
                  <a:pt x="2312847" y="534381"/>
                </a:lnTo>
                <a:lnTo>
                  <a:pt x="2320653" y="542143"/>
                </a:lnTo>
                <a:lnTo>
                  <a:pt x="2339910" y="542143"/>
                </a:lnTo>
                <a:lnTo>
                  <a:pt x="2347715" y="534381"/>
                </a:lnTo>
                <a:lnTo>
                  <a:pt x="2347715" y="515233"/>
                </a:lnTo>
                <a:lnTo>
                  <a:pt x="2339910" y="507472"/>
                </a:lnTo>
                <a:close/>
              </a:path>
              <a:path w="6177280" h="1779270">
                <a:moveTo>
                  <a:pt x="5355911" y="501694"/>
                </a:moveTo>
                <a:lnTo>
                  <a:pt x="5336654" y="501694"/>
                </a:lnTo>
                <a:lnTo>
                  <a:pt x="5328850" y="509454"/>
                </a:lnTo>
                <a:lnTo>
                  <a:pt x="5328850" y="528603"/>
                </a:lnTo>
                <a:lnTo>
                  <a:pt x="5336654" y="536365"/>
                </a:lnTo>
                <a:lnTo>
                  <a:pt x="5355911" y="536365"/>
                </a:lnTo>
                <a:lnTo>
                  <a:pt x="5363716" y="528603"/>
                </a:lnTo>
                <a:lnTo>
                  <a:pt x="5363716" y="509454"/>
                </a:lnTo>
                <a:lnTo>
                  <a:pt x="5355911" y="501694"/>
                </a:lnTo>
                <a:close/>
              </a:path>
              <a:path w="6177280" h="1779270">
                <a:moveTo>
                  <a:pt x="4681814" y="501694"/>
                </a:moveTo>
                <a:lnTo>
                  <a:pt x="4662558" y="501694"/>
                </a:lnTo>
                <a:lnTo>
                  <a:pt x="4654753" y="509454"/>
                </a:lnTo>
                <a:lnTo>
                  <a:pt x="4654753" y="528603"/>
                </a:lnTo>
                <a:lnTo>
                  <a:pt x="4662558" y="536365"/>
                </a:lnTo>
                <a:lnTo>
                  <a:pt x="4681814" y="536365"/>
                </a:lnTo>
                <a:lnTo>
                  <a:pt x="4689619" y="528603"/>
                </a:lnTo>
                <a:lnTo>
                  <a:pt x="4689619" y="509454"/>
                </a:lnTo>
                <a:lnTo>
                  <a:pt x="4681814" y="501694"/>
                </a:lnTo>
                <a:close/>
              </a:path>
              <a:path w="6177280" h="1779270">
                <a:moveTo>
                  <a:pt x="1474044" y="501694"/>
                </a:moveTo>
                <a:lnTo>
                  <a:pt x="1454787" y="501694"/>
                </a:lnTo>
                <a:lnTo>
                  <a:pt x="1446982" y="509454"/>
                </a:lnTo>
                <a:lnTo>
                  <a:pt x="1446982" y="528603"/>
                </a:lnTo>
                <a:lnTo>
                  <a:pt x="1454787" y="536365"/>
                </a:lnTo>
                <a:lnTo>
                  <a:pt x="1474044" y="536365"/>
                </a:lnTo>
                <a:lnTo>
                  <a:pt x="1481849" y="528603"/>
                </a:lnTo>
                <a:lnTo>
                  <a:pt x="1481849" y="509454"/>
                </a:lnTo>
                <a:lnTo>
                  <a:pt x="1474044" y="501694"/>
                </a:lnTo>
                <a:close/>
              </a:path>
              <a:path w="6177280" h="1779270">
                <a:moveTo>
                  <a:pt x="6134608" y="495915"/>
                </a:moveTo>
                <a:lnTo>
                  <a:pt x="6115352" y="495915"/>
                </a:lnTo>
                <a:lnTo>
                  <a:pt x="6107546" y="503676"/>
                </a:lnTo>
                <a:lnTo>
                  <a:pt x="6107546" y="522824"/>
                </a:lnTo>
                <a:lnTo>
                  <a:pt x="6115352" y="530586"/>
                </a:lnTo>
                <a:lnTo>
                  <a:pt x="6134609" y="530586"/>
                </a:lnTo>
                <a:lnTo>
                  <a:pt x="6142413" y="522824"/>
                </a:lnTo>
                <a:lnTo>
                  <a:pt x="6142413" y="503676"/>
                </a:lnTo>
                <a:lnTo>
                  <a:pt x="6134608" y="495915"/>
                </a:lnTo>
                <a:close/>
              </a:path>
              <a:path w="6177280" h="1779270">
                <a:moveTo>
                  <a:pt x="5710392" y="490137"/>
                </a:moveTo>
                <a:lnTo>
                  <a:pt x="5691135" y="490137"/>
                </a:lnTo>
                <a:lnTo>
                  <a:pt x="5683331" y="497898"/>
                </a:lnTo>
                <a:lnTo>
                  <a:pt x="5683331" y="517047"/>
                </a:lnTo>
                <a:lnTo>
                  <a:pt x="5691135" y="524808"/>
                </a:lnTo>
                <a:lnTo>
                  <a:pt x="5710392" y="524808"/>
                </a:lnTo>
                <a:lnTo>
                  <a:pt x="5718197" y="517047"/>
                </a:lnTo>
                <a:lnTo>
                  <a:pt x="5718197" y="497898"/>
                </a:lnTo>
                <a:lnTo>
                  <a:pt x="5710392" y="490137"/>
                </a:lnTo>
                <a:close/>
              </a:path>
              <a:path w="6177280" h="1779270">
                <a:moveTo>
                  <a:pt x="3147663" y="490137"/>
                </a:moveTo>
                <a:lnTo>
                  <a:pt x="3128406" y="490137"/>
                </a:lnTo>
                <a:lnTo>
                  <a:pt x="3120602" y="497898"/>
                </a:lnTo>
                <a:lnTo>
                  <a:pt x="3120602" y="517047"/>
                </a:lnTo>
                <a:lnTo>
                  <a:pt x="3128406" y="524808"/>
                </a:lnTo>
                <a:lnTo>
                  <a:pt x="3147663" y="524808"/>
                </a:lnTo>
                <a:lnTo>
                  <a:pt x="3155468" y="517047"/>
                </a:lnTo>
                <a:lnTo>
                  <a:pt x="3155468" y="497898"/>
                </a:lnTo>
                <a:lnTo>
                  <a:pt x="3147663" y="490137"/>
                </a:lnTo>
                <a:close/>
              </a:path>
              <a:path w="6177280" h="1779270">
                <a:moveTo>
                  <a:pt x="1927316" y="490137"/>
                </a:moveTo>
                <a:lnTo>
                  <a:pt x="1908060" y="490137"/>
                </a:lnTo>
                <a:lnTo>
                  <a:pt x="1900255" y="497898"/>
                </a:lnTo>
                <a:lnTo>
                  <a:pt x="1900255" y="517047"/>
                </a:lnTo>
                <a:lnTo>
                  <a:pt x="1908060" y="524808"/>
                </a:lnTo>
                <a:lnTo>
                  <a:pt x="1927316" y="524808"/>
                </a:lnTo>
                <a:lnTo>
                  <a:pt x="1935121" y="517047"/>
                </a:lnTo>
                <a:lnTo>
                  <a:pt x="1935121" y="497898"/>
                </a:lnTo>
                <a:lnTo>
                  <a:pt x="1927316" y="490137"/>
                </a:lnTo>
                <a:close/>
              </a:path>
              <a:path w="6177280" h="1779270">
                <a:moveTo>
                  <a:pt x="4885206" y="484358"/>
                </a:moveTo>
                <a:lnTo>
                  <a:pt x="4865950" y="484358"/>
                </a:lnTo>
                <a:lnTo>
                  <a:pt x="4858143" y="492119"/>
                </a:lnTo>
                <a:lnTo>
                  <a:pt x="4858143" y="511268"/>
                </a:lnTo>
                <a:lnTo>
                  <a:pt x="4865950" y="519029"/>
                </a:lnTo>
                <a:lnTo>
                  <a:pt x="4885206" y="519029"/>
                </a:lnTo>
                <a:lnTo>
                  <a:pt x="4893011" y="511268"/>
                </a:lnTo>
                <a:lnTo>
                  <a:pt x="4893011" y="492119"/>
                </a:lnTo>
                <a:lnTo>
                  <a:pt x="4885206" y="484358"/>
                </a:lnTo>
                <a:close/>
              </a:path>
              <a:path w="6177280" h="1779270">
                <a:moveTo>
                  <a:pt x="4774793" y="484358"/>
                </a:moveTo>
                <a:lnTo>
                  <a:pt x="4755535" y="484358"/>
                </a:lnTo>
                <a:lnTo>
                  <a:pt x="4747731" y="492119"/>
                </a:lnTo>
                <a:lnTo>
                  <a:pt x="4747731" y="511268"/>
                </a:lnTo>
                <a:lnTo>
                  <a:pt x="4755535" y="519029"/>
                </a:lnTo>
                <a:lnTo>
                  <a:pt x="4774793" y="519029"/>
                </a:lnTo>
                <a:lnTo>
                  <a:pt x="4782599" y="511268"/>
                </a:lnTo>
                <a:lnTo>
                  <a:pt x="4782599" y="492119"/>
                </a:lnTo>
                <a:lnTo>
                  <a:pt x="4774793" y="484358"/>
                </a:lnTo>
                <a:close/>
              </a:path>
              <a:path w="6177280" h="1779270">
                <a:moveTo>
                  <a:pt x="5251310" y="478580"/>
                </a:moveTo>
                <a:lnTo>
                  <a:pt x="5232052" y="478580"/>
                </a:lnTo>
                <a:lnTo>
                  <a:pt x="5224246" y="486341"/>
                </a:lnTo>
                <a:lnTo>
                  <a:pt x="5224246" y="505490"/>
                </a:lnTo>
                <a:lnTo>
                  <a:pt x="5232052" y="513251"/>
                </a:lnTo>
                <a:lnTo>
                  <a:pt x="5251310" y="513251"/>
                </a:lnTo>
                <a:lnTo>
                  <a:pt x="5259115" y="505490"/>
                </a:lnTo>
                <a:lnTo>
                  <a:pt x="5259115" y="486341"/>
                </a:lnTo>
                <a:lnTo>
                  <a:pt x="5251310" y="478580"/>
                </a:lnTo>
                <a:close/>
              </a:path>
              <a:path w="6177280" h="1779270">
                <a:moveTo>
                  <a:pt x="3502145" y="478580"/>
                </a:moveTo>
                <a:lnTo>
                  <a:pt x="3482888" y="478580"/>
                </a:lnTo>
                <a:lnTo>
                  <a:pt x="3475084" y="486341"/>
                </a:lnTo>
                <a:lnTo>
                  <a:pt x="3475084" y="505490"/>
                </a:lnTo>
                <a:lnTo>
                  <a:pt x="3482888" y="513251"/>
                </a:lnTo>
                <a:lnTo>
                  <a:pt x="3502145" y="513251"/>
                </a:lnTo>
                <a:lnTo>
                  <a:pt x="3509951" y="505490"/>
                </a:lnTo>
                <a:lnTo>
                  <a:pt x="3509951" y="486341"/>
                </a:lnTo>
                <a:lnTo>
                  <a:pt x="3502145" y="478580"/>
                </a:lnTo>
                <a:close/>
              </a:path>
              <a:path w="6177280" h="1779270">
                <a:moveTo>
                  <a:pt x="945227" y="478580"/>
                </a:moveTo>
                <a:lnTo>
                  <a:pt x="925970" y="478580"/>
                </a:lnTo>
                <a:lnTo>
                  <a:pt x="918165" y="486341"/>
                </a:lnTo>
                <a:lnTo>
                  <a:pt x="918165" y="505490"/>
                </a:lnTo>
                <a:lnTo>
                  <a:pt x="925970" y="513251"/>
                </a:lnTo>
                <a:lnTo>
                  <a:pt x="945227" y="513251"/>
                </a:lnTo>
                <a:lnTo>
                  <a:pt x="953033" y="505490"/>
                </a:lnTo>
                <a:lnTo>
                  <a:pt x="953033" y="486341"/>
                </a:lnTo>
                <a:lnTo>
                  <a:pt x="945227" y="478580"/>
                </a:lnTo>
                <a:close/>
              </a:path>
              <a:path w="6177280" h="1779270">
                <a:moveTo>
                  <a:pt x="445465" y="478580"/>
                </a:moveTo>
                <a:lnTo>
                  <a:pt x="426209" y="478580"/>
                </a:lnTo>
                <a:lnTo>
                  <a:pt x="418404" y="486341"/>
                </a:lnTo>
                <a:lnTo>
                  <a:pt x="418404" y="505490"/>
                </a:lnTo>
                <a:lnTo>
                  <a:pt x="426209" y="513251"/>
                </a:lnTo>
                <a:lnTo>
                  <a:pt x="445465" y="513251"/>
                </a:lnTo>
                <a:lnTo>
                  <a:pt x="453270" y="505490"/>
                </a:lnTo>
                <a:lnTo>
                  <a:pt x="453270" y="486341"/>
                </a:lnTo>
                <a:lnTo>
                  <a:pt x="445465" y="478580"/>
                </a:lnTo>
                <a:close/>
              </a:path>
              <a:path w="6177280" h="1779270">
                <a:moveTo>
                  <a:pt x="4490046" y="467023"/>
                </a:moveTo>
                <a:lnTo>
                  <a:pt x="4470788" y="467023"/>
                </a:lnTo>
                <a:lnTo>
                  <a:pt x="4462984" y="474785"/>
                </a:lnTo>
                <a:lnTo>
                  <a:pt x="4462984" y="493933"/>
                </a:lnTo>
                <a:lnTo>
                  <a:pt x="4470788" y="501694"/>
                </a:lnTo>
                <a:lnTo>
                  <a:pt x="4490046" y="501694"/>
                </a:lnTo>
                <a:lnTo>
                  <a:pt x="4497852" y="493933"/>
                </a:lnTo>
                <a:lnTo>
                  <a:pt x="4497852" y="474785"/>
                </a:lnTo>
                <a:lnTo>
                  <a:pt x="4490046" y="467023"/>
                </a:lnTo>
                <a:close/>
              </a:path>
              <a:path w="6177280" h="1779270">
                <a:moveTo>
                  <a:pt x="4245975" y="467023"/>
                </a:moveTo>
                <a:lnTo>
                  <a:pt x="4226720" y="467023"/>
                </a:lnTo>
                <a:lnTo>
                  <a:pt x="4218914" y="474785"/>
                </a:lnTo>
                <a:lnTo>
                  <a:pt x="4218914" y="493933"/>
                </a:lnTo>
                <a:lnTo>
                  <a:pt x="4226720" y="501694"/>
                </a:lnTo>
                <a:lnTo>
                  <a:pt x="4245975" y="501694"/>
                </a:lnTo>
                <a:lnTo>
                  <a:pt x="4253781" y="493933"/>
                </a:lnTo>
                <a:lnTo>
                  <a:pt x="4253781" y="474785"/>
                </a:lnTo>
                <a:lnTo>
                  <a:pt x="4245975" y="467023"/>
                </a:lnTo>
                <a:close/>
              </a:path>
              <a:path w="6177280" h="1779270">
                <a:moveTo>
                  <a:pt x="5001428" y="461243"/>
                </a:moveTo>
                <a:lnTo>
                  <a:pt x="4982171" y="461243"/>
                </a:lnTo>
                <a:lnTo>
                  <a:pt x="4974367" y="469005"/>
                </a:lnTo>
                <a:lnTo>
                  <a:pt x="4974367" y="488153"/>
                </a:lnTo>
                <a:lnTo>
                  <a:pt x="4982171" y="495915"/>
                </a:lnTo>
                <a:lnTo>
                  <a:pt x="5001428" y="495915"/>
                </a:lnTo>
                <a:lnTo>
                  <a:pt x="5009234" y="488153"/>
                </a:lnTo>
                <a:lnTo>
                  <a:pt x="5009234" y="469005"/>
                </a:lnTo>
                <a:lnTo>
                  <a:pt x="5001428" y="461243"/>
                </a:lnTo>
                <a:close/>
              </a:path>
              <a:path w="6177280" h="1779270">
                <a:moveTo>
                  <a:pt x="4112319" y="461243"/>
                </a:moveTo>
                <a:lnTo>
                  <a:pt x="4093062" y="461243"/>
                </a:lnTo>
                <a:lnTo>
                  <a:pt x="4085257" y="469005"/>
                </a:lnTo>
                <a:lnTo>
                  <a:pt x="4085257" y="488153"/>
                </a:lnTo>
                <a:lnTo>
                  <a:pt x="4093062" y="495915"/>
                </a:lnTo>
                <a:lnTo>
                  <a:pt x="4112319" y="495915"/>
                </a:lnTo>
                <a:lnTo>
                  <a:pt x="4120125" y="488153"/>
                </a:lnTo>
                <a:lnTo>
                  <a:pt x="4120125" y="469005"/>
                </a:lnTo>
                <a:lnTo>
                  <a:pt x="4112319" y="461243"/>
                </a:lnTo>
                <a:close/>
              </a:path>
              <a:path w="6177280" h="1779270">
                <a:moveTo>
                  <a:pt x="3705536" y="461243"/>
                </a:moveTo>
                <a:lnTo>
                  <a:pt x="3686279" y="461243"/>
                </a:lnTo>
                <a:lnTo>
                  <a:pt x="3678474" y="469005"/>
                </a:lnTo>
                <a:lnTo>
                  <a:pt x="3678474" y="488153"/>
                </a:lnTo>
                <a:lnTo>
                  <a:pt x="3686279" y="495915"/>
                </a:lnTo>
                <a:lnTo>
                  <a:pt x="3705536" y="495915"/>
                </a:lnTo>
                <a:lnTo>
                  <a:pt x="3713341" y="488153"/>
                </a:lnTo>
                <a:lnTo>
                  <a:pt x="3713341" y="469005"/>
                </a:lnTo>
                <a:lnTo>
                  <a:pt x="3705536" y="461243"/>
                </a:lnTo>
                <a:close/>
              </a:path>
              <a:path w="6177280" h="1779270">
                <a:moveTo>
                  <a:pt x="3263887" y="461243"/>
                </a:moveTo>
                <a:lnTo>
                  <a:pt x="3244630" y="461243"/>
                </a:lnTo>
                <a:lnTo>
                  <a:pt x="3236824" y="469005"/>
                </a:lnTo>
                <a:lnTo>
                  <a:pt x="3236824" y="488153"/>
                </a:lnTo>
                <a:lnTo>
                  <a:pt x="3244630" y="495915"/>
                </a:lnTo>
                <a:lnTo>
                  <a:pt x="3263887" y="495915"/>
                </a:lnTo>
                <a:lnTo>
                  <a:pt x="3271692" y="488153"/>
                </a:lnTo>
                <a:lnTo>
                  <a:pt x="3271692" y="469005"/>
                </a:lnTo>
                <a:lnTo>
                  <a:pt x="3263887" y="461243"/>
                </a:lnTo>
                <a:close/>
              </a:path>
              <a:path w="6177280" h="1779270">
                <a:moveTo>
                  <a:pt x="1067262" y="461243"/>
                </a:moveTo>
                <a:lnTo>
                  <a:pt x="1048006" y="461243"/>
                </a:lnTo>
                <a:lnTo>
                  <a:pt x="1040199" y="469005"/>
                </a:lnTo>
                <a:lnTo>
                  <a:pt x="1040199" y="488153"/>
                </a:lnTo>
                <a:lnTo>
                  <a:pt x="1048006" y="495915"/>
                </a:lnTo>
                <a:lnTo>
                  <a:pt x="1067262" y="495915"/>
                </a:lnTo>
                <a:lnTo>
                  <a:pt x="1075067" y="488153"/>
                </a:lnTo>
                <a:lnTo>
                  <a:pt x="1075067" y="469005"/>
                </a:lnTo>
                <a:lnTo>
                  <a:pt x="1067262" y="461243"/>
                </a:lnTo>
                <a:close/>
              </a:path>
              <a:path w="6177280" h="1779270">
                <a:moveTo>
                  <a:pt x="5135086" y="455465"/>
                </a:moveTo>
                <a:lnTo>
                  <a:pt x="5115829" y="455465"/>
                </a:lnTo>
                <a:lnTo>
                  <a:pt x="5108023" y="463227"/>
                </a:lnTo>
                <a:lnTo>
                  <a:pt x="5108023" y="482375"/>
                </a:lnTo>
                <a:lnTo>
                  <a:pt x="5115829" y="490137"/>
                </a:lnTo>
                <a:lnTo>
                  <a:pt x="5135086" y="490137"/>
                </a:lnTo>
                <a:lnTo>
                  <a:pt x="5142891" y="482375"/>
                </a:lnTo>
                <a:lnTo>
                  <a:pt x="5142891" y="463227"/>
                </a:lnTo>
                <a:lnTo>
                  <a:pt x="5135086" y="455465"/>
                </a:lnTo>
                <a:close/>
              </a:path>
              <a:path w="6177280" h="1779270">
                <a:moveTo>
                  <a:pt x="4368011" y="455465"/>
                </a:moveTo>
                <a:lnTo>
                  <a:pt x="4348754" y="455465"/>
                </a:lnTo>
                <a:lnTo>
                  <a:pt x="4340948" y="463227"/>
                </a:lnTo>
                <a:lnTo>
                  <a:pt x="4340948" y="482375"/>
                </a:lnTo>
                <a:lnTo>
                  <a:pt x="4348754" y="490137"/>
                </a:lnTo>
                <a:lnTo>
                  <a:pt x="4368011" y="490137"/>
                </a:lnTo>
                <a:lnTo>
                  <a:pt x="4375816" y="482375"/>
                </a:lnTo>
                <a:lnTo>
                  <a:pt x="4375816" y="463227"/>
                </a:lnTo>
                <a:lnTo>
                  <a:pt x="4368011" y="455465"/>
                </a:lnTo>
                <a:close/>
              </a:path>
              <a:path w="6177280" h="1779270">
                <a:moveTo>
                  <a:pt x="3990284" y="455465"/>
                </a:moveTo>
                <a:lnTo>
                  <a:pt x="3971027" y="455465"/>
                </a:lnTo>
                <a:lnTo>
                  <a:pt x="3963222" y="463227"/>
                </a:lnTo>
                <a:lnTo>
                  <a:pt x="3963222" y="482375"/>
                </a:lnTo>
                <a:lnTo>
                  <a:pt x="3971027" y="490137"/>
                </a:lnTo>
                <a:lnTo>
                  <a:pt x="3990284" y="490137"/>
                </a:lnTo>
                <a:lnTo>
                  <a:pt x="3998089" y="482375"/>
                </a:lnTo>
                <a:lnTo>
                  <a:pt x="3998089" y="463227"/>
                </a:lnTo>
                <a:lnTo>
                  <a:pt x="3990284" y="455465"/>
                </a:lnTo>
                <a:close/>
              </a:path>
              <a:path w="6177280" h="1779270">
                <a:moveTo>
                  <a:pt x="2229497" y="455465"/>
                </a:moveTo>
                <a:lnTo>
                  <a:pt x="2210241" y="455465"/>
                </a:lnTo>
                <a:lnTo>
                  <a:pt x="2202435" y="463227"/>
                </a:lnTo>
                <a:lnTo>
                  <a:pt x="2202435" y="482375"/>
                </a:lnTo>
                <a:lnTo>
                  <a:pt x="2210241" y="490137"/>
                </a:lnTo>
                <a:lnTo>
                  <a:pt x="2229497" y="490137"/>
                </a:lnTo>
                <a:lnTo>
                  <a:pt x="2237303" y="482375"/>
                </a:lnTo>
                <a:lnTo>
                  <a:pt x="2237303" y="463227"/>
                </a:lnTo>
                <a:lnTo>
                  <a:pt x="2229497" y="455465"/>
                </a:lnTo>
                <a:close/>
              </a:path>
              <a:path w="6177280" h="1779270">
                <a:moveTo>
                  <a:pt x="1787848" y="455465"/>
                </a:moveTo>
                <a:lnTo>
                  <a:pt x="1768591" y="455465"/>
                </a:lnTo>
                <a:lnTo>
                  <a:pt x="1760786" y="463227"/>
                </a:lnTo>
                <a:lnTo>
                  <a:pt x="1760786" y="482375"/>
                </a:lnTo>
                <a:lnTo>
                  <a:pt x="1768591" y="490137"/>
                </a:lnTo>
                <a:lnTo>
                  <a:pt x="1787848" y="490137"/>
                </a:lnTo>
                <a:lnTo>
                  <a:pt x="1795654" y="482375"/>
                </a:lnTo>
                <a:lnTo>
                  <a:pt x="1795654" y="463227"/>
                </a:lnTo>
                <a:lnTo>
                  <a:pt x="1787848" y="455465"/>
                </a:lnTo>
                <a:close/>
              </a:path>
              <a:path w="6177280" h="1779270">
                <a:moveTo>
                  <a:pt x="2804803" y="449687"/>
                </a:moveTo>
                <a:lnTo>
                  <a:pt x="2785546" y="449687"/>
                </a:lnTo>
                <a:lnTo>
                  <a:pt x="2777742" y="457448"/>
                </a:lnTo>
                <a:lnTo>
                  <a:pt x="2777742" y="476596"/>
                </a:lnTo>
                <a:lnTo>
                  <a:pt x="2785546" y="484358"/>
                </a:lnTo>
                <a:lnTo>
                  <a:pt x="2804803" y="484358"/>
                </a:lnTo>
                <a:lnTo>
                  <a:pt x="2812609" y="476596"/>
                </a:lnTo>
                <a:lnTo>
                  <a:pt x="2812609" y="457448"/>
                </a:lnTo>
                <a:lnTo>
                  <a:pt x="2804803" y="449687"/>
                </a:lnTo>
                <a:close/>
              </a:path>
              <a:path w="6177280" h="1779270">
                <a:moveTo>
                  <a:pt x="2049350" y="449687"/>
                </a:moveTo>
                <a:lnTo>
                  <a:pt x="2030094" y="449687"/>
                </a:lnTo>
                <a:lnTo>
                  <a:pt x="2022289" y="457448"/>
                </a:lnTo>
                <a:lnTo>
                  <a:pt x="2022289" y="476596"/>
                </a:lnTo>
                <a:lnTo>
                  <a:pt x="2030094" y="484358"/>
                </a:lnTo>
                <a:lnTo>
                  <a:pt x="2049350" y="484358"/>
                </a:lnTo>
                <a:lnTo>
                  <a:pt x="2057157" y="476596"/>
                </a:lnTo>
                <a:lnTo>
                  <a:pt x="2057157" y="457448"/>
                </a:lnTo>
                <a:lnTo>
                  <a:pt x="2049350" y="449687"/>
                </a:lnTo>
                <a:close/>
              </a:path>
              <a:path w="6177280" h="1779270">
                <a:moveTo>
                  <a:pt x="1572835" y="449687"/>
                </a:moveTo>
                <a:lnTo>
                  <a:pt x="1553578" y="449687"/>
                </a:lnTo>
                <a:lnTo>
                  <a:pt x="1545772" y="457448"/>
                </a:lnTo>
                <a:lnTo>
                  <a:pt x="1545772" y="476596"/>
                </a:lnTo>
                <a:lnTo>
                  <a:pt x="1553578" y="484358"/>
                </a:lnTo>
                <a:lnTo>
                  <a:pt x="1572835" y="484358"/>
                </a:lnTo>
                <a:lnTo>
                  <a:pt x="1580640" y="476596"/>
                </a:lnTo>
                <a:lnTo>
                  <a:pt x="1580640" y="457448"/>
                </a:lnTo>
                <a:lnTo>
                  <a:pt x="1572835" y="449687"/>
                </a:lnTo>
                <a:close/>
              </a:path>
              <a:path w="6177280" h="1779270">
                <a:moveTo>
                  <a:pt x="329242" y="449687"/>
                </a:moveTo>
                <a:lnTo>
                  <a:pt x="309986" y="449687"/>
                </a:lnTo>
                <a:lnTo>
                  <a:pt x="302181" y="457448"/>
                </a:lnTo>
                <a:lnTo>
                  <a:pt x="302181" y="476596"/>
                </a:lnTo>
                <a:lnTo>
                  <a:pt x="309986" y="484358"/>
                </a:lnTo>
                <a:lnTo>
                  <a:pt x="329242" y="484358"/>
                </a:lnTo>
                <a:lnTo>
                  <a:pt x="337047" y="476596"/>
                </a:lnTo>
                <a:lnTo>
                  <a:pt x="337047" y="457448"/>
                </a:lnTo>
                <a:lnTo>
                  <a:pt x="329242" y="449687"/>
                </a:lnTo>
                <a:close/>
              </a:path>
              <a:path w="6177280" h="1779270">
                <a:moveTo>
                  <a:pt x="3815949" y="443909"/>
                </a:moveTo>
                <a:lnTo>
                  <a:pt x="3796691" y="443909"/>
                </a:lnTo>
                <a:lnTo>
                  <a:pt x="3788887" y="451669"/>
                </a:lnTo>
                <a:lnTo>
                  <a:pt x="3788887" y="470818"/>
                </a:lnTo>
                <a:lnTo>
                  <a:pt x="3796691" y="478580"/>
                </a:lnTo>
                <a:lnTo>
                  <a:pt x="3815949" y="478580"/>
                </a:lnTo>
                <a:lnTo>
                  <a:pt x="3823754" y="470818"/>
                </a:lnTo>
                <a:lnTo>
                  <a:pt x="3823754" y="451669"/>
                </a:lnTo>
                <a:lnTo>
                  <a:pt x="3815949" y="443909"/>
                </a:lnTo>
                <a:close/>
              </a:path>
              <a:path w="6177280" h="1779270">
                <a:moveTo>
                  <a:pt x="6030006" y="438130"/>
                </a:moveTo>
                <a:lnTo>
                  <a:pt x="6010749" y="438130"/>
                </a:lnTo>
                <a:lnTo>
                  <a:pt x="6002945" y="445891"/>
                </a:lnTo>
                <a:lnTo>
                  <a:pt x="6002945" y="465039"/>
                </a:lnTo>
                <a:lnTo>
                  <a:pt x="6010749" y="472801"/>
                </a:lnTo>
                <a:lnTo>
                  <a:pt x="6030006" y="472801"/>
                </a:lnTo>
                <a:lnTo>
                  <a:pt x="6037812" y="465039"/>
                </a:lnTo>
                <a:lnTo>
                  <a:pt x="6037812" y="445891"/>
                </a:lnTo>
                <a:lnTo>
                  <a:pt x="6030006" y="438130"/>
                </a:lnTo>
                <a:close/>
              </a:path>
              <a:path w="6177280" h="1779270">
                <a:moveTo>
                  <a:pt x="5919595" y="438130"/>
                </a:moveTo>
                <a:lnTo>
                  <a:pt x="5900338" y="438130"/>
                </a:lnTo>
                <a:lnTo>
                  <a:pt x="5892533" y="445891"/>
                </a:lnTo>
                <a:lnTo>
                  <a:pt x="5892533" y="465039"/>
                </a:lnTo>
                <a:lnTo>
                  <a:pt x="5900338" y="472801"/>
                </a:lnTo>
                <a:lnTo>
                  <a:pt x="5919595" y="472801"/>
                </a:lnTo>
                <a:lnTo>
                  <a:pt x="5927401" y="465039"/>
                </a:lnTo>
                <a:lnTo>
                  <a:pt x="5927401" y="445891"/>
                </a:lnTo>
                <a:lnTo>
                  <a:pt x="5919595" y="438130"/>
                </a:lnTo>
                <a:close/>
              </a:path>
              <a:path w="6177280" h="1779270">
                <a:moveTo>
                  <a:pt x="3391733" y="438130"/>
                </a:moveTo>
                <a:lnTo>
                  <a:pt x="3372476" y="438130"/>
                </a:lnTo>
                <a:lnTo>
                  <a:pt x="3364670" y="445891"/>
                </a:lnTo>
                <a:lnTo>
                  <a:pt x="3364670" y="465039"/>
                </a:lnTo>
                <a:lnTo>
                  <a:pt x="3372476" y="472801"/>
                </a:lnTo>
                <a:lnTo>
                  <a:pt x="3391733" y="472801"/>
                </a:lnTo>
                <a:lnTo>
                  <a:pt x="3399538" y="465039"/>
                </a:lnTo>
                <a:lnTo>
                  <a:pt x="3399538" y="445891"/>
                </a:lnTo>
                <a:lnTo>
                  <a:pt x="3391733" y="438130"/>
                </a:lnTo>
                <a:close/>
              </a:path>
              <a:path w="6177280" h="1779270">
                <a:moveTo>
                  <a:pt x="1299709" y="438130"/>
                </a:moveTo>
                <a:lnTo>
                  <a:pt x="1280452" y="438130"/>
                </a:lnTo>
                <a:lnTo>
                  <a:pt x="1272646" y="445891"/>
                </a:lnTo>
                <a:lnTo>
                  <a:pt x="1272646" y="465039"/>
                </a:lnTo>
                <a:lnTo>
                  <a:pt x="1280452" y="472801"/>
                </a:lnTo>
                <a:lnTo>
                  <a:pt x="1299709" y="472801"/>
                </a:lnTo>
                <a:lnTo>
                  <a:pt x="1307514" y="465039"/>
                </a:lnTo>
                <a:lnTo>
                  <a:pt x="1307514" y="445891"/>
                </a:lnTo>
                <a:lnTo>
                  <a:pt x="1299709" y="438130"/>
                </a:lnTo>
                <a:close/>
              </a:path>
              <a:path w="6177280" h="1779270">
                <a:moveTo>
                  <a:pt x="2647903" y="432352"/>
                </a:moveTo>
                <a:lnTo>
                  <a:pt x="2628645" y="432352"/>
                </a:lnTo>
                <a:lnTo>
                  <a:pt x="2620840" y="440113"/>
                </a:lnTo>
                <a:lnTo>
                  <a:pt x="2620840" y="459262"/>
                </a:lnTo>
                <a:lnTo>
                  <a:pt x="2628645" y="467023"/>
                </a:lnTo>
                <a:lnTo>
                  <a:pt x="2647903" y="467023"/>
                </a:lnTo>
                <a:lnTo>
                  <a:pt x="2655708" y="459262"/>
                </a:lnTo>
                <a:lnTo>
                  <a:pt x="2655708" y="440113"/>
                </a:lnTo>
                <a:lnTo>
                  <a:pt x="2647903" y="432352"/>
                </a:lnTo>
                <a:close/>
              </a:path>
              <a:path w="6177280" h="1779270">
                <a:moveTo>
                  <a:pt x="2531678" y="432352"/>
                </a:moveTo>
                <a:lnTo>
                  <a:pt x="2512423" y="432352"/>
                </a:lnTo>
                <a:lnTo>
                  <a:pt x="2504616" y="440113"/>
                </a:lnTo>
                <a:lnTo>
                  <a:pt x="2504616" y="459262"/>
                </a:lnTo>
                <a:lnTo>
                  <a:pt x="2512423" y="467023"/>
                </a:lnTo>
                <a:lnTo>
                  <a:pt x="2531678" y="467023"/>
                </a:lnTo>
                <a:lnTo>
                  <a:pt x="2539484" y="459262"/>
                </a:lnTo>
                <a:lnTo>
                  <a:pt x="2539484" y="440113"/>
                </a:lnTo>
                <a:lnTo>
                  <a:pt x="2531678" y="432352"/>
                </a:lnTo>
                <a:close/>
              </a:path>
              <a:path w="6177280" h="1779270">
                <a:moveTo>
                  <a:pt x="5617414" y="426573"/>
                </a:moveTo>
                <a:lnTo>
                  <a:pt x="5598156" y="426573"/>
                </a:lnTo>
                <a:lnTo>
                  <a:pt x="5590352" y="434334"/>
                </a:lnTo>
                <a:lnTo>
                  <a:pt x="5590352" y="453483"/>
                </a:lnTo>
                <a:lnTo>
                  <a:pt x="5598156" y="461244"/>
                </a:lnTo>
                <a:lnTo>
                  <a:pt x="5617414" y="461244"/>
                </a:lnTo>
                <a:lnTo>
                  <a:pt x="5625219" y="453483"/>
                </a:lnTo>
                <a:lnTo>
                  <a:pt x="5625219" y="434334"/>
                </a:lnTo>
                <a:lnTo>
                  <a:pt x="5617414" y="426573"/>
                </a:lnTo>
                <a:close/>
              </a:path>
              <a:path w="6177280" h="1779270">
                <a:moveTo>
                  <a:pt x="5477946" y="426573"/>
                </a:moveTo>
                <a:lnTo>
                  <a:pt x="5458688" y="426573"/>
                </a:lnTo>
                <a:lnTo>
                  <a:pt x="5450884" y="434334"/>
                </a:lnTo>
                <a:lnTo>
                  <a:pt x="5450884" y="453483"/>
                </a:lnTo>
                <a:lnTo>
                  <a:pt x="5458688" y="461244"/>
                </a:lnTo>
                <a:lnTo>
                  <a:pt x="5477946" y="461244"/>
                </a:lnTo>
                <a:lnTo>
                  <a:pt x="5485752" y="453483"/>
                </a:lnTo>
                <a:lnTo>
                  <a:pt x="5485752" y="434334"/>
                </a:lnTo>
                <a:lnTo>
                  <a:pt x="5477946" y="426573"/>
                </a:lnTo>
                <a:close/>
              </a:path>
              <a:path w="6177280" h="1779270">
                <a:moveTo>
                  <a:pt x="102605" y="420794"/>
                </a:moveTo>
                <a:lnTo>
                  <a:pt x="83350" y="420794"/>
                </a:lnTo>
                <a:lnTo>
                  <a:pt x="75544" y="428556"/>
                </a:lnTo>
                <a:lnTo>
                  <a:pt x="75544" y="447704"/>
                </a:lnTo>
                <a:lnTo>
                  <a:pt x="83350" y="455465"/>
                </a:lnTo>
                <a:lnTo>
                  <a:pt x="102605" y="455465"/>
                </a:lnTo>
                <a:lnTo>
                  <a:pt x="110411" y="447704"/>
                </a:lnTo>
                <a:lnTo>
                  <a:pt x="110411" y="428556"/>
                </a:lnTo>
                <a:lnTo>
                  <a:pt x="102605" y="420794"/>
                </a:lnTo>
                <a:close/>
              </a:path>
              <a:path w="6177280" h="1779270">
                <a:moveTo>
                  <a:pt x="2967517" y="415015"/>
                </a:moveTo>
                <a:lnTo>
                  <a:pt x="2948260" y="415015"/>
                </a:lnTo>
                <a:lnTo>
                  <a:pt x="2940455" y="422776"/>
                </a:lnTo>
                <a:lnTo>
                  <a:pt x="2940455" y="441925"/>
                </a:lnTo>
                <a:lnTo>
                  <a:pt x="2948260" y="449687"/>
                </a:lnTo>
                <a:lnTo>
                  <a:pt x="2967517" y="449687"/>
                </a:lnTo>
                <a:lnTo>
                  <a:pt x="2975322" y="441925"/>
                </a:lnTo>
                <a:lnTo>
                  <a:pt x="2975322" y="422776"/>
                </a:lnTo>
                <a:lnTo>
                  <a:pt x="2967517" y="415015"/>
                </a:lnTo>
                <a:close/>
              </a:path>
              <a:path w="6177280" h="1779270">
                <a:moveTo>
                  <a:pt x="2421266" y="415015"/>
                </a:moveTo>
                <a:lnTo>
                  <a:pt x="2402009" y="415015"/>
                </a:lnTo>
                <a:lnTo>
                  <a:pt x="2394204" y="422776"/>
                </a:lnTo>
                <a:lnTo>
                  <a:pt x="2394204" y="441925"/>
                </a:lnTo>
                <a:lnTo>
                  <a:pt x="2402009" y="449687"/>
                </a:lnTo>
                <a:lnTo>
                  <a:pt x="2421266" y="449687"/>
                </a:lnTo>
                <a:lnTo>
                  <a:pt x="2429071" y="441925"/>
                </a:lnTo>
                <a:lnTo>
                  <a:pt x="2429071" y="422776"/>
                </a:lnTo>
                <a:lnTo>
                  <a:pt x="2421266" y="415015"/>
                </a:lnTo>
                <a:close/>
              </a:path>
              <a:path w="6177280" h="1779270">
                <a:moveTo>
                  <a:pt x="218829" y="415015"/>
                </a:moveTo>
                <a:lnTo>
                  <a:pt x="199574" y="415015"/>
                </a:lnTo>
                <a:lnTo>
                  <a:pt x="191768" y="422776"/>
                </a:lnTo>
                <a:lnTo>
                  <a:pt x="191768" y="441925"/>
                </a:lnTo>
                <a:lnTo>
                  <a:pt x="199574" y="449687"/>
                </a:lnTo>
                <a:lnTo>
                  <a:pt x="218829" y="449687"/>
                </a:lnTo>
                <a:lnTo>
                  <a:pt x="226635" y="441925"/>
                </a:lnTo>
                <a:lnTo>
                  <a:pt x="226635" y="422776"/>
                </a:lnTo>
                <a:lnTo>
                  <a:pt x="218829" y="415015"/>
                </a:lnTo>
                <a:close/>
              </a:path>
              <a:path w="6177280" h="1779270">
                <a:moveTo>
                  <a:pt x="4612079" y="409237"/>
                </a:moveTo>
                <a:lnTo>
                  <a:pt x="4592822" y="409237"/>
                </a:lnTo>
                <a:lnTo>
                  <a:pt x="4585017" y="416999"/>
                </a:lnTo>
                <a:lnTo>
                  <a:pt x="4585017" y="436147"/>
                </a:lnTo>
                <a:lnTo>
                  <a:pt x="4592822" y="443909"/>
                </a:lnTo>
                <a:lnTo>
                  <a:pt x="4612079" y="443909"/>
                </a:lnTo>
                <a:lnTo>
                  <a:pt x="4619885" y="436147"/>
                </a:lnTo>
                <a:lnTo>
                  <a:pt x="4619885" y="416999"/>
                </a:lnTo>
                <a:lnTo>
                  <a:pt x="4612079" y="409237"/>
                </a:lnTo>
                <a:close/>
              </a:path>
              <a:path w="6177280" h="1779270">
                <a:moveTo>
                  <a:pt x="1415933" y="409237"/>
                </a:moveTo>
                <a:lnTo>
                  <a:pt x="1396676" y="409237"/>
                </a:lnTo>
                <a:lnTo>
                  <a:pt x="1388870" y="416999"/>
                </a:lnTo>
                <a:lnTo>
                  <a:pt x="1388870" y="436147"/>
                </a:lnTo>
                <a:lnTo>
                  <a:pt x="1396676" y="443909"/>
                </a:lnTo>
                <a:lnTo>
                  <a:pt x="1415933" y="443909"/>
                </a:lnTo>
                <a:lnTo>
                  <a:pt x="1423738" y="436147"/>
                </a:lnTo>
                <a:lnTo>
                  <a:pt x="1423738" y="416999"/>
                </a:lnTo>
                <a:lnTo>
                  <a:pt x="1415933" y="409237"/>
                </a:lnTo>
                <a:close/>
              </a:path>
              <a:path w="6177280" h="1779270">
                <a:moveTo>
                  <a:pt x="544255" y="409237"/>
                </a:moveTo>
                <a:lnTo>
                  <a:pt x="525000" y="409237"/>
                </a:lnTo>
                <a:lnTo>
                  <a:pt x="517194" y="416999"/>
                </a:lnTo>
                <a:lnTo>
                  <a:pt x="517194" y="436147"/>
                </a:lnTo>
                <a:lnTo>
                  <a:pt x="525000" y="443909"/>
                </a:lnTo>
                <a:lnTo>
                  <a:pt x="544255" y="443909"/>
                </a:lnTo>
                <a:lnTo>
                  <a:pt x="552061" y="436147"/>
                </a:lnTo>
                <a:lnTo>
                  <a:pt x="552061" y="416999"/>
                </a:lnTo>
                <a:lnTo>
                  <a:pt x="544255" y="409237"/>
                </a:lnTo>
                <a:close/>
              </a:path>
              <a:path w="6177280" h="1779270">
                <a:moveTo>
                  <a:pt x="1694868" y="403458"/>
                </a:moveTo>
                <a:lnTo>
                  <a:pt x="1675612" y="403458"/>
                </a:lnTo>
                <a:lnTo>
                  <a:pt x="1667807" y="411220"/>
                </a:lnTo>
                <a:lnTo>
                  <a:pt x="1667807" y="430368"/>
                </a:lnTo>
                <a:lnTo>
                  <a:pt x="1675612" y="438130"/>
                </a:lnTo>
                <a:lnTo>
                  <a:pt x="1694868" y="438130"/>
                </a:lnTo>
                <a:lnTo>
                  <a:pt x="1702673" y="430368"/>
                </a:lnTo>
                <a:lnTo>
                  <a:pt x="1702673" y="411220"/>
                </a:lnTo>
                <a:lnTo>
                  <a:pt x="1694868" y="403458"/>
                </a:lnTo>
                <a:close/>
              </a:path>
              <a:path w="6177280" h="1779270">
                <a:moveTo>
                  <a:pt x="1154429" y="397680"/>
                </a:moveTo>
                <a:lnTo>
                  <a:pt x="1135172" y="397680"/>
                </a:lnTo>
                <a:lnTo>
                  <a:pt x="1127367" y="405442"/>
                </a:lnTo>
                <a:lnTo>
                  <a:pt x="1127367" y="424590"/>
                </a:lnTo>
                <a:lnTo>
                  <a:pt x="1135172" y="432352"/>
                </a:lnTo>
                <a:lnTo>
                  <a:pt x="1154429" y="432352"/>
                </a:lnTo>
                <a:lnTo>
                  <a:pt x="1162235" y="424590"/>
                </a:lnTo>
                <a:lnTo>
                  <a:pt x="1162235" y="405442"/>
                </a:lnTo>
                <a:lnTo>
                  <a:pt x="1154429" y="397680"/>
                </a:lnTo>
                <a:close/>
              </a:path>
              <a:path w="6177280" h="1779270">
                <a:moveTo>
                  <a:pt x="875492" y="397680"/>
                </a:moveTo>
                <a:lnTo>
                  <a:pt x="856236" y="397680"/>
                </a:lnTo>
                <a:lnTo>
                  <a:pt x="848431" y="405442"/>
                </a:lnTo>
                <a:lnTo>
                  <a:pt x="848431" y="424590"/>
                </a:lnTo>
                <a:lnTo>
                  <a:pt x="856236" y="432352"/>
                </a:lnTo>
                <a:lnTo>
                  <a:pt x="875492" y="432352"/>
                </a:lnTo>
                <a:lnTo>
                  <a:pt x="883298" y="424590"/>
                </a:lnTo>
                <a:lnTo>
                  <a:pt x="883298" y="405442"/>
                </a:lnTo>
                <a:lnTo>
                  <a:pt x="875492" y="397680"/>
                </a:lnTo>
                <a:close/>
              </a:path>
              <a:path w="6177280" h="1779270">
                <a:moveTo>
                  <a:pt x="660478" y="397680"/>
                </a:moveTo>
                <a:lnTo>
                  <a:pt x="641222" y="397680"/>
                </a:lnTo>
                <a:lnTo>
                  <a:pt x="633417" y="405442"/>
                </a:lnTo>
                <a:lnTo>
                  <a:pt x="633417" y="424590"/>
                </a:lnTo>
                <a:lnTo>
                  <a:pt x="641222" y="432352"/>
                </a:lnTo>
                <a:lnTo>
                  <a:pt x="660478" y="432352"/>
                </a:lnTo>
                <a:lnTo>
                  <a:pt x="668284" y="424590"/>
                </a:lnTo>
                <a:lnTo>
                  <a:pt x="668284" y="405442"/>
                </a:lnTo>
                <a:lnTo>
                  <a:pt x="660478" y="397680"/>
                </a:lnTo>
                <a:close/>
              </a:path>
              <a:path w="6177280" h="1779270">
                <a:moveTo>
                  <a:pt x="3606746" y="391902"/>
                </a:moveTo>
                <a:lnTo>
                  <a:pt x="3587490" y="391902"/>
                </a:lnTo>
                <a:lnTo>
                  <a:pt x="3579684" y="399663"/>
                </a:lnTo>
                <a:lnTo>
                  <a:pt x="3579684" y="418811"/>
                </a:lnTo>
                <a:lnTo>
                  <a:pt x="3587490" y="426573"/>
                </a:lnTo>
                <a:lnTo>
                  <a:pt x="3606746" y="426573"/>
                </a:lnTo>
                <a:lnTo>
                  <a:pt x="3614552" y="418811"/>
                </a:lnTo>
                <a:lnTo>
                  <a:pt x="3614552" y="399663"/>
                </a:lnTo>
                <a:lnTo>
                  <a:pt x="3606746" y="391902"/>
                </a:lnTo>
                <a:close/>
              </a:path>
              <a:path w="6177280" h="1779270">
                <a:moveTo>
                  <a:pt x="5814993" y="386124"/>
                </a:moveTo>
                <a:lnTo>
                  <a:pt x="5795737" y="386124"/>
                </a:lnTo>
                <a:lnTo>
                  <a:pt x="5787932" y="393884"/>
                </a:lnTo>
                <a:lnTo>
                  <a:pt x="5787932" y="413033"/>
                </a:lnTo>
                <a:lnTo>
                  <a:pt x="5795737" y="420795"/>
                </a:lnTo>
                <a:lnTo>
                  <a:pt x="5814993" y="420795"/>
                </a:lnTo>
                <a:lnTo>
                  <a:pt x="5822798" y="413033"/>
                </a:lnTo>
                <a:lnTo>
                  <a:pt x="5822798" y="393884"/>
                </a:lnTo>
                <a:lnTo>
                  <a:pt x="5814993" y="386124"/>
                </a:lnTo>
                <a:close/>
              </a:path>
              <a:path w="6177280" h="1779270">
                <a:moveTo>
                  <a:pt x="1915694" y="386124"/>
                </a:moveTo>
                <a:lnTo>
                  <a:pt x="1896437" y="386124"/>
                </a:lnTo>
                <a:lnTo>
                  <a:pt x="1888632" y="393884"/>
                </a:lnTo>
                <a:lnTo>
                  <a:pt x="1888632" y="413033"/>
                </a:lnTo>
                <a:lnTo>
                  <a:pt x="1896437" y="420795"/>
                </a:lnTo>
                <a:lnTo>
                  <a:pt x="1915694" y="420795"/>
                </a:lnTo>
                <a:lnTo>
                  <a:pt x="1923500" y="413033"/>
                </a:lnTo>
                <a:lnTo>
                  <a:pt x="1923500" y="393884"/>
                </a:lnTo>
                <a:lnTo>
                  <a:pt x="1915694" y="386124"/>
                </a:lnTo>
                <a:close/>
              </a:path>
              <a:path w="6177280" h="1779270">
                <a:moveTo>
                  <a:pt x="5361722" y="380344"/>
                </a:moveTo>
                <a:lnTo>
                  <a:pt x="5342465" y="380344"/>
                </a:lnTo>
                <a:lnTo>
                  <a:pt x="5334660" y="388105"/>
                </a:lnTo>
                <a:lnTo>
                  <a:pt x="5334660" y="407254"/>
                </a:lnTo>
                <a:lnTo>
                  <a:pt x="5342465" y="415015"/>
                </a:lnTo>
                <a:lnTo>
                  <a:pt x="5361722" y="415015"/>
                </a:lnTo>
                <a:lnTo>
                  <a:pt x="5369528" y="407254"/>
                </a:lnTo>
                <a:lnTo>
                  <a:pt x="5369528" y="388105"/>
                </a:lnTo>
                <a:lnTo>
                  <a:pt x="5361722" y="380344"/>
                </a:lnTo>
                <a:close/>
              </a:path>
              <a:path w="6177280" h="1779270">
                <a:moveTo>
                  <a:pt x="3072118" y="380344"/>
                </a:moveTo>
                <a:lnTo>
                  <a:pt x="3052861" y="380344"/>
                </a:lnTo>
                <a:lnTo>
                  <a:pt x="3045056" y="388105"/>
                </a:lnTo>
                <a:lnTo>
                  <a:pt x="3045056" y="407254"/>
                </a:lnTo>
                <a:lnTo>
                  <a:pt x="3052861" y="415015"/>
                </a:lnTo>
                <a:lnTo>
                  <a:pt x="3072118" y="415015"/>
                </a:lnTo>
                <a:lnTo>
                  <a:pt x="3079923" y="407254"/>
                </a:lnTo>
                <a:lnTo>
                  <a:pt x="3079923" y="388105"/>
                </a:lnTo>
                <a:lnTo>
                  <a:pt x="3072118" y="380344"/>
                </a:lnTo>
                <a:close/>
              </a:path>
              <a:path w="6177280" h="1779270">
                <a:moveTo>
                  <a:pt x="2305043" y="380344"/>
                </a:moveTo>
                <a:lnTo>
                  <a:pt x="2285786" y="380344"/>
                </a:lnTo>
                <a:lnTo>
                  <a:pt x="2277981" y="388105"/>
                </a:lnTo>
                <a:lnTo>
                  <a:pt x="2277981" y="407254"/>
                </a:lnTo>
                <a:lnTo>
                  <a:pt x="2285786" y="415015"/>
                </a:lnTo>
                <a:lnTo>
                  <a:pt x="2305043" y="415015"/>
                </a:lnTo>
                <a:lnTo>
                  <a:pt x="2312849" y="407254"/>
                </a:lnTo>
                <a:lnTo>
                  <a:pt x="2312849" y="388105"/>
                </a:lnTo>
                <a:lnTo>
                  <a:pt x="2305043" y="380344"/>
                </a:lnTo>
                <a:close/>
              </a:path>
              <a:path w="6177280" h="1779270">
                <a:moveTo>
                  <a:pt x="770892" y="380344"/>
                </a:moveTo>
                <a:lnTo>
                  <a:pt x="751635" y="380344"/>
                </a:lnTo>
                <a:lnTo>
                  <a:pt x="743830" y="388105"/>
                </a:lnTo>
                <a:lnTo>
                  <a:pt x="743830" y="407254"/>
                </a:lnTo>
                <a:lnTo>
                  <a:pt x="751635" y="415015"/>
                </a:lnTo>
                <a:lnTo>
                  <a:pt x="770892" y="415015"/>
                </a:lnTo>
                <a:lnTo>
                  <a:pt x="778697" y="407254"/>
                </a:lnTo>
                <a:lnTo>
                  <a:pt x="778697" y="388105"/>
                </a:lnTo>
                <a:lnTo>
                  <a:pt x="770892" y="380344"/>
                </a:lnTo>
                <a:close/>
              </a:path>
              <a:path w="6177280" h="1779270">
                <a:moveTo>
                  <a:pt x="6146231" y="374566"/>
                </a:moveTo>
                <a:lnTo>
                  <a:pt x="6126974" y="374566"/>
                </a:lnTo>
                <a:lnTo>
                  <a:pt x="6119169" y="382327"/>
                </a:lnTo>
                <a:lnTo>
                  <a:pt x="6119169" y="401476"/>
                </a:lnTo>
                <a:lnTo>
                  <a:pt x="6126975" y="409237"/>
                </a:lnTo>
                <a:lnTo>
                  <a:pt x="6146232" y="409237"/>
                </a:lnTo>
                <a:lnTo>
                  <a:pt x="6154036" y="401476"/>
                </a:lnTo>
                <a:lnTo>
                  <a:pt x="6154036" y="382327"/>
                </a:lnTo>
                <a:lnTo>
                  <a:pt x="6146231" y="374566"/>
                </a:lnTo>
                <a:close/>
              </a:path>
              <a:path w="6177280" h="1779270">
                <a:moveTo>
                  <a:pt x="5239687" y="368787"/>
                </a:moveTo>
                <a:lnTo>
                  <a:pt x="5220430" y="368787"/>
                </a:lnTo>
                <a:lnTo>
                  <a:pt x="5212626" y="376549"/>
                </a:lnTo>
                <a:lnTo>
                  <a:pt x="5212626" y="395697"/>
                </a:lnTo>
                <a:lnTo>
                  <a:pt x="5220430" y="403458"/>
                </a:lnTo>
                <a:lnTo>
                  <a:pt x="5239687" y="403458"/>
                </a:lnTo>
                <a:lnTo>
                  <a:pt x="5247492" y="395697"/>
                </a:lnTo>
                <a:lnTo>
                  <a:pt x="5247492" y="376549"/>
                </a:lnTo>
                <a:lnTo>
                  <a:pt x="5239687" y="368787"/>
                </a:lnTo>
                <a:close/>
              </a:path>
              <a:path w="6177280" h="1779270">
                <a:moveTo>
                  <a:pt x="5071163" y="368787"/>
                </a:moveTo>
                <a:lnTo>
                  <a:pt x="5051906" y="368787"/>
                </a:lnTo>
                <a:lnTo>
                  <a:pt x="5044102" y="376549"/>
                </a:lnTo>
                <a:lnTo>
                  <a:pt x="5044102" y="395697"/>
                </a:lnTo>
                <a:lnTo>
                  <a:pt x="5051906" y="403458"/>
                </a:lnTo>
                <a:lnTo>
                  <a:pt x="5071163" y="403458"/>
                </a:lnTo>
                <a:lnTo>
                  <a:pt x="5078968" y="395697"/>
                </a:lnTo>
                <a:lnTo>
                  <a:pt x="5078968" y="376549"/>
                </a:lnTo>
                <a:lnTo>
                  <a:pt x="5071163" y="368787"/>
                </a:lnTo>
                <a:close/>
              </a:path>
              <a:path w="6177280" h="1779270">
                <a:moveTo>
                  <a:pt x="4803849" y="368787"/>
                </a:moveTo>
                <a:lnTo>
                  <a:pt x="4784592" y="368787"/>
                </a:lnTo>
                <a:lnTo>
                  <a:pt x="4776787" y="376549"/>
                </a:lnTo>
                <a:lnTo>
                  <a:pt x="4776787" y="395697"/>
                </a:lnTo>
                <a:lnTo>
                  <a:pt x="4784592" y="403458"/>
                </a:lnTo>
                <a:lnTo>
                  <a:pt x="4803849" y="403458"/>
                </a:lnTo>
                <a:lnTo>
                  <a:pt x="4811655" y="395697"/>
                </a:lnTo>
                <a:lnTo>
                  <a:pt x="4811655" y="376549"/>
                </a:lnTo>
                <a:lnTo>
                  <a:pt x="4803849" y="368787"/>
                </a:lnTo>
                <a:close/>
              </a:path>
              <a:path w="6177280" h="1779270">
                <a:moveTo>
                  <a:pt x="3496334" y="363009"/>
                </a:moveTo>
                <a:lnTo>
                  <a:pt x="3477077" y="363009"/>
                </a:lnTo>
                <a:lnTo>
                  <a:pt x="3469271" y="370771"/>
                </a:lnTo>
                <a:lnTo>
                  <a:pt x="3469271" y="389919"/>
                </a:lnTo>
                <a:lnTo>
                  <a:pt x="3477077" y="397680"/>
                </a:lnTo>
                <a:lnTo>
                  <a:pt x="3496334" y="397680"/>
                </a:lnTo>
                <a:lnTo>
                  <a:pt x="3504139" y="389919"/>
                </a:lnTo>
                <a:lnTo>
                  <a:pt x="3504139" y="370771"/>
                </a:lnTo>
                <a:lnTo>
                  <a:pt x="3496334" y="363009"/>
                </a:lnTo>
                <a:close/>
              </a:path>
              <a:path w="6177280" h="1779270">
                <a:moveTo>
                  <a:pt x="4925884" y="357230"/>
                </a:moveTo>
                <a:lnTo>
                  <a:pt x="4906627" y="357230"/>
                </a:lnTo>
                <a:lnTo>
                  <a:pt x="4898821" y="364991"/>
                </a:lnTo>
                <a:lnTo>
                  <a:pt x="4898821" y="384140"/>
                </a:lnTo>
                <a:lnTo>
                  <a:pt x="4906627" y="391902"/>
                </a:lnTo>
                <a:lnTo>
                  <a:pt x="4925884" y="391902"/>
                </a:lnTo>
                <a:lnTo>
                  <a:pt x="4933689" y="384140"/>
                </a:lnTo>
                <a:lnTo>
                  <a:pt x="4933689" y="364991"/>
                </a:lnTo>
                <a:lnTo>
                  <a:pt x="4925884" y="357230"/>
                </a:lnTo>
                <a:close/>
              </a:path>
              <a:path w="6177280" h="1779270">
                <a:moveTo>
                  <a:pt x="4495857" y="357230"/>
                </a:moveTo>
                <a:lnTo>
                  <a:pt x="4476600" y="357230"/>
                </a:lnTo>
                <a:lnTo>
                  <a:pt x="4468794" y="364991"/>
                </a:lnTo>
                <a:lnTo>
                  <a:pt x="4468794" y="384140"/>
                </a:lnTo>
                <a:lnTo>
                  <a:pt x="4476600" y="391902"/>
                </a:lnTo>
                <a:lnTo>
                  <a:pt x="4495857" y="391902"/>
                </a:lnTo>
                <a:lnTo>
                  <a:pt x="4503662" y="384140"/>
                </a:lnTo>
                <a:lnTo>
                  <a:pt x="4503662" y="364991"/>
                </a:lnTo>
                <a:lnTo>
                  <a:pt x="4495857" y="357230"/>
                </a:lnTo>
                <a:close/>
              </a:path>
              <a:path w="6177280" h="1779270">
                <a:moveTo>
                  <a:pt x="4158809" y="357230"/>
                </a:moveTo>
                <a:lnTo>
                  <a:pt x="4139552" y="357230"/>
                </a:lnTo>
                <a:lnTo>
                  <a:pt x="4131746" y="364991"/>
                </a:lnTo>
                <a:lnTo>
                  <a:pt x="4131746" y="384140"/>
                </a:lnTo>
                <a:lnTo>
                  <a:pt x="4139552" y="391902"/>
                </a:lnTo>
                <a:lnTo>
                  <a:pt x="4158809" y="391902"/>
                </a:lnTo>
                <a:lnTo>
                  <a:pt x="4166613" y="384140"/>
                </a:lnTo>
                <a:lnTo>
                  <a:pt x="4166613" y="364991"/>
                </a:lnTo>
                <a:lnTo>
                  <a:pt x="4158809" y="357230"/>
                </a:lnTo>
                <a:close/>
              </a:path>
              <a:path w="6177280" h="1779270">
                <a:moveTo>
                  <a:pt x="3310376" y="357230"/>
                </a:moveTo>
                <a:lnTo>
                  <a:pt x="3291119" y="357230"/>
                </a:lnTo>
                <a:lnTo>
                  <a:pt x="3283314" y="364991"/>
                </a:lnTo>
                <a:lnTo>
                  <a:pt x="3283314" y="384140"/>
                </a:lnTo>
                <a:lnTo>
                  <a:pt x="3291119" y="391902"/>
                </a:lnTo>
                <a:lnTo>
                  <a:pt x="3310376" y="391902"/>
                </a:lnTo>
                <a:lnTo>
                  <a:pt x="3318182" y="384140"/>
                </a:lnTo>
                <a:lnTo>
                  <a:pt x="3318182" y="364991"/>
                </a:lnTo>
                <a:lnTo>
                  <a:pt x="3310376" y="357230"/>
                </a:lnTo>
                <a:close/>
              </a:path>
              <a:path w="6177280" h="1779270">
                <a:moveTo>
                  <a:pt x="3188341" y="357230"/>
                </a:moveTo>
                <a:lnTo>
                  <a:pt x="3169084" y="357230"/>
                </a:lnTo>
                <a:lnTo>
                  <a:pt x="3161278" y="364991"/>
                </a:lnTo>
                <a:lnTo>
                  <a:pt x="3161278" y="384140"/>
                </a:lnTo>
                <a:lnTo>
                  <a:pt x="3169084" y="391902"/>
                </a:lnTo>
                <a:lnTo>
                  <a:pt x="3188341" y="391902"/>
                </a:lnTo>
                <a:lnTo>
                  <a:pt x="3196146" y="384140"/>
                </a:lnTo>
                <a:lnTo>
                  <a:pt x="3196146" y="364991"/>
                </a:lnTo>
                <a:lnTo>
                  <a:pt x="3188341" y="357230"/>
                </a:lnTo>
                <a:close/>
              </a:path>
              <a:path w="6177280" h="1779270">
                <a:moveTo>
                  <a:pt x="2142329" y="357230"/>
                </a:moveTo>
                <a:lnTo>
                  <a:pt x="2123074" y="357230"/>
                </a:lnTo>
                <a:lnTo>
                  <a:pt x="2115268" y="364991"/>
                </a:lnTo>
                <a:lnTo>
                  <a:pt x="2115268" y="384140"/>
                </a:lnTo>
                <a:lnTo>
                  <a:pt x="2123074" y="391902"/>
                </a:lnTo>
                <a:lnTo>
                  <a:pt x="2142329" y="391902"/>
                </a:lnTo>
                <a:lnTo>
                  <a:pt x="2150135" y="384140"/>
                </a:lnTo>
                <a:lnTo>
                  <a:pt x="2150135" y="364991"/>
                </a:lnTo>
                <a:lnTo>
                  <a:pt x="2142329" y="357230"/>
                </a:lnTo>
                <a:close/>
              </a:path>
              <a:path w="6177280" h="1779270">
                <a:moveTo>
                  <a:pt x="1009149" y="357230"/>
                </a:moveTo>
                <a:lnTo>
                  <a:pt x="989893" y="357230"/>
                </a:lnTo>
                <a:lnTo>
                  <a:pt x="982088" y="364991"/>
                </a:lnTo>
                <a:lnTo>
                  <a:pt x="982088" y="384140"/>
                </a:lnTo>
                <a:lnTo>
                  <a:pt x="989893" y="391902"/>
                </a:lnTo>
                <a:lnTo>
                  <a:pt x="1009149" y="391902"/>
                </a:lnTo>
                <a:lnTo>
                  <a:pt x="1016955" y="384140"/>
                </a:lnTo>
                <a:lnTo>
                  <a:pt x="1016955" y="364991"/>
                </a:lnTo>
                <a:lnTo>
                  <a:pt x="1009149" y="357230"/>
                </a:lnTo>
                <a:close/>
              </a:path>
              <a:path w="6177280" h="1779270">
                <a:moveTo>
                  <a:pt x="428033" y="357230"/>
                </a:moveTo>
                <a:lnTo>
                  <a:pt x="408776" y="357230"/>
                </a:lnTo>
                <a:lnTo>
                  <a:pt x="400970" y="364991"/>
                </a:lnTo>
                <a:lnTo>
                  <a:pt x="400970" y="384140"/>
                </a:lnTo>
                <a:lnTo>
                  <a:pt x="408776" y="391902"/>
                </a:lnTo>
                <a:lnTo>
                  <a:pt x="428033" y="391902"/>
                </a:lnTo>
                <a:lnTo>
                  <a:pt x="435838" y="384140"/>
                </a:lnTo>
                <a:lnTo>
                  <a:pt x="435838" y="364991"/>
                </a:lnTo>
                <a:lnTo>
                  <a:pt x="428033" y="357230"/>
                </a:lnTo>
                <a:close/>
              </a:path>
              <a:path w="6177280" h="1779270">
                <a:moveTo>
                  <a:pt x="3914739" y="351452"/>
                </a:moveTo>
                <a:lnTo>
                  <a:pt x="3895481" y="351452"/>
                </a:lnTo>
                <a:lnTo>
                  <a:pt x="3887675" y="359214"/>
                </a:lnTo>
                <a:lnTo>
                  <a:pt x="3887675" y="378362"/>
                </a:lnTo>
                <a:lnTo>
                  <a:pt x="3895481" y="386124"/>
                </a:lnTo>
                <a:lnTo>
                  <a:pt x="3914739" y="386124"/>
                </a:lnTo>
                <a:lnTo>
                  <a:pt x="3922544" y="378362"/>
                </a:lnTo>
                <a:lnTo>
                  <a:pt x="3922544" y="359214"/>
                </a:lnTo>
                <a:lnTo>
                  <a:pt x="3914739" y="351452"/>
                </a:lnTo>
                <a:close/>
              </a:path>
              <a:path w="6177280" h="1779270">
                <a:moveTo>
                  <a:pt x="2857105" y="351452"/>
                </a:moveTo>
                <a:lnTo>
                  <a:pt x="2837848" y="351452"/>
                </a:lnTo>
                <a:lnTo>
                  <a:pt x="2830043" y="359214"/>
                </a:lnTo>
                <a:lnTo>
                  <a:pt x="2830043" y="378362"/>
                </a:lnTo>
                <a:lnTo>
                  <a:pt x="2837848" y="386124"/>
                </a:lnTo>
                <a:lnTo>
                  <a:pt x="2857105" y="386124"/>
                </a:lnTo>
                <a:lnTo>
                  <a:pt x="2864910" y="378362"/>
                </a:lnTo>
                <a:lnTo>
                  <a:pt x="2864910" y="359214"/>
                </a:lnTo>
                <a:lnTo>
                  <a:pt x="2857105" y="351452"/>
                </a:lnTo>
                <a:close/>
              </a:path>
              <a:path w="6177280" h="1779270">
                <a:moveTo>
                  <a:pt x="2729259" y="351452"/>
                </a:moveTo>
                <a:lnTo>
                  <a:pt x="2710003" y="351452"/>
                </a:lnTo>
                <a:lnTo>
                  <a:pt x="2702198" y="359214"/>
                </a:lnTo>
                <a:lnTo>
                  <a:pt x="2702198" y="378362"/>
                </a:lnTo>
                <a:lnTo>
                  <a:pt x="2710003" y="386124"/>
                </a:lnTo>
                <a:lnTo>
                  <a:pt x="2729259" y="386124"/>
                </a:lnTo>
                <a:lnTo>
                  <a:pt x="2737064" y="378362"/>
                </a:lnTo>
                <a:lnTo>
                  <a:pt x="2737064" y="359214"/>
                </a:lnTo>
                <a:lnTo>
                  <a:pt x="2729259" y="351452"/>
                </a:lnTo>
                <a:close/>
              </a:path>
              <a:path w="6177280" h="1779270">
                <a:moveTo>
                  <a:pt x="5716203" y="339895"/>
                </a:moveTo>
                <a:lnTo>
                  <a:pt x="5696946" y="339895"/>
                </a:lnTo>
                <a:lnTo>
                  <a:pt x="5689141" y="347657"/>
                </a:lnTo>
                <a:lnTo>
                  <a:pt x="5689141" y="366805"/>
                </a:lnTo>
                <a:lnTo>
                  <a:pt x="5696946" y="374567"/>
                </a:lnTo>
                <a:lnTo>
                  <a:pt x="5716203" y="374567"/>
                </a:lnTo>
                <a:lnTo>
                  <a:pt x="5724009" y="366805"/>
                </a:lnTo>
                <a:lnTo>
                  <a:pt x="5724009" y="347657"/>
                </a:lnTo>
                <a:lnTo>
                  <a:pt x="5716203" y="339895"/>
                </a:lnTo>
                <a:close/>
              </a:path>
              <a:path w="6177280" h="1779270">
                <a:moveTo>
                  <a:pt x="4693437" y="339895"/>
                </a:moveTo>
                <a:lnTo>
                  <a:pt x="4674179" y="339895"/>
                </a:lnTo>
                <a:lnTo>
                  <a:pt x="4666374" y="347657"/>
                </a:lnTo>
                <a:lnTo>
                  <a:pt x="4666374" y="366805"/>
                </a:lnTo>
                <a:lnTo>
                  <a:pt x="4674179" y="374567"/>
                </a:lnTo>
                <a:lnTo>
                  <a:pt x="4693437" y="374567"/>
                </a:lnTo>
                <a:lnTo>
                  <a:pt x="4701242" y="366805"/>
                </a:lnTo>
                <a:lnTo>
                  <a:pt x="4701242" y="347657"/>
                </a:lnTo>
                <a:lnTo>
                  <a:pt x="4693437" y="339895"/>
                </a:lnTo>
                <a:close/>
              </a:path>
              <a:path w="6177280" h="1779270">
                <a:moveTo>
                  <a:pt x="4379633" y="339895"/>
                </a:moveTo>
                <a:lnTo>
                  <a:pt x="4360376" y="339895"/>
                </a:lnTo>
                <a:lnTo>
                  <a:pt x="4352570" y="347657"/>
                </a:lnTo>
                <a:lnTo>
                  <a:pt x="4352570" y="366805"/>
                </a:lnTo>
                <a:lnTo>
                  <a:pt x="4360376" y="374567"/>
                </a:lnTo>
                <a:lnTo>
                  <a:pt x="4379633" y="374567"/>
                </a:lnTo>
                <a:lnTo>
                  <a:pt x="4387438" y="366805"/>
                </a:lnTo>
                <a:lnTo>
                  <a:pt x="4387438" y="347657"/>
                </a:lnTo>
                <a:lnTo>
                  <a:pt x="4379633" y="339895"/>
                </a:lnTo>
                <a:close/>
              </a:path>
              <a:path w="6177280" h="1779270">
                <a:moveTo>
                  <a:pt x="4269220" y="339895"/>
                </a:moveTo>
                <a:lnTo>
                  <a:pt x="4249964" y="339895"/>
                </a:lnTo>
                <a:lnTo>
                  <a:pt x="4242159" y="347657"/>
                </a:lnTo>
                <a:lnTo>
                  <a:pt x="4242159" y="366805"/>
                </a:lnTo>
                <a:lnTo>
                  <a:pt x="4249964" y="374567"/>
                </a:lnTo>
                <a:lnTo>
                  <a:pt x="4269220" y="374567"/>
                </a:lnTo>
                <a:lnTo>
                  <a:pt x="4277025" y="366805"/>
                </a:lnTo>
                <a:lnTo>
                  <a:pt x="4277025" y="347657"/>
                </a:lnTo>
                <a:lnTo>
                  <a:pt x="4269220" y="339895"/>
                </a:lnTo>
                <a:close/>
              </a:path>
              <a:path w="6177280" h="1779270">
                <a:moveTo>
                  <a:pt x="4025151" y="339895"/>
                </a:moveTo>
                <a:lnTo>
                  <a:pt x="4005893" y="339895"/>
                </a:lnTo>
                <a:lnTo>
                  <a:pt x="3998089" y="347657"/>
                </a:lnTo>
                <a:lnTo>
                  <a:pt x="3998089" y="366805"/>
                </a:lnTo>
                <a:lnTo>
                  <a:pt x="4005893" y="374567"/>
                </a:lnTo>
                <a:lnTo>
                  <a:pt x="4025151" y="374567"/>
                </a:lnTo>
                <a:lnTo>
                  <a:pt x="4032957" y="366805"/>
                </a:lnTo>
                <a:lnTo>
                  <a:pt x="4032957" y="347657"/>
                </a:lnTo>
                <a:lnTo>
                  <a:pt x="4025151" y="339895"/>
                </a:lnTo>
                <a:close/>
              </a:path>
              <a:path w="6177280" h="1779270">
                <a:moveTo>
                  <a:pt x="3792703" y="334116"/>
                </a:moveTo>
                <a:lnTo>
                  <a:pt x="3773446" y="334116"/>
                </a:lnTo>
                <a:lnTo>
                  <a:pt x="3765642" y="341877"/>
                </a:lnTo>
                <a:lnTo>
                  <a:pt x="3765642" y="361026"/>
                </a:lnTo>
                <a:lnTo>
                  <a:pt x="3773446" y="368787"/>
                </a:lnTo>
                <a:lnTo>
                  <a:pt x="3792703" y="368787"/>
                </a:lnTo>
                <a:lnTo>
                  <a:pt x="3800509" y="361026"/>
                </a:lnTo>
                <a:lnTo>
                  <a:pt x="3800509" y="341877"/>
                </a:lnTo>
                <a:lnTo>
                  <a:pt x="3792703" y="334116"/>
                </a:lnTo>
                <a:close/>
              </a:path>
              <a:path w="6177280" h="1779270">
                <a:moveTo>
                  <a:pt x="2020295" y="334116"/>
                </a:moveTo>
                <a:lnTo>
                  <a:pt x="2001038" y="334116"/>
                </a:lnTo>
                <a:lnTo>
                  <a:pt x="1993233" y="341877"/>
                </a:lnTo>
                <a:lnTo>
                  <a:pt x="1993233" y="361026"/>
                </a:lnTo>
                <a:lnTo>
                  <a:pt x="2001038" y="368787"/>
                </a:lnTo>
                <a:lnTo>
                  <a:pt x="2020295" y="368787"/>
                </a:lnTo>
                <a:lnTo>
                  <a:pt x="2028101" y="361026"/>
                </a:lnTo>
                <a:lnTo>
                  <a:pt x="2028101" y="341877"/>
                </a:lnTo>
                <a:lnTo>
                  <a:pt x="2020295" y="334116"/>
                </a:lnTo>
                <a:close/>
              </a:path>
              <a:path w="6177280" h="1779270">
                <a:moveTo>
                  <a:pt x="1311332" y="334116"/>
                </a:moveTo>
                <a:lnTo>
                  <a:pt x="1292075" y="334116"/>
                </a:lnTo>
                <a:lnTo>
                  <a:pt x="1284269" y="341877"/>
                </a:lnTo>
                <a:lnTo>
                  <a:pt x="1284269" y="361026"/>
                </a:lnTo>
                <a:lnTo>
                  <a:pt x="1292075" y="368787"/>
                </a:lnTo>
                <a:lnTo>
                  <a:pt x="1311332" y="368787"/>
                </a:lnTo>
                <a:lnTo>
                  <a:pt x="1319137" y="361026"/>
                </a:lnTo>
                <a:lnTo>
                  <a:pt x="1319137" y="341877"/>
                </a:lnTo>
                <a:lnTo>
                  <a:pt x="1311332" y="334116"/>
                </a:lnTo>
                <a:close/>
              </a:path>
              <a:path w="6177280" h="1779270">
                <a:moveTo>
                  <a:pt x="1514722" y="328338"/>
                </a:moveTo>
                <a:lnTo>
                  <a:pt x="1495465" y="328338"/>
                </a:lnTo>
                <a:lnTo>
                  <a:pt x="1487660" y="336099"/>
                </a:lnTo>
                <a:lnTo>
                  <a:pt x="1487660" y="355248"/>
                </a:lnTo>
                <a:lnTo>
                  <a:pt x="1495465" y="363009"/>
                </a:lnTo>
                <a:lnTo>
                  <a:pt x="1514722" y="363009"/>
                </a:lnTo>
                <a:lnTo>
                  <a:pt x="1522528" y="355248"/>
                </a:lnTo>
                <a:lnTo>
                  <a:pt x="1522528" y="336099"/>
                </a:lnTo>
                <a:lnTo>
                  <a:pt x="1514722" y="328338"/>
                </a:lnTo>
                <a:close/>
              </a:path>
              <a:path w="6177280" h="1779270">
                <a:moveTo>
                  <a:pt x="305997" y="328338"/>
                </a:moveTo>
                <a:lnTo>
                  <a:pt x="286741" y="328338"/>
                </a:lnTo>
                <a:lnTo>
                  <a:pt x="278936" y="336099"/>
                </a:lnTo>
                <a:lnTo>
                  <a:pt x="278936" y="355248"/>
                </a:lnTo>
                <a:lnTo>
                  <a:pt x="286741" y="363009"/>
                </a:lnTo>
                <a:lnTo>
                  <a:pt x="305997" y="363009"/>
                </a:lnTo>
                <a:lnTo>
                  <a:pt x="313803" y="355248"/>
                </a:lnTo>
                <a:lnTo>
                  <a:pt x="313803" y="336099"/>
                </a:lnTo>
                <a:lnTo>
                  <a:pt x="305997" y="328338"/>
                </a:lnTo>
                <a:close/>
              </a:path>
              <a:path w="6177280" h="1779270">
                <a:moveTo>
                  <a:pt x="6012573" y="322559"/>
                </a:moveTo>
                <a:lnTo>
                  <a:pt x="5993317" y="322559"/>
                </a:lnTo>
                <a:lnTo>
                  <a:pt x="5985512" y="330320"/>
                </a:lnTo>
                <a:lnTo>
                  <a:pt x="5985512" y="349469"/>
                </a:lnTo>
                <a:lnTo>
                  <a:pt x="5993317" y="357230"/>
                </a:lnTo>
                <a:lnTo>
                  <a:pt x="6012573" y="357230"/>
                </a:lnTo>
                <a:lnTo>
                  <a:pt x="6020380" y="349469"/>
                </a:lnTo>
                <a:lnTo>
                  <a:pt x="6020380" y="330320"/>
                </a:lnTo>
                <a:lnTo>
                  <a:pt x="6012573" y="322559"/>
                </a:lnTo>
                <a:close/>
              </a:path>
              <a:path w="6177280" h="1779270">
                <a:moveTo>
                  <a:pt x="1625135" y="322559"/>
                </a:moveTo>
                <a:lnTo>
                  <a:pt x="1605879" y="322559"/>
                </a:lnTo>
                <a:lnTo>
                  <a:pt x="1598074" y="330320"/>
                </a:lnTo>
                <a:lnTo>
                  <a:pt x="1598074" y="349469"/>
                </a:lnTo>
                <a:lnTo>
                  <a:pt x="1605879" y="357230"/>
                </a:lnTo>
                <a:lnTo>
                  <a:pt x="1625135" y="357230"/>
                </a:lnTo>
                <a:lnTo>
                  <a:pt x="1632940" y="349469"/>
                </a:lnTo>
                <a:lnTo>
                  <a:pt x="1632940" y="330320"/>
                </a:lnTo>
                <a:lnTo>
                  <a:pt x="1625135" y="322559"/>
                </a:lnTo>
                <a:close/>
              </a:path>
              <a:path w="6177280" h="1779270">
                <a:moveTo>
                  <a:pt x="5588358" y="316781"/>
                </a:moveTo>
                <a:lnTo>
                  <a:pt x="5569101" y="316781"/>
                </a:lnTo>
                <a:lnTo>
                  <a:pt x="5561295" y="324542"/>
                </a:lnTo>
                <a:lnTo>
                  <a:pt x="5561295" y="343691"/>
                </a:lnTo>
                <a:lnTo>
                  <a:pt x="5569101" y="351452"/>
                </a:lnTo>
                <a:lnTo>
                  <a:pt x="5588358" y="351452"/>
                </a:lnTo>
                <a:lnTo>
                  <a:pt x="5596163" y="343691"/>
                </a:lnTo>
                <a:lnTo>
                  <a:pt x="5596163" y="324542"/>
                </a:lnTo>
                <a:lnTo>
                  <a:pt x="5588358" y="316781"/>
                </a:lnTo>
                <a:close/>
              </a:path>
              <a:path w="6177280" h="1779270">
                <a:moveTo>
                  <a:pt x="3682292" y="316781"/>
                </a:moveTo>
                <a:lnTo>
                  <a:pt x="3663034" y="316781"/>
                </a:lnTo>
                <a:lnTo>
                  <a:pt x="3655230" y="324542"/>
                </a:lnTo>
                <a:lnTo>
                  <a:pt x="3655230" y="343691"/>
                </a:lnTo>
                <a:lnTo>
                  <a:pt x="3663034" y="351452"/>
                </a:lnTo>
                <a:lnTo>
                  <a:pt x="3682292" y="351452"/>
                </a:lnTo>
                <a:lnTo>
                  <a:pt x="3690098" y="343691"/>
                </a:lnTo>
                <a:lnTo>
                  <a:pt x="3690098" y="324542"/>
                </a:lnTo>
                <a:lnTo>
                  <a:pt x="3682292" y="316781"/>
                </a:lnTo>
                <a:close/>
              </a:path>
              <a:path w="6177280" h="1779270">
                <a:moveTo>
                  <a:pt x="2595601" y="316781"/>
                </a:moveTo>
                <a:lnTo>
                  <a:pt x="2576343" y="316781"/>
                </a:lnTo>
                <a:lnTo>
                  <a:pt x="2568539" y="324542"/>
                </a:lnTo>
                <a:lnTo>
                  <a:pt x="2568539" y="343691"/>
                </a:lnTo>
                <a:lnTo>
                  <a:pt x="2576343" y="351452"/>
                </a:lnTo>
                <a:lnTo>
                  <a:pt x="2595601" y="351452"/>
                </a:lnTo>
                <a:lnTo>
                  <a:pt x="2603407" y="343691"/>
                </a:lnTo>
                <a:lnTo>
                  <a:pt x="2603407" y="324542"/>
                </a:lnTo>
                <a:lnTo>
                  <a:pt x="2595601" y="316781"/>
                </a:lnTo>
                <a:close/>
              </a:path>
              <a:path w="6177280" h="1779270">
                <a:moveTo>
                  <a:pt x="1845960" y="316781"/>
                </a:moveTo>
                <a:lnTo>
                  <a:pt x="1826703" y="316781"/>
                </a:lnTo>
                <a:lnTo>
                  <a:pt x="1818897" y="324542"/>
                </a:lnTo>
                <a:lnTo>
                  <a:pt x="1818897" y="343691"/>
                </a:lnTo>
                <a:lnTo>
                  <a:pt x="1826703" y="351452"/>
                </a:lnTo>
                <a:lnTo>
                  <a:pt x="1845960" y="351452"/>
                </a:lnTo>
                <a:lnTo>
                  <a:pt x="1853765" y="343691"/>
                </a:lnTo>
                <a:lnTo>
                  <a:pt x="1853765" y="324542"/>
                </a:lnTo>
                <a:lnTo>
                  <a:pt x="1845960" y="316781"/>
                </a:lnTo>
                <a:close/>
              </a:path>
              <a:path w="6177280" h="1779270">
                <a:moveTo>
                  <a:pt x="73550" y="311002"/>
                </a:moveTo>
                <a:lnTo>
                  <a:pt x="54295" y="311002"/>
                </a:lnTo>
                <a:lnTo>
                  <a:pt x="46489" y="318764"/>
                </a:lnTo>
                <a:lnTo>
                  <a:pt x="46489" y="337912"/>
                </a:lnTo>
                <a:lnTo>
                  <a:pt x="54295" y="345673"/>
                </a:lnTo>
                <a:lnTo>
                  <a:pt x="73550" y="345673"/>
                </a:lnTo>
                <a:lnTo>
                  <a:pt x="81356" y="337912"/>
                </a:lnTo>
                <a:lnTo>
                  <a:pt x="81356" y="318764"/>
                </a:lnTo>
                <a:lnTo>
                  <a:pt x="73550" y="311002"/>
                </a:lnTo>
                <a:close/>
              </a:path>
              <a:path w="6177280" h="1779270">
                <a:moveTo>
                  <a:pt x="5472134" y="305224"/>
                </a:moveTo>
                <a:lnTo>
                  <a:pt x="5452877" y="305224"/>
                </a:lnTo>
                <a:lnTo>
                  <a:pt x="5445071" y="312986"/>
                </a:lnTo>
                <a:lnTo>
                  <a:pt x="5445071" y="332134"/>
                </a:lnTo>
                <a:lnTo>
                  <a:pt x="5452877" y="339895"/>
                </a:lnTo>
                <a:lnTo>
                  <a:pt x="5472134" y="339895"/>
                </a:lnTo>
                <a:lnTo>
                  <a:pt x="5479939" y="332134"/>
                </a:lnTo>
                <a:lnTo>
                  <a:pt x="5479939" y="312986"/>
                </a:lnTo>
                <a:lnTo>
                  <a:pt x="5472134" y="305224"/>
                </a:lnTo>
                <a:close/>
              </a:path>
              <a:path w="6177280" h="1779270">
                <a:moveTo>
                  <a:pt x="2973327" y="299445"/>
                </a:moveTo>
                <a:lnTo>
                  <a:pt x="2954070" y="299445"/>
                </a:lnTo>
                <a:lnTo>
                  <a:pt x="2946266" y="307206"/>
                </a:lnTo>
                <a:lnTo>
                  <a:pt x="2946266" y="326355"/>
                </a:lnTo>
                <a:lnTo>
                  <a:pt x="2954070" y="334117"/>
                </a:lnTo>
                <a:lnTo>
                  <a:pt x="2973327" y="334117"/>
                </a:lnTo>
                <a:lnTo>
                  <a:pt x="2981133" y="326355"/>
                </a:lnTo>
                <a:lnTo>
                  <a:pt x="2981133" y="307206"/>
                </a:lnTo>
                <a:lnTo>
                  <a:pt x="2973327" y="299445"/>
                </a:lnTo>
                <a:close/>
              </a:path>
              <a:path w="6177280" h="1779270">
                <a:moveTo>
                  <a:pt x="2479379" y="299445"/>
                </a:moveTo>
                <a:lnTo>
                  <a:pt x="2460120" y="299445"/>
                </a:lnTo>
                <a:lnTo>
                  <a:pt x="2452316" y="307206"/>
                </a:lnTo>
                <a:lnTo>
                  <a:pt x="2452316" y="326355"/>
                </a:lnTo>
                <a:lnTo>
                  <a:pt x="2460120" y="334117"/>
                </a:lnTo>
                <a:lnTo>
                  <a:pt x="2479379" y="334117"/>
                </a:lnTo>
                <a:lnTo>
                  <a:pt x="2487183" y="326355"/>
                </a:lnTo>
                <a:lnTo>
                  <a:pt x="2487183" y="307206"/>
                </a:lnTo>
                <a:lnTo>
                  <a:pt x="2479379" y="299445"/>
                </a:lnTo>
                <a:close/>
              </a:path>
              <a:path w="6177280" h="1779270">
                <a:moveTo>
                  <a:pt x="5907972" y="293667"/>
                </a:moveTo>
                <a:lnTo>
                  <a:pt x="5888715" y="293667"/>
                </a:lnTo>
                <a:lnTo>
                  <a:pt x="5880911" y="301428"/>
                </a:lnTo>
                <a:lnTo>
                  <a:pt x="5880911" y="320575"/>
                </a:lnTo>
                <a:lnTo>
                  <a:pt x="5888715" y="328338"/>
                </a:lnTo>
                <a:lnTo>
                  <a:pt x="5907972" y="328338"/>
                </a:lnTo>
                <a:lnTo>
                  <a:pt x="5915779" y="320575"/>
                </a:lnTo>
                <a:lnTo>
                  <a:pt x="5915779" y="301428"/>
                </a:lnTo>
                <a:lnTo>
                  <a:pt x="5907972" y="293667"/>
                </a:lnTo>
                <a:close/>
              </a:path>
              <a:path w="6177280" h="1779270">
                <a:moveTo>
                  <a:pt x="1200919" y="293667"/>
                </a:moveTo>
                <a:lnTo>
                  <a:pt x="1181662" y="293667"/>
                </a:lnTo>
                <a:lnTo>
                  <a:pt x="1173857" y="301428"/>
                </a:lnTo>
                <a:lnTo>
                  <a:pt x="1173857" y="320575"/>
                </a:lnTo>
                <a:lnTo>
                  <a:pt x="1181662" y="328338"/>
                </a:lnTo>
                <a:lnTo>
                  <a:pt x="1200919" y="328338"/>
                </a:lnTo>
                <a:lnTo>
                  <a:pt x="1208725" y="320575"/>
                </a:lnTo>
                <a:lnTo>
                  <a:pt x="1208725" y="301428"/>
                </a:lnTo>
                <a:lnTo>
                  <a:pt x="1200919" y="293667"/>
                </a:lnTo>
                <a:close/>
              </a:path>
              <a:path w="6177280" h="1779270">
                <a:moveTo>
                  <a:pt x="178151" y="293667"/>
                </a:moveTo>
                <a:lnTo>
                  <a:pt x="158896" y="293667"/>
                </a:lnTo>
                <a:lnTo>
                  <a:pt x="151090" y="301428"/>
                </a:lnTo>
                <a:lnTo>
                  <a:pt x="151090" y="320575"/>
                </a:lnTo>
                <a:lnTo>
                  <a:pt x="158896" y="328338"/>
                </a:lnTo>
                <a:lnTo>
                  <a:pt x="178151" y="328338"/>
                </a:lnTo>
                <a:lnTo>
                  <a:pt x="185957" y="320575"/>
                </a:lnTo>
                <a:lnTo>
                  <a:pt x="185957" y="301428"/>
                </a:lnTo>
                <a:lnTo>
                  <a:pt x="178151" y="293667"/>
                </a:lnTo>
                <a:close/>
              </a:path>
              <a:path w="6177280" h="1779270">
                <a:moveTo>
                  <a:pt x="3414977" y="287888"/>
                </a:moveTo>
                <a:lnTo>
                  <a:pt x="3395720" y="287888"/>
                </a:lnTo>
                <a:lnTo>
                  <a:pt x="3387916" y="295649"/>
                </a:lnTo>
                <a:lnTo>
                  <a:pt x="3387916" y="314797"/>
                </a:lnTo>
                <a:lnTo>
                  <a:pt x="3395720" y="322559"/>
                </a:lnTo>
                <a:lnTo>
                  <a:pt x="3414977" y="322559"/>
                </a:lnTo>
                <a:lnTo>
                  <a:pt x="3422783" y="314797"/>
                </a:lnTo>
                <a:lnTo>
                  <a:pt x="3422783" y="295649"/>
                </a:lnTo>
                <a:lnTo>
                  <a:pt x="3414977" y="287888"/>
                </a:lnTo>
                <a:close/>
              </a:path>
              <a:path w="6177280" h="1779270">
                <a:moveTo>
                  <a:pt x="5181575" y="282110"/>
                </a:moveTo>
                <a:lnTo>
                  <a:pt x="5162318" y="282110"/>
                </a:lnTo>
                <a:lnTo>
                  <a:pt x="5154514" y="289871"/>
                </a:lnTo>
                <a:lnTo>
                  <a:pt x="5154514" y="309018"/>
                </a:lnTo>
                <a:lnTo>
                  <a:pt x="5162318" y="316781"/>
                </a:lnTo>
                <a:lnTo>
                  <a:pt x="5181575" y="316781"/>
                </a:lnTo>
                <a:lnTo>
                  <a:pt x="5189381" y="309018"/>
                </a:lnTo>
                <a:lnTo>
                  <a:pt x="5189381" y="289871"/>
                </a:lnTo>
                <a:lnTo>
                  <a:pt x="5181575" y="282110"/>
                </a:lnTo>
                <a:close/>
              </a:path>
              <a:path w="6177280" h="1779270">
                <a:moveTo>
                  <a:pt x="2368965" y="282110"/>
                </a:moveTo>
                <a:lnTo>
                  <a:pt x="2349708" y="282110"/>
                </a:lnTo>
                <a:lnTo>
                  <a:pt x="2341904" y="289871"/>
                </a:lnTo>
                <a:lnTo>
                  <a:pt x="2341904" y="309018"/>
                </a:lnTo>
                <a:lnTo>
                  <a:pt x="2349708" y="316781"/>
                </a:lnTo>
                <a:lnTo>
                  <a:pt x="2368965" y="316781"/>
                </a:lnTo>
                <a:lnTo>
                  <a:pt x="2376770" y="309018"/>
                </a:lnTo>
                <a:lnTo>
                  <a:pt x="2376770" y="289871"/>
                </a:lnTo>
                <a:lnTo>
                  <a:pt x="2368965" y="282110"/>
                </a:lnTo>
                <a:close/>
              </a:path>
              <a:path w="6177280" h="1779270">
                <a:moveTo>
                  <a:pt x="2235309" y="282110"/>
                </a:moveTo>
                <a:lnTo>
                  <a:pt x="2216052" y="282110"/>
                </a:lnTo>
                <a:lnTo>
                  <a:pt x="2208246" y="289871"/>
                </a:lnTo>
                <a:lnTo>
                  <a:pt x="2208246" y="309018"/>
                </a:lnTo>
                <a:lnTo>
                  <a:pt x="2216052" y="316781"/>
                </a:lnTo>
                <a:lnTo>
                  <a:pt x="2235309" y="316781"/>
                </a:lnTo>
                <a:lnTo>
                  <a:pt x="2243114" y="309018"/>
                </a:lnTo>
                <a:lnTo>
                  <a:pt x="2243114" y="289871"/>
                </a:lnTo>
                <a:lnTo>
                  <a:pt x="2235309" y="282110"/>
                </a:lnTo>
                <a:close/>
              </a:path>
              <a:path w="6177280" h="1779270">
                <a:moveTo>
                  <a:pt x="1410121" y="282110"/>
                </a:moveTo>
                <a:lnTo>
                  <a:pt x="1390865" y="282110"/>
                </a:lnTo>
                <a:lnTo>
                  <a:pt x="1383060" y="289871"/>
                </a:lnTo>
                <a:lnTo>
                  <a:pt x="1383060" y="309018"/>
                </a:lnTo>
                <a:lnTo>
                  <a:pt x="1390865" y="316781"/>
                </a:lnTo>
                <a:lnTo>
                  <a:pt x="1410121" y="316781"/>
                </a:lnTo>
                <a:lnTo>
                  <a:pt x="1417927" y="309018"/>
                </a:lnTo>
                <a:lnTo>
                  <a:pt x="1417927" y="289871"/>
                </a:lnTo>
                <a:lnTo>
                  <a:pt x="1410121" y="282110"/>
                </a:lnTo>
                <a:close/>
              </a:path>
              <a:path w="6177280" h="1779270">
                <a:moveTo>
                  <a:pt x="881303" y="282110"/>
                </a:moveTo>
                <a:lnTo>
                  <a:pt x="862048" y="282110"/>
                </a:lnTo>
                <a:lnTo>
                  <a:pt x="854242" y="289871"/>
                </a:lnTo>
                <a:lnTo>
                  <a:pt x="854242" y="309018"/>
                </a:lnTo>
                <a:lnTo>
                  <a:pt x="862048" y="316781"/>
                </a:lnTo>
                <a:lnTo>
                  <a:pt x="881303" y="316781"/>
                </a:lnTo>
                <a:lnTo>
                  <a:pt x="889109" y="309018"/>
                </a:lnTo>
                <a:lnTo>
                  <a:pt x="889109" y="289871"/>
                </a:lnTo>
                <a:lnTo>
                  <a:pt x="881303" y="282110"/>
                </a:lnTo>
                <a:close/>
              </a:path>
              <a:path w="6177280" h="1779270">
                <a:moveTo>
                  <a:pt x="544255" y="282110"/>
                </a:moveTo>
                <a:lnTo>
                  <a:pt x="525000" y="282110"/>
                </a:lnTo>
                <a:lnTo>
                  <a:pt x="517194" y="289871"/>
                </a:lnTo>
                <a:lnTo>
                  <a:pt x="517194" y="309018"/>
                </a:lnTo>
                <a:lnTo>
                  <a:pt x="525000" y="316781"/>
                </a:lnTo>
                <a:lnTo>
                  <a:pt x="544255" y="316781"/>
                </a:lnTo>
                <a:lnTo>
                  <a:pt x="552061" y="309018"/>
                </a:lnTo>
                <a:lnTo>
                  <a:pt x="552061" y="289871"/>
                </a:lnTo>
                <a:lnTo>
                  <a:pt x="544255" y="282110"/>
                </a:lnTo>
                <a:close/>
              </a:path>
              <a:path w="6177280" h="1779270">
                <a:moveTo>
                  <a:pt x="6128797" y="276331"/>
                </a:moveTo>
                <a:lnTo>
                  <a:pt x="6109540" y="276331"/>
                </a:lnTo>
                <a:lnTo>
                  <a:pt x="6101736" y="284092"/>
                </a:lnTo>
                <a:lnTo>
                  <a:pt x="6101736" y="303241"/>
                </a:lnTo>
                <a:lnTo>
                  <a:pt x="6109542" y="311002"/>
                </a:lnTo>
                <a:lnTo>
                  <a:pt x="6128799" y="311002"/>
                </a:lnTo>
                <a:lnTo>
                  <a:pt x="6136603" y="303241"/>
                </a:lnTo>
                <a:lnTo>
                  <a:pt x="6136603" y="284092"/>
                </a:lnTo>
                <a:lnTo>
                  <a:pt x="6128797" y="276331"/>
                </a:lnTo>
                <a:close/>
              </a:path>
              <a:path w="6177280" h="1779270">
                <a:moveTo>
                  <a:pt x="5332666" y="276331"/>
                </a:moveTo>
                <a:lnTo>
                  <a:pt x="5313408" y="276331"/>
                </a:lnTo>
                <a:lnTo>
                  <a:pt x="5305604" y="284092"/>
                </a:lnTo>
                <a:lnTo>
                  <a:pt x="5305604" y="303241"/>
                </a:lnTo>
                <a:lnTo>
                  <a:pt x="5313408" y="311002"/>
                </a:lnTo>
                <a:lnTo>
                  <a:pt x="5332666" y="311002"/>
                </a:lnTo>
                <a:lnTo>
                  <a:pt x="5340471" y="303241"/>
                </a:lnTo>
                <a:lnTo>
                  <a:pt x="5340471" y="284092"/>
                </a:lnTo>
                <a:lnTo>
                  <a:pt x="5332666" y="276331"/>
                </a:lnTo>
                <a:close/>
              </a:path>
              <a:path w="6177280" h="1779270">
                <a:moveTo>
                  <a:pt x="1758792" y="276331"/>
                </a:moveTo>
                <a:lnTo>
                  <a:pt x="1739535" y="276331"/>
                </a:lnTo>
                <a:lnTo>
                  <a:pt x="1731730" y="284092"/>
                </a:lnTo>
                <a:lnTo>
                  <a:pt x="1731730" y="303241"/>
                </a:lnTo>
                <a:lnTo>
                  <a:pt x="1739535" y="311002"/>
                </a:lnTo>
                <a:lnTo>
                  <a:pt x="1758792" y="311002"/>
                </a:lnTo>
                <a:lnTo>
                  <a:pt x="1766597" y="303241"/>
                </a:lnTo>
                <a:lnTo>
                  <a:pt x="1766597" y="284092"/>
                </a:lnTo>
                <a:lnTo>
                  <a:pt x="1758792" y="276331"/>
                </a:lnTo>
                <a:close/>
              </a:path>
              <a:path w="6177280" h="1779270">
                <a:moveTo>
                  <a:pt x="660478" y="276331"/>
                </a:moveTo>
                <a:lnTo>
                  <a:pt x="641222" y="276331"/>
                </a:lnTo>
                <a:lnTo>
                  <a:pt x="633417" y="284092"/>
                </a:lnTo>
                <a:lnTo>
                  <a:pt x="633417" y="303241"/>
                </a:lnTo>
                <a:lnTo>
                  <a:pt x="641222" y="311002"/>
                </a:lnTo>
                <a:lnTo>
                  <a:pt x="660478" y="311002"/>
                </a:lnTo>
                <a:lnTo>
                  <a:pt x="668284" y="303241"/>
                </a:lnTo>
                <a:lnTo>
                  <a:pt x="668284" y="284092"/>
                </a:lnTo>
                <a:lnTo>
                  <a:pt x="660478" y="276331"/>
                </a:lnTo>
                <a:close/>
              </a:path>
              <a:path w="6177280" h="1779270">
                <a:moveTo>
                  <a:pt x="4565590" y="264774"/>
                </a:moveTo>
                <a:lnTo>
                  <a:pt x="4546334" y="264774"/>
                </a:lnTo>
                <a:lnTo>
                  <a:pt x="4538529" y="272535"/>
                </a:lnTo>
                <a:lnTo>
                  <a:pt x="4538529" y="291684"/>
                </a:lnTo>
                <a:lnTo>
                  <a:pt x="4546334" y="299445"/>
                </a:lnTo>
                <a:lnTo>
                  <a:pt x="4565590" y="299445"/>
                </a:lnTo>
                <a:lnTo>
                  <a:pt x="4573395" y="291684"/>
                </a:lnTo>
                <a:lnTo>
                  <a:pt x="4573395" y="272535"/>
                </a:lnTo>
                <a:lnTo>
                  <a:pt x="4565590" y="264774"/>
                </a:lnTo>
                <a:close/>
              </a:path>
              <a:path w="6177280" h="1779270">
                <a:moveTo>
                  <a:pt x="4809660" y="258996"/>
                </a:moveTo>
                <a:lnTo>
                  <a:pt x="4790403" y="258996"/>
                </a:lnTo>
                <a:lnTo>
                  <a:pt x="4782599" y="266757"/>
                </a:lnTo>
                <a:lnTo>
                  <a:pt x="4782599" y="285906"/>
                </a:lnTo>
                <a:lnTo>
                  <a:pt x="4790403" y="293667"/>
                </a:lnTo>
                <a:lnTo>
                  <a:pt x="4809660" y="293667"/>
                </a:lnTo>
                <a:lnTo>
                  <a:pt x="4817465" y="285906"/>
                </a:lnTo>
                <a:lnTo>
                  <a:pt x="4817465" y="266757"/>
                </a:lnTo>
                <a:lnTo>
                  <a:pt x="4809660" y="258996"/>
                </a:lnTo>
                <a:close/>
              </a:path>
              <a:path w="6177280" h="1779270">
                <a:moveTo>
                  <a:pt x="3542823" y="258996"/>
                </a:moveTo>
                <a:lnTo>
                  <a:pt x="3523566" y="258996"/>
                </a:lnTo>
                <a:lnTo>
                  <a:pt x="3515761" y="266757"/>
                </a:lnTo>
                <a:lnTo>
                  <a:pt x="3515761" y="285906"/>
                </a:lnTo>
                <a:lnTo>
                  <a:pt x="3523566" y="293667"/>
                </a:lnTo>
                <a:lnTo>
                  <a:pt x="3542823" y="293667"/>
                </a:lnTo>
                <a:lnTo>
                  <a:pt x="3550629" y="285906"/>
                </a:lnTo>
                <a:lnTo>
                  <a:pt x="3550629" y="266757"/>
                </a:lnTo>
                <a:lnTo>
                  <a:pt x="3542823" y="258996"/>
                </a:lnTo>
                <a:close/>
              </a:path>
              <a:path w="6177280" h="1779270">
                <a:moveTo>
                  <a:pt x="1096317" y="258996"/>
                </a:moveTo>
                <a:lnTo>
                  <a:pt x="1077061" y="258996"/>
                </a:lnTo>
                <a:lnTo>
                  <a:pt x="1069256" y="266757"/>
                </a:lnTo>
                <a:lnTo>
                  <a:pt x="1069256" y="285906"/>
                </a:lnTo>
                <a:lnTo>
                  <a:pt x="1077061" y="293667"/>
                </a:lnTo>
                <a:lnTo>
                  <a:pt x="1096317" y="293667"/>
                </a:lnTo>
                <a:lnTo>
                  <a:pt x="1104122" y="285906"/>
                </a:lnTo>
                <a:lnTo>
                  <a:pt x="1104122" y="266757"/>
                </a:lnTo>
                <a:lnTo>
                  <a:pt x="1096317" y="258996"/>
                </a:lnTo>
                <a:close/>
              </a:path>
              <a:path w="6177280" h="1779270">
                <a:moveTo>
                  <a:pt x="4954939" y="253217"/>
                </a:moveTo>
                <a:lnTo>
                  <a:pt x="4935682" y="253217"/>
                </a:lnTo>
                <a:lnTo>
                  <a:pt x="4927878" y="260979"/>
                </a:lnTo>
                <a:lnTo>
                  <a:pt x="4927878" y="280127"/>
                </a:lnTo>
                <a:lnTo>
                  <a:pt x="4935682" y="287888"/>
                </a:lnTo>
                <a:lnTo>
                  <a:pt x="4954939" y="287888"/>
                </a:lnTo>
                <a:lnTo>
                  <a:pt x="4962744" y="280127"/>
                </a:lnTo>
                <a:lnTo>
                  <a:pt x="4962744" y="260979"/>
                </a:lnTo>
                <a:lnTo>
                  <a:pt x="4954939" y="253217"/>
                </a:lnTo>
                <a:close/>
              </a:path>
              <a:path w="6177280" h="1779270">
                <a:moveTo>
                  <a:pt x="4089074" y="253217"/>
                </a:moveTo>
                <a:lnTo>
                  <a:pt x="4069816" y="253217"/>
                </a:lnTo>
                <a:lnTo>
                  <a:pt x="4062011" y="260979"/>
                </a:lnTo>
                <a:lnTo>
                  <a:pt x="4062011" y="280127"/>
                </a:lnTo>
                <a:lnTo>
                  <a:pt x="4069816" y="287888"/>
                </a:lnTo>
                <a:lnTo>
                  <a:pt x="4089074" y="287888"/>
                </a:lnTo>
                <a:lnTo>
                  <a:pt x="4096879" y="280127"/>
                </a:lnTo>
                <a:lnTo>
                  <a:pt x="4096879" y="260979"/>
                </a:lnTo>
                <a:lnTo>
                  <a:pt x="4089074" y="253217"/>
                </a:lnTo>
                <a:close/>
              </a:path>
              <a:path w="6177280" h="1779270">
                <a:moveTo>
                  <a:pt x="3095363" y="253217"/>
                </a:moveTo>
                <a:lnTo>
                  <a:pt x="3076105" y="253217"/>
                </a:lnTo>
                <a:lnTo>
                  <a:pt x="3068300" y="260979"/>
                </a:lnTo>
                <a:lnTo>
                  <a:pt x="3068300" y="280127"/>
                </a:lnTo>
                <a:lnTo>
                  <a:pt x="3076105" y="287888"/>
                </a:lnTo>
                <a:lnTo>
                  <a:pt x="3095363" y="287888"/>
                </a:lnTo>
                <a:lnTo>
                  <a:pt x="3103168" y="280127"/>
                </a:lnTo>
                <a:lnTo>
                  <a:pt x="3103168" y="260979"/>
                </a:lnTo>
                <a:lnTo>
                  <a:pt x="3095363" y="253217"/>
                </a:lnTo>
                <a:close/>
              </a:path>
              <a:path w="6177280" h="1779270">
                <a:moveTo>
                  <a:pt x="5809183" y="247437"/>
                </a:moveTo>
                <a:lnTo>
                  <a:pt x="5789926" y="247437"/>
                </a:lnTo>
                <a:lnTo>
                  <a:pt x="5782120" y="255200"/>
                </a:lnTo>
                <a:lnTo>
                  <a:pt x="5782120" y="274347"/>
                </a:lnTo>
                <a:lnTo>
                  <a:pt x="5789926" y="282110"/>
                </a:lnTo>
                <a:lnTo>
                  <a:pt x="5809183" y="282110"/>
                </a:lnTo>
                <a:lnTo>
                  <a:pt x="5816988" y="274347"/>
                </a:lnTo>
                <a:lnTo>
                  <a:pt x="5816988" y="255200"/>
                </a:lnTo>
                <a:lnTo>
                  <a:pt x="5809183" y="247437"/>
                </a:lnTo>
                <a:close/>
              </a:path>
              <a:path w="6177280" h="1779270">
                <a:moveTo>
                  <a:pt x="5071163" y="247437"/>
                </a:moveTo>
                <a:lnTo>
                  <a:pt x="5051906" y="247437"/>
                </a:lnTo>
                <a:lnTo>
                  <a:pt x="5044102" y="255200"/>
                </a:lnTo>
                <a:lnTo>
                  <a:pt x="5044102" y="274347"/>
                </a:lnTo>
                <a:lnTo>
                  <a:pt x="5051906" y="282110"/>
                </a:lnTo>
                <a:lnTo>
                  <a:pt x="5071163" y="282110"/>
                </a:lnTo>
                <a:lnTo>
                  <a:pt x="5078968" y="274347"/>
                </a:lnTo>
                <a:lnTo>
                  <a:pt x="5078968" y="255200"/>
                </a:lnTo>
                <a:lnTo>
                  <a:pt x="5071163" y="247437"/>
                </a:lnTo>
                <a:close/>
              </a:path>
              <a:path w="6177280" h="1779270">
                <a:moveTo>
                  <a:pt x="4443556" y="247437"/>
                </a:moveTo>
                <a:lnTo>
                  <a:pt x="4424299" y="247437"/>
                </a:lnTo>
                <a:lnTo>
                  <a:pt x="4416493" y="255200"/>
                </a:lnTo>
                <a:lnTo>
                  <a:pt x="4416493" y="274347"/>
                </a:lnTo>
                <a:lnTo>
                  <a:pt x="4424299" y="282110"/>
                </a:lnTo>
                <a:lnTo>
                  <a:pt x="4443556" y="282110"/>
                </a:lnTo>
                <a:lnTo>
                  <a:pt x="4451361" y="274347"/>
                </a:lnTo>
                <a:lnTo>
                  <a:pt x="4451361" y="255200"/>
                </a:lnTo>
                <a:lnTo>
                  <a:pt x="4443556" y="247437"/>
                </a:lnTo>
                <a:close/>
              </a:path>
              <a:path w="6177280" h="1779270">
                <a:moveTo>
                  <a:pt x="2095840" y="247437"/>
                </a:moveTo>
                <a:lnTo>
                  <a:pt x="2076584" y="247437"/>
                </a:lnTo>
                <a:lnTo>
                  <a:pt x="2068779" y="255200"/>
                </a:lnTo>
                <a:lnTo>
                  <a:pt x="2068779" y="274347"/>
                </a:lnTo>
                <a:lnTo>
                  <a:pt x="2076584" y="282110"/>
                </a:lnTo>
                <a:lnTo>
                  <a:pt x="2095840" y="282110"/>
                </a:lnTo>
                <a:lnTo>
                  <a:pt x="2103645" y="274347"/>
                </a:lnTo>
                <a:lnTo>
                  <a:pt x="2103645" y="255200"/>
                </a:lnTo>
                <a:lnTo>
                  <a:pt x="2095840" y="247437"/>
                </a:lnTo>
                <a:close/>
              </a:path>
              <a:path w="6177280" h="1779270">
                <a:moveTo>
                  <a:pt x="765081" y="247437"/>
                </a:moveTo>
                <a:lnTo>
                  <a:pt x="745825" y="247437"/>
                </a:lnTo>
                <a:lnTo>
                  <a:pt x="738019" y="255200"/>
                </a:lnTo>
                <a:lnTo>
                  <a:pt x="738019" y="274347"/>
                </a:lnTo>
                <a:lnTo>
                  <a:pt x="745825" y="282110"/>
                </a:lnTo>
                <a:lnTo>
                  <a:pt x="765081" y="282110"/>
                </a:lnTo>
                <a:lnTo>
                  <a:pt x="772886" y="274347"/>
                </a:lnTo>
                <a:lnTo>
                  <a:pt x="772886" y="255200"/>
                </a:lnTo>
                <a:lnTo>
                  <a:pt x="765081" y="247437"/>
                </a:lnTo>
                <a:close/>
              </a:path>
              <a:path w="6177280" h="1779270">
                <a:moveTo>
                  <a:pt x="416410" y="247437"/>
                </a:moveTo>
                <a:lnTo>
                  <a:pt x="397154" y="247437"/>
                </a:lnTo>
                <a:lnTo>
                  <a:pt x="389348" y="255200"/>
                </a:lnTo>
                <a:lnTo>
                  <a:pt x="389348" y="274347"/>
                </a:lnTo>
                <a:lnTo>
                  <a:pt x="397154" y="282110"/>
                </a:lnTo>
                <a:lnTo>
                  <a:pt x="416410" y="282110"/>
                </a:lnTo>
                <a:lnTo>
                  <a:pt x="424215" y="274347"/>
                </a:lnTo>
                <a:lnTo>
                  <a:pt x="424215" y="255200"/>
                </a:lnTo>
                <a:lnTo>
                  <a:pt x="416410" y="247437"/>
                </a:lnTo>
                <a:close/>
              </a:path>
              <a:path w="6177280" h="1779270">
                <a:moveTo>
                  <a:pt x="5663904" y="235882"/>
                </a:moveTo>
                <a:lnTo>
                  <a:pt x="5644647" y="235882"/>
                </a:lnTo>
                <a:lnTo>
                  <a:pt x="5636841" y="243643"/>
                </a:lnTo>
                <a:lnTo>
                  <a:pt x="5636841" y="262790"/>
                </a:lnTo>
                <a:lnTo>
                  <a:pt x="5644647" y="270553"/>
                </a:lnTo>
                <a:lnTo>
                  <a:pt x="5663904" y="270553"/>
                </a:lnTo>
                <a:lnTo>
                  <a:pt x="5671709" y="262790"/>
                </a:lnTo>
                <a:lnTo>
                  <a:pt x="5671709" y="243643"/>
                </a:lnTo>
                <a:lnTo>
                  <a:pt x="5663904" y="235882"/>
                </a:lnTo>
                <a:close/>
              </a:path>
              <a:path w="6177280" h="1779270">
                <a:moveTo>
                  <a:pt x="3891494" y="235882"/>
                </a:moveTo>
                <a:lnTo>
                  <a:pt x="3872238" y="235882"/>
                </a:lnTo>
                <a:lnTo>
                  <a:pt x="3864433" y="243643"/>
                </a:lnTo>
                <a:lnTo>
                  <a:pt x="3864433" y="262790"/>
                </a:lnTo>
                <a:lnTo>
                  <a:pt x="3872238" y="270553"/>
                </a:lnTo>
                <a:lnTo>
                  <a:pt x="3891494" y="270553"/>
                </a:lnTo>
                <a:lnTo>
                  <a:pt x="3899300" y="262790"/>
                </a:lnTo>
                <a:lnTo>
                  <a:pt x="3899300" y="243643"/>
                </a:lnTo>
                <a:lnTo>
                  <a:pt x="3891494" y="235882"/>
                </a:lnTo>
                <a:close/>
              </a:path>
              <a:path w="6177280" h="1779270">
                <a:moveTo>
                  <a:pt x="2758314" y="235882"/>
                </a:moveTo>
                <a:lnTo>
                  <a:pt x="2739058" y="235882"/>
                </a:lnTo>
                <a:lnTo>
                  <a:pt x="2731253" y="243643"/>
                </a:lnTo>
                <a:lnTo>
                  <a:pt x="2731253" y="262790"/>
                </a:lnTo>
                <a:lnTo>
                  <a:pt x="2739058" y="270553"/>
                </a:lnTo>
                <a:lnTo>
                  <a:pt x="2758314" y="270553"/>
                </a:lnTo>
                <a:lnTo>
                  <a:pt x="2766119" y="262790"/>
                </a:lnTo>
                <a:lnTo>
                  <a:pt x="2766119" y="243643"/>
                </a:lnTo>
                <a:lnTo>
                  <a:pt x="2758314" y="235882"/>
                </a:lnTo>
                <a:close/>
              </a:path>
              <a:path w="6177280" h="1779270">
                <a:moveTo>
                  <a:pt x="1950561" y="235882"/>
                </a:moveTo>
                <a:lnTo>
                  <a:pt x="1931304" y="235882"/>
                </a:lnTo>
                <a:lnTo>
                  <a:pt x="1923498" y="243643"/>
                </a:lnTo>
                <a:lnTo>
                  <a:pt x="1923498" y="262790"/>
                </a:lnTo>
                <a:lnTo>
                  <a:pt x="1931304" y="270553"/>
                </a:lnTo>
                <a:lnTo>
                  <a:pt x="1950561" y="270553"/>
                </a:lnTo>
                <a:lnTo>
                  <a:pt x="1958366" y="262790"/>
                </a:lnTo>
                <a:lnTo>
                  <a:pt x="1958366" y="243643"/>
                </a:lnTo>
                <a:lnTo>
                  <a:pt x="1950561" y="235882"/>
                </a:lnTo>
                <a:close/>
              </a:path>
              <a:path w="6177280" h="1779270">
                <a:moveTo>
                  <a:pt x="985906" y="235882"/>
                </a:moveTo>
                <a:lnTo>
                  <a:pt x="966649" y="235882"/>
                </a:lnTo>
                <a:lnTo>
                  <a:pt x="958843" y="243643"/>
                </a:lnTo>
                <a:lnTo>
                  <a:pt x="958843" y="262790"/>
                </a:lnTo>
                <a:lnTo>
                  <a:pt x="966649" y="270553"/>
                </a:lnTo>
                <a:lnTo>
                  <a:pt x="985906" y="270553"/>
                </a:lnTo>
                <a:lnTo>
                  <a:pt x="993711" y="262790"/>
                </a:lnTo>
                <a:lnTo>
                  <a:pt x="993711" y="243643"/>
                </a:lnTo>
                <a:lnTo>
                  <a:pt x="985906" y="235882"/>
                </a:lnTo>
                <a:close/>
              </a:path>
              <a:path w="6177280" h="1779270">
                <a:moveTo>
                  <a:pt x="4205297" y="230103"/>
                </a:moveTo>
                <a:lnTo>
                  <a:pt x="4186040" y="230103"/>
                </a:lnTo>
                <a:lnTo>
                  <a:pt x="4178235" y="237864"/>
                </a:lnTo>
                <a:lnTo>
                  <a:pt x="4178235" y="257012"/>
                </a:lnTo>
                <a:lnTo>
                  <a:pt x="4186040" y="264774"/>
                </a:lnTo>
                <a:lnTo>
                  <a:pt x="4205297" y="264774"/>
                </a:lnTo>
                <a:lnTo>
                  <a:pt x="4213103" y="257012"/>
                </a:lnTo>
                <a:lnTo>
                  <a:pt x="4213103" y="237864"/>
                </a:lnTo>
                <a:lnTo>
                  <a:pt x="4205297" y="230103"/>
                </a:lnTo>
                <a:close/>
              </a:path>
              <a:path w="6177280" h="1779270">
                <a:moveTo>
                  <a:pt x="3211587" y="230103"/>
                </a:moveTo>
                <a:lnTo>
                  <a:pt x="3192329" y="230103"/>
                </a:lnTo>
                <a:lnTo>
                  <a:pt x="3184525" y="237864"/>
                </a:lnTo>
                <a:lnTo>
                  <a:pt x="3184525" y="257012"/>
                </a:lnTo>
                <a:lnTo>
                  <a:pt x="3192329" y="264774"/>
                </a:lnTo>
                <a:lnTo>
                  <a:pt x="3211587" y="264774"/>
                </a:lnTo>
                <a:lnTo>
                  <a:pt x="3219392" y="257012"/>
                </a:lnTo>
                <a:lnTo>
                  <a:pt x="3219392" y="237864"/>
                </a:lnTo>
                <a:lnTo>
                  <a:pt x="3211587" y="230103"/>
                </a:lnTo>
                <a:close/>
              </a:path>
              <a:path w="6177280" h="1779270">
                <a:moveTo>
                  <a:pt x="3316187" y="224325"/>
                </a:moveTo>
                <a:lnTo>
                  <a:pt x="3296931" y="224325"/>
                </a:lnTo>
                <a:lnTo>
                  <a:pt x="3289126" y="232086"/>
                </a:lnTo>
                <a:lnTo>
                  <a:pt x="3289126" y="251233"/>
                </a:lnTo>
                <a:lnTo>
                  <a:pt x="3296931" y="258996"/>
                </a:lnTo>
                <a:lnTo>
                  <a:pt x="3316187" y="258996"/>
                </a:lnTo>
                <a:lnTo>
                  <a:pt x="3323992" y="251233"/>
                </a:lnTo>
                <a:lnTo>
                  <a:pt x="3323992" y="232086"/>
                </a:lnTo>
                <a:lnTo>
                  <a:pt x="3316187" y="224325"/>
                </a:lnTo>
                <a:close/>
              </a:path>
              <a:path w="6177280" h="1779270">
                <a:moveTo>
                  <a:pt x="4687625" y="218546"/>
                </a:moveTo>
                <a:lnTo>
                  <a:pt x="4668368" y="218546"/>
                </a:lnTo>
                <a:lnTo>
                  <a:pt x="4660563" y="226307"/>
                </a:lnTo>
                <a:lnTo>
                  <a:pt x="4660563" y="245456"/>
                </a:lnTo>
                <a:lnTo>
                  <a:pt x="4668368" y="253217"/>
                </a:lnTo>
                <a:lnTo>
                  <a:pt x="4687625" y="253217"/>
                </a:lnTo>
                <a:lnTo>
                  <a:pt x="4695431" y="245456"/>
                </a:lnTo>
                <a:lnTo>
                  <a:pt x="4695431" y="226307"/>
                </a:lnTo>
                <a:lnTo>
                  <a:pt x="4687625" y="218546"/>
                </a:lnTo>
                <a:close/>
              </a:path>
              <a:path w="6177280" h="1779270">
                <a:moveTo>
                  <a:pt x="2862916" y="218546"/>
                </a:moveTo>
                <a:lnTo>
                  <a:pt x="2843659" y="218546"/>
                </a:lnTo>
                <a:lnTo>
                  <a:pt x="2835854" y="226307"/>
                </a:lnTo>
                <a:lnTo>
                  <a:pt x="2835854" y="245456"/>
                </a:lnTo>
                <a:lnTo>
                  <a:pt x="2843659" y="253217"/>
                </a:lnTo>
                <a:lnTo>
                  <a:pt x="2862916" y="253217"/>
                </a:lnTo>
                <a:lnTo>
                  <a:pt x="2870721" y="245456"/>
                </a:lnTo>
                <a:lnTo>
                  <a:pt x="2870721" y="226307"/>
                </a:lnTo>
                <a:lnTo>
                  <a:pt x="2862916" y="218546"/>
                </a:lnTo>
                <a:close/>
              </a:path>
              <a:path w="6177280" h="1779270">
                <a:moveTo>
                  <a:pt x="2647903" y="218546"/>
                </a:moveTo>
                <a:lnTo>
                  <a:pt x="2628645" y="218546"/>
                </a:lnTo>
                <a:lnTo>
                  <a:pt x="2620840" y="226307"/>
                </a:lnTo>
                <a:lnTo>
                  <a:pt x="2620840" y="245456"/>
                </a:lnTo>
                <a:lnTo>
                  <a:pt x="2628645" y="253217"/>
                </a:lnTo>
                <a:lnTo>
                  <a:pt x="2647903" y="253217"/>
                </a:lnTo>
                <a:lnTo>
                  <a:pt x="2655708" y="245456"/>
                </a:lnTo>
                <a:lnTo>
                  <a:pt x="2655708" y="226307"/>
                </a:lnTo>
                <a:lnTo>
                  <a:pt x="2647903" y="218546"/>
                </a:lnTo>
                <a:close/>
              </a:path>
              <a:path w="6177280" h="1779270">
                <a:moveTo>
                  <a:pt x="271131" y="218546"/>
                </a:moveTo>
                <a:lnTo>
                  <a:pt x="251874" y="218546"/>
                </a:lnTo>
                <a:lnTo>
                  <a:pt x="244068" y="226307"/>
                </a:lnTo>
                <a:lnTo>
                  <a:pt x="244068" y="245456"/>
                </a:lnTo>
                <a:lnTo>
                  <a:pt x="251874" y="253217"/>
                </a:lnTo>
                <a:lnTo>
                  <a:pt x="271131" y="253217"/>
                </a:lnTo>
                <a:lnTo>
                  <a:pt x="278936" y="245456"/>
                </a:lnTo>
                <a:lnTo>
                  <a:pt x="278936" y="226307"/>
                </a:lnTo>
                <a:lnTo>
                  <a:pt x="271131" y="218546"/>
                </a:lnTo>
                <a:close/>
              </a:path>
              <a:path w="6177280" h="1779270">
                <a:moveTo>
                  <a:pt x="3775270" y="212768"/>
                </a:moveTo>
                <a:lnTo>
                  <a:pt x="3756014" y="212768"/>
                </a:lnTo>
                <a:lnTo>
                  <a:pt x="3748209" y="220529"/>
                </a:lnTo>
                <a:lnTo>
                  <a:pt x="3748209" y="239678"/>
                </a:lnTo>
                <a:lnTo>
                  <a:pt x="3756014" y="247439"/>
                </a:lnTo>
                <a:lnTo>
                  <a:pt x="3775270" y="247439"/>
                </a:lnTo>
                <a:lnTo>
                  <a:pt x="3783076" y="239678"/>
                </a:lnTo>
                <a:lnTo>
                  <a:pt x="3783076" y="220529"/>
                </a:lnTo>
                <a:lnTo>
                  <a:pt x="3775270" y="212768"/>
                </a:lnTo>
                <a:close/>
              </a:path>
              <a:path w="6177280" h="1779270">
                <a:moveTo>
                  <a:pt x="1636756" y="212768"/>
                </a:moveTo>
                <a:lnTo>
                  <a:pt x="1617501" y="212768"/>
                </a:lnTo>
                <a:lnTo>
                  <a:pt x="1609695" y="220529"/>
                </a:lnTo>
                <a:lnTo>
                  <a:pt x="1609695" y="239678"/>
                </a:lnTo>
                <a:lnTo>
                  <a:pt x="1617501" y="247439"/>
                </a:lnTo>
                <a:lnTo>
                  <a:pt x="1636756" y="247439"/>
                </a:lnTo>
                <a:lnTo>
                  <a:pt x="1644562" y="239678"/>
                </a:lnTo>
                <a:lnTo>
                  <a:pt x="1644562" y="220529"/>
                </a:lnTo>
                <a:lnTo>
                  <a:pt x="1636756" y="212768"/>
                </a:lnTo>
                <a:close/>
              </a:path>
              <a:path w="6177280" h="1779270">
                <a:moveTo>
                  <a:pt x="4321521" y="206988"/>
                </a:moveTo>
                <a:lnTo>
                  <a:pt x="4302264" y="206988"/>
                </a:lnTo>
                <a:lnTo>
                  <a:pt x="4294459" y="214750"/>
                </a:lnTo>
                <a:lnTo>
                  <a:pt x="4294459" y="233898"/>
                </a:lnTo>
                <a:lnTo>
                  <a:pt x="4302264" y="241659"/>
                </a:lnTo>
                <a:lnTo>
                  <a:pt x="4321521" y="241659"/>
                </a:lnTo>
                <a:lnTo>
                  <a:pt x="4329327" y="233898"/>
                </a:lnTo>
                <a:lnTo>
                  <a:pt x="4329327" y="214750"/>
                </a:lnTo>
                <a:lnTo>
                  <a:pt x="4321521" y="206988"/>
                </a:lnTo>
                <a:close/>
              </a:path>
              <a:path w="6177280" h="1779270">
                <a:moveTo>
                  <a:pt x="3653236" y="206988"/>
                </a:moveTo>
                <a:lnTo>
                  <a:pt x="3633979" y="206988"/>
                </a:lnTo>
                <a:lnTo>
                  <a:pt x="3626173" y="214750"/>
                </a:lnTo>
                <a:lnTo>
                  <a:pt x="3626173" y="233898"/>
                </a:lnTo>
                <a:lnTo>
                  <a:pt x="3633979" y="241659"/>
                </a:lnTo>
                <a:lnTo>
                  <a:pt x="3653236" y="241659"/>
                </a:lnTo>
                <a:lnTo>
                  <a:pt x="3661041" y="233898"/>
                </a:lnTo>
                <a:lnTo>
                  <a:pt x="3661041" y="214750"/>
                </a:lnTo>
                <a:lnTo>
                  <a:pt x="3653236" y="206988"/>
                </a:lnTo>
                <a:close/>
              </a:path>
              <a:path w="6177280" h="1779270">
                <a:moveTo>
                  <a:pt x="6030006" y="201209"/>
                </a:moveTo>
                <a:lnTo>
                  <a:pt x="6010749" y="201209"/>
                </a:lnTo>
                <a:lnTo>
                  <a:pt x="6002945" y="208972"/>
                </a:lnTo>
                <a:lnTo>
                  <a:pt x="6002945" y="228119"/>
                </a:lnTo>
                <a:lnTo>
                  <a:pt x="6010749" y="235882"/>
                </a:lnTo>
                <a:lnTo>
                  <a:pt x="6030006" y="235882"/>
                </a:lnTo>
                <a:lnTo>
                  <a:pt x="6037812" y="228119"/>
                </a:lnTo>
                <a:lnTo>
                  <a:pt x="6037812" y="208972"/>
                </a:lnTo>
                <a:lnTo>
                  <a:pt x="6030006" y="201209"/>
                </a:lnTo>
                <a:close/>
              </a:path>
              <a:path w="6177280" h="1779270">
                <a:moveTo>
                  <a:pt x="1282275" y="201209"/>
                </a:moveTo>
                <a:lnTo>
                  <a:pt x="1263020" y="201209"/>
                </a:lnTo>
                <a:lnTo>
                  <a:pt x="1255213" y="208972"/>
                </a:lnTo>
                <a:lnTo>
                  <a:pt x="1255213" y="228119"/>
                </a:lnTo>
                <a:lnTo>
                  <a:pt x="1263020" y="235882"/>
                </a:lnTo>
                <a:lnTo>
                  <a:pt x="1282275" y="235882"/>
                </a:lnTo>
                <a:lnTo>
                  <a:pt x="1290081" y="228119"/>
                </a:lnTo>
                <a:lnTo>
                  <a:pt x="1290081" y="208972"/>
                </a:lnTo>
                <a:lnTo>
                  <a:pt x="1282275" y="201209"/>
                </a:lnTo>
                <a:close/>
              </a:path>
              <a:path w="6177280" h="1779270">
                <a:moveTo>
                  <a:pt x="5536058" y="195431"/>
                </a:moveTo>
                <a:lnTo>
                  <a:pt x="5516799" y="195431"/>
                </a:lnTo>
                <a:lnTo>
                  <a:pt x="5508995" y="203193"/>
                </a:lnTo>
                <a:lnTo>
                  <a:pt x="5508995" y="222341"/>
                </a:lnTo>
                <a:lnTo>
                  <a:pt x="5516799" y="230103"/>
                </a:lnTo>
                <a:lnTo>
                  <a:pt x="5536058" y="230103"/>
                </a:lnTo>
                <a:lnTo>
                  <a:pt x="5543863" y="222341"/>
                </a:lnTo>
                <a:lnTo>
                  <a:pt x="5543863" y="203193"/>
                </a:lnTo>
                <a:lnTo>
                  <a:pt x="5536058" y="195431"/>
                </a:lnTo>
                <a:close/>
              </a:path>
              <a:path w="6177280" h="1779270">
                <a:moveTo>
                  <a:pt x="1508911" y="195431"/>
                </a:moveTo>
                <a:lnTo>
                  <a:pt x="1489655" y="195431"/>
                </a:lnTo>
                <a:lnTo>
                  <a:pt x="1481849" y="203193"/>
                </a:lnTo>
                <a:lnTo>
                  <a:pt x="1481849" y="222341"/>
                </a:lnTo>
                <a:lnTo>
                  <a:pt x="1489655" y="230103"/>
                </a:lnTo>
                <a:lnTo>
                  <a:pt x="1508911" y="230103"/>
                </a:lnTo>
                <a:lnTo>
                  <a:pt x="1516716" y="222341"/>
                </a:lnTo>
                <a:lnTo>
                  <a:pt x="1516716" y="203193"/>
                </a:lnTo>
                <a:lnTo>
                  <a:pt x="1508911" y="195431"/>
                </a:lnTo>
                <a:close/>
              </a:path>
              <a:path w="6177280" h="1779270">
                <a:moveTo>
                  <a:pt x="5414022" y="189652"/>
                </a:moveTo>
                <a:lnTo>
                  <a:pt x="5394765" y="189652"/>
                </a:lnTo>
                <a:lnTo>
                  <a:pt x="5386961" y="197415"/>
                </a:lnTo>
                <a:lnTo>
                  <a:pt x="5386961" y="216562"/>
                </a:lnTo>
                <a:lnTo>
                  <a:pt x="5394765" y="224325"/>
                </a:lnTo>
                <a:lnTo>
                  <a:pt x="5414022" y="224325"/>
                </a:lnTo>
                <a:lnTo>
                  <a:pt x="5421828" y="216562"/>
                </a:lnTo>
                <a:lnTo>
                  <a:pt x="5421828" y="197415"/>
                </a:lnTo>
                <a:lnTo>
                  <a:pt x="5414022" y="189652"/>
                </a:lnTo>
                <a:close/>
              </a:path>
              <a:path w="6177280" h="1779270">
                <a:moveTo>
                  <a:pt x="3996095" y="189652"/>
                </a:moveTo>
                <a:lnTo>
                  <a:pt x="3976838" y="189652"/>
                </a:lnTo>
                <a:lnTo>
                  <a:pt x="3969033" y="197415"/>
                </a:lnTo>
                <a:lnTo>
                  <a:pt x="3969033" y="216562"/>
                </a:lnTo>
                <a:lnTo>
                  <a:pt x="3976838" y="224325"/>
                </a:lnTo>
                <a:lnTo>
                  <a:pt x="3996095" y="224325"/>
                </a:lnTo>
                <a:lnTo>
                  <a:pt x="4003901" y="216562"/>
                </a:lnTo>
                <a:lnTo>
                  <a:pt x="4003901" y="197415"/>
                </a:lnTo>
                <a:lnTo>
                  <a:pt x="3996095" y="189652"/>
                </a:lnTo>
                <a:close/>
              </a:path>
              <a:path w="6177280" h="1779270">
                <a:moveTo>
                  <a:pt x="2984950" y="189652"/>
                </a:moveTo>
                <a:lnTo>
                  <a:pt x="2965692" y="189652"/>
                </a:lnTo>
                <a:lnTo>
                  <a:pt x="2957887" y="197415"/>
                </a:lnTo>
                <a:lnTo>
                  <a:pt x="2957887" y="216562"/>
                </a:lnTo>
                <a:lnTo>
                  <a:pt x="2965692" y="224325"/>
                </a:lnTo>
                <a:lnTo>
                  <a:pt x="2984950" y="224325"/>
                </a:lnTo>
                <a:lnTo>
                  <a:pt x="2992754" y="216562"/>
                </a:lnTo>
                <a:lnTo>
                  <a:pt x="2992754" y="197415"/>
                </a:lnTo>
                <a:lnTo>
                  <a:pt x="2984950" y="189652"/>
                </a:lnTo>
                <a:close/>
              </a:path>
              <a:path w="6177280" h="1779270">
                <a:moveTo>
                  <a:pt x="5280365" y="183874"/>
                </a:moveTo>
                <a:lnTo>
                  <a:pt x="5261108" y="183874"/>
                </a:lnTo>
                <a:lnTo>
                  <a:pt x="5253302" y="191635"/>
                </a:lnTo>
                <a:lnTo>
                  <a:pt x="5253302" y="210784"/>
                </a:lnTo>
                <a:lnTo>
                  <a:pt x="5261108" y="218546"/>
                </a:lnTo>
                <a:lnTo>
                  <a:pt x="5280365" y="218546"/>
                </a:lnTo>
                <a:lnTo>
                  <a:pt x="5288170" y="210784"/>
                </a:lnTo>
                <a:lnTo>
                  <a:pt x="5288170" y="191635"/>
                </a:lnTo>
                <a:lnTo>
                  <a:pt x="5280365" y="183874"/>
                </a:lnTo>
                <a:close/>
              </a:path>
              <a:path w="6177280" h="1779270">
                <a:moveTo>
                  <a:pt x="2531678" y="183874"/>
                </a:moveTo>
                <a:lnTo>
                  <a:pt x="2512423" y="183874"/>
                </a:lnTo>
                <a:lnTo>
                  <a:pt x="2504616" y="191635"/>
                </a:lnTo>
                <a:lnTo>
                  <a:pt x="2504616" y="210784"/>
                </a:lnTo>
                <a:lnTo>
                  <a:pt x="2512423" y="218546"/>
                </a:lnTo>
                <a:lnTo>
                  <a:pt x="2531678" y="218546"/>
                </a:lnTo>
                <a:lnTo>
                  <a:pt x="2539484" y="210784"/>
                </a:lnTo>
                <a:lnTo>
                  <a:pt x="2539484" y="191635"/>
                </a:lnTo>
                <a:lnTo>
                  <a:pt x="2531678" y="183874"/>
                </a:lnTo>
                <a:close/>
              </a:path>
              <a:path w="6177280" h="1779270">
                <a:moveTo>
                  <a:pt x="38684" y="183874"/>
                </a:moveTo>
                <a:lnTo>
                  <a:pt x="19427" y="183874"/>
                </a:lnTo>
                <a:lnTo>
                  <a:pt x="11621" y="191635"/>
                </a:lnTo>
                <a:lnTo>
                  <a:pt x="11621" y="210784"/>
                </a:lnTo>
                <a:lnTo>
                  <a:pt x="19427" y="218546"/>
                </a:lnTo>
                <a:lnTo>
                  <a:pt x="38684" y="218546"/>
                </a:lnTo>
                <a:lnTo>
                  <a:pt x="46489" y="210784"/>
                </a:lnTo>
                <a:lnTo>
                  <a:pt x="46489" y="191635"/>
                </a:lnTo>
                <a:lnTo>
                  <a:pt x="38684" y="183874"/>
                </a:lnTo>
                <a:close/>
              </a:path>
              <a:path w="6177280" h="1779270">
                <a:moveTo>
                  <a:pt x="6169475" y="178097"/>
                </a:moveTo>
                <a:lnTo>
                  <a:pt x="6150218" y="178097"/>
                </a:lnTo>
                <a:lnTo>
                  <a:pt x="6142414" y="185858"/>
                </a:lnTo>
                <a:lnTo>
                  <a:pt x="6142414" y="205005"/>
                </a:lnTo>
                <a:lnTo>
                  <a:pt x="6150220" y="212768"/>
                </a:lnTo>
                <a:lnTo>
                  <a:pt x="6169475" y="212768"/>
                </a:lnTo>
                <a:lnTo>
                  <a:pt x="6177281" y="205005"/>
                </a:lnTo>
                <a:lnTo>
                  <a:pt x="6177281" y="185858"/>
                </a:lnTo>
                <a:lnTo>
                  <a:pt x="6169475" y="178097"/>
                </a:lnTo>
                <a:close/>
              </a:path>
              <a:path w="6177280" h="1779270">
                <a:moveTo>
                  <a:pt x="2310853" y="172318"/>
                </a:moveTo>
                <a:lnTo>
                  <a:pt x="2291598" y="172318"/>
                </a:lnTo>
                <a:lnTo>
                  <a:pt x="2283792" y="180079"/>
                </a:lnTo>
                <a:lnTo>
                  <a:pt x="2283792" y="199227"/>
                </a:lnTo>
                <a:lnTo>
                  <a:pt x="2291598" y="206989"/>
                </a:lnTo>
                <a:lnTo>
                  <a:pt x="2310853" y="206989"/>
                </a:lnTo>
                <a:lnTo>
                  <a:pt x="2318659" y="199227"/>
                </a:lnTo>
                <a:lnTo>
                  <a:pt x="2318659" y="180079"/>
                </a:lnTo>
                <a:lnTo>
                  <a:pt x="2310853" y="172318"/>
                </a:lnTo>
                <a:close/>
              </a:path>
              <a:path w="6177280" h="1779270">
                <a:moveTo>
                  <a:pt x="2188819" y="172318"/>
                </a:moveTo>
                <a:lnTo>
                  <a:pt x="2169562" y="172318"/>
                </a:lnTo>
                <a:lnTo>
                  <a:pt x="2161757" y="180079"/>
                </a:lnTo>
                <a:lnTo>
                  <a:pt x="2161757" y="199227"/>
                </a:lnTo>
                <a:lnTo>
                  <a:pt x="2169562" y="206989"/>
                </a:lnTo>
                <a:lnTo>
                  <a:pt x="2188819" y="206989"/>
                </a:lnTo>
                <a:lnTo>
                  <a:pt x="2196625" y="199227"/>
                </a:lnTo>
                <a:lnTo>
                  <a:pt x="2196625" y="180079"/>
                </a:lnTo>
                <a:lnTo>
                  <a:pt x="2188819" y="172318"/>
                </a:lnTo>
                <a:close/>
              </a:path>
              <a:path w="6177280" h="1779270">
                <a:moveTo>
                  <a:pt x="613990" y="172318"/>
                </a:moveTo>
                <a:lnTo>
                  <a:pt x="594733" y="172318"/>
                </a:lnTo>
                <a:lnTo>
                  <a:pt x="586927" y="180079"/>
                </a:lnTo>
                <a:lnTo>
                  <a:pt x="586927" y="199227"/>
                </a:lnTo>
                <a:lnTo>
                  <a:pt x="594733" y="206989"/>
                </a:lnTo>
                <a:lnTo>
                  <a:pt x="613990" y="206989"/>
                </a:lnTo>
                <a:lnTo>
                  <a:pt x="621795" y="199227"/>
                </a:lnTo>
                <a:lnTo>
                  <a:pt x="621795" y="180079"/>
                </a:lnTo>
                <a:lnTo>
                  <a:pt x="613990" y="172318"/>
                </a:lnTo>
                <a:close/>
              </a:path>
              <a:path w="6177280" h="1779270">
                <a:moveTo>
                  <a:pt x="5925407" y="160760"/>
                </a:moveTo>
                <a:lnTo>
                  <a:pt x="5906150" y="160760"/>
                </a:lnTo>
                <a:lnTo>
                  <a:pt x="5898344" y="168522"/>
                </a:lnTo>
                <a:lnTo>
                  <a:pt x="5898344" y="187670"/>
                </a:lnTo>
                <a:lnTo>
                  <a:pt x="5906150" y="195431"/>
                </a:lnTo>
                <a:lnTo>
                  <a:pt x="5925407" y="195431"/>
                </a:lnTo>
                <a:lnTo>
                  <a:pt x="5933211" y="187670"/>
                </a:lnTo>
                <a:lnTo>
                  <a:pt x="5933211" y="168522"/>
                </a:lnTo>
                <a:lnTo>
                  <a:pt x="5925407" y="160760"/>
                </a:lnTo>
                <a:close/>
              </a:path>
              <a:path w="6177280" h="1779270">
                <a:moveTo>
                  <a:pt x="5146709" y="160760"/>
                </a:moveTo>
                <a:lnTo>
                  <a:pt x="5127452" y="160760"/>
                </a:lnTo>
                <a:lnTo>
                  <a:pt x="5119646" y="168522"/>
                </a:lnTo>
                <a:lnTo>
                  <a:pt x="5119646" y="187670"/>
                </a:lnTo>
                <a:lnTo>
                  <a:pt x="5127452" y="195431"/>
                </a:lnTo>
                <a:lnTo>
                  <a:pt x="5146709" y="195431"/>
                </a:lnTo>
                <a:lnTo>
                  <a:pt x="5154514" y="187670"/>
                </a:lnTo>
                <a:lnTo>
                  <a:pt x="5154514" y="168522"/>
                </a:lnTo>
                <a:lnTo>
                  <a:pt x="5146709" y="160760"/>
                </a:lnTo>
                <a:close/>
              </a:path>
              <a:path w="6177280" h="1779270">
                <a:moveTo>
                  <a:pt x="3403354" y="160760"/>
                </a:moveTo>
                <a:lnTo>
                  <a:pt x="3384099" y="160760"/>
                </a:lnTo>
                <a:lnTo>
                  <a:pt x="3376293" y="168522"/>
                </a:lnTo>
                <a:lnTo>
                  <a:pt x="3376293" y="187670"/>
                </a:lnTo>
                <a:lnTo>
                  <a:pt x="3384099" y="195431"/>
                </a:lnTo>
                <a:lnTo>
                  <a:pt x="3403354" y="195431"/>
                </a:lnTo>
                <a:lnTo>
                  <a:pt x="3411160" y="187670"/>
                </a:lnTo>
                <a:lnTo>
                  <a:pt x="3411160" y="168522"/>
                </a:lnTo>
                <a:lnTo>
                  <a:pt x="3403354" y="160760"/>
                </a:lnTo>
                <a:close/>
              </a:path>
              <a:path w="6177280" h="1779270">
                <a:moveTo>
                  <a:pt x="1770414" y="160760"/>
                </a:moveTo>
                <a:lnTo>
                  <a:pt x="1751158" y="160760"/>
                </a:lnTo>
                <a:lnTo>
                  <a:pt x="1743353" y="168522"/>
                </a:lnTo>
                <a:lnTo>
                  <a:pt x="1743353" y="187670"/>
                </a:lnTo>
                <a:lnTo>
                  <a:pt x="1751158" y="195431"/>
                </a:lnTo>
                <a:lnTo>
                  <a:pt x="1770414" y="195431"/>
                </a:lnTo>
                <a:lnTo>
                  <a:pt x="1778219" y="187670"/>
                </a:lnTo>
                <a:lnTo>
                  <a:pt x="1778219" y="168522"/>
                </a:lnTo>
                <a:lnTo>
                  <a:pt x="1770414" y="160760"/>
                </a:lnTo>
                <a:close/>
              </a:path>
              <a:path w="6177280" h="1779270">
                <a:moveTo>
                  <a:pt x="1386876" y="160760"/>
                </a:moveTo>
                <a:lnTo>
                  <a:pt x="1367619" y="160760"/>
                </a:lnTo>
                <a:lnTo>
                  <a:pt x="1359814" y="168522"/>
                </a:lnTo>
                <a:lnTo>
                  <a:pt x="1359814" y="187670"/>
                </a:lnTo>
                <a:lnTo>
                  <a:pt x="1367619" y="195431"/>
                </a:lnTo>
                <a:lnTo>
                  <a:pt x="1386876" y="195431"/>
                </a:lnTo>
                <a:lnTo>
                  <a:pt x="1394682" y="187670"/>
                </a:lnTo>
                <a:lnTo>
                  <a:pt x="1394682" y="168522"/>
                </a:lnTo>
                <a:lnTo>
                  <a:pt x="1386876" y="160760"/>
                </a:lnTo>
                <a:close/>
              </a:path>
              <a:path w="6177280" h="1779270">
                <a:moveTo>
                  <a:pt x="4943317" y="154981"/>
                </a:moveTo>
                <a:lnTo>
                  <a:pt x="4924061" y="154981"/>
                </a:lnTo>
                <a:lnTo>
                  <a:pt x="4916256" y="162742"/>
                </a:lnTo>
                <a:lnTo>
                  <a:pt x="4916256" y="181891"/>
                </a:lnTo>
                <a:lnTo>
                  <a:pt x="4924061" y="189652"/>
                </a:lnTo>
                <a:lnTo>
                  <a:pt x="4943317" y="189652"/>
                </a:lnTo>
                <a:lnTo>
                  <a:pt x="4951122" y="181891"/>
                </a:lnTo>
                <a:lnTo>
                  <a:pt x="4951122" y="162742"/>
                </a:lnTo>
                <a:lnTo>
                  <a:pt x="4943317" y="154981"/>
                </a:lnTo>
                <a:close/>
              </a:path>
              <a:path w="6177280" h="1779270">
                <a:moveTo>
                  <a:pt x="1160241" y="154981"/>
                </a:moveTo>
                <a:lnTo>
                  <a:pt x="1140984" y="154981"/>
                </a:lnTo>
                <a:lnTo>
                  <a:pt x="1133179" y="162742"/>
                </a:lnTo>
                <a:lnTo>
                  <a:pt x="1133179" y="181891"/>
                </a:lnTo>
                <a:lnTo>
                  <a:pt x="1140984" y="189652"/>
                </a:lnTo>
                <a:lnTo>
                  <a:pt x="1160241" y="189652"/>
                </a:lnTo>
                <a:lnTo>
                  <a:pt x="1168046" y="181891"/>
                </a:lnTo>
                <a:lnTo>
                  <a:pt x="1168046" y="162742"/>
                </a:lnTo>
                <a:lnTo>
                  <a:pt x="1160241" y="154981"/>
                </a:lnTo>
                <a:close/>
              </a:path>
              <a:path w="6177280" h="1779270">
                <a:moveTo>
                  <a:pt x="486144" y="154981"/>
                </a:moveTo>
                <a:lnTo>
                  <a:pt x="466887" y="154981"/>
                </a:lnTo>
                <a:lnTo>
                  <a:pt x="459082" y="162742"/>
                </a:lnTo>
                <a:lnTo>
                  <a:pt x="459082" y="181891"/>
                </a:lnTo>
                <a:lnTo>
                  <a:pt x="466887" y="189652"/>
                </a:lnTo>
                <a:lnTo>
                  <a:pt x="486144" y="189652"/>
                </a:lnTo>
                <a:lnTo>
                  <a:pt x="493949" y="181891"/>
                </a:lnTo>
                <a:lnTo>
                  <a:pt x="493949" y="162742"/>
                </a:lnTo>
                <a:lnTo>
                  <a:pt x="486144" y="154981"/>
                </a:lnTo>
                <a:close/>
              </a:path>
              <a:path w="6177280" h="1779270">
                <a:moveTo>
                  <a:pt x="137473" y="154981"/>
                </a:moveTo>
                <a:lnTo>
                  <a:pt x="118216" y="154981"/>
                </a:lnTo>
                <a:lnTo>
                  <a:pt x="110411" y="162742"/>
                </a:lnTo>
                <a:lnTo>
                  <a:pt x="110411" y="181891"/>
                </a:lnTo>
                <a:lnTo>
                  <a:pt x="118216" y="189652"/>
                </a:lnTo>
                <a:lnTo>
                  <a:pt x="137473" y="189652"/>
                </a:lnTo>
                <a:lnTo>
                  <a:pt x="145279" y="181891"/>
                </a:lnTo>
                <a:lnTo>
                  <a:pt x="145279" y="162742"/>
                </a:lnTo>
                <a:lnTo>
                  <a:pt x="137473" y="154981"/>
                </a:lnTo>
                <a:close/>
              </a:path>
              <a:path w="6177280" h="1779270">
                <a:moveTo>
                  <a:pt x="4815471" y="149203"/>
                </a:moveTo>
                <a:lnTo>
                  <a:pt x="4796214" y="149203"/>
                </a:lnTo>
                <a:lnTo>
                  <a:pt x="4788409" y="156965"/>
                </a:lnTo>
                <a:lnTo>
                  <a:pt x="4788409" y="176113"/>
                </a:lnTo>
                <a:lnTo>
                  <a:pt x="4796214" y="183874"/>
                </a:lnTo>
                <a:lnTo>
                  <a:pt x="4815471" y="183874"/>
                </a:lnTo>
                <a:lnTo>
                  <a:pt x="4823277" y="176113"/>
                </a:lnTo>
                <a:lnTo>
                  <a:pt x="4823277" y="156965"/>
                </a:lnTo>
                <a:lnTo>
                  <a:pt x="4815471" y="149203"/>
                </a:lnTo>
                <a:close/>
              </a:path>
              <a:path w="6177280" h="1779270">
                <a:moveTo>
                  <a:pt x="3525390" y="149203"/>
                </a:moveTo>
                <a:lnTo>
                  <a:pt x="3506133" y="149203"/>
                </a:lnTo>
                <a:lnTo>
                  <a:pt x="3498328" y="156965"/>
                </a:lnTo>
                <a:lnTo>
                  <a:pt x="3498328" y="176113"/>
                </a:lnTo>
                <a:lnTo>
                  <a:pt x="3506133" y="183874"/>
                </a:lnTo>
                <a:lnTo>
                  <a:pt x="3525390" y="183874"/>
                </a:lnTo>
                <a:lnTo>
                  <a:pt x="3533195" y="176113"/>
                </a:lnTo>
                <a:lnTo>
                  <a:pt x="3533195" y="156965"/>
                </a:lnTo>
                <a:lnTo>
                  <a:pt x="3525390" y="149203"/>
                </a:lnTo>
                <a:close/>
              </a:path>
              <a:path w="6177280" h="1779270">
                <a:moveTo>
                  <a:pt x="2421266" y="149203"/>
                </a:moveTo>
                <a:lnTo>
                  <a:pt x="2402009" y="149203"/>
                </a:lnTo>
                <a:lnTo>
                  <a:pt x="2394204" y="156965"/>
                </a:lnTo>
                <a:lnTo>
                  <a:pt x="2394204" y="176113"/>
                </a:lnTo>
                <a:lnTo>
                  <a:pt x="2402009" y="183874"/>
                </a:lnTo>
                <a:lnTo>
                  <a:pt x="2421266" y="183874"/>
                </a:lnTo>
                <a:lnTo>
                  <a:pt x="2429071" y="176113"/>
                </a:lnTo>
                <a:lnTo>
                  <a:pt x="2429071" y="156965"/>
                </a:lnTo>
                <a:lnTo>
                  <a:pt x="2421266" y="149203"/>
                </a:lnTo>
                <a:close/>
              </a:path>
              <a:path w="6177280" h="1779270">
                <a:moveTo>
                  <a:pt x="1869205" y="149203"/>
                </a:moveTo>
                <a:lnTo>
                  <a:pt x="1849949" y="149203"/>
                </a:lnTo>
                <a:lnTo>
                  <a:pt x="1842142" y="156965"/>
                </a:lnTo>
                <a:lnTo>
                  <a:pt x="1842142" y="176113"/>
                </a:lnTo>
                <a:lnTo>
                  <a:pt x="1849949" y="183874"/>
                </a:lnTo>
                <a:lnTo>
                  <a:pt x="1869205" y="183874"/>
                </a:lnTo>
                <a:lnTo>
                  <a:pt x="1877010" y="176113"/>
                </a:lnTo>
                <a:lnTo>
                  <a:pt x="1877010" y="156965"/>
                </a:lnTo>
                <a:lnTo>
                  <a:pt x="1869205" y="149203"/>
                </a:lnTo>
                <a:close/>
              </a:path>
              <a:path w="6177280" h="1779270">
                <a:moveTo>
                  <a:pt x="898738" y="149203"/>
                </a:moveTo>
                <a:lnTo>
                  <a:pt x="879481" y="149203"/>
                </a:lnTo>
                <a:lnTo>
                  <a:pt x="871675" y="156965"/>
                </a:lnTo>
                <a:lnTo>
                  <a:pt x="871675" y="176113"/>
                </a:lnTo>
                <a:lnTo>
                  <a:pt x="879481" y="183874"/>
                </a:lnTo>
                <a:lnTo>
                  <a:pt x="898738" y="183874"/>
                </a:lnTo>
                <a:lnTo>
                  <a:pt x="906543" y="176113"/>
                </a:lnTo>
                <a:lnTo>
                  <a:pt x="906543" y="156965"/>
                </a:lnTo>
                <a:lnTo>
                  <a:pt x="898738" y="149203"/>
                </a:lnTo>
                <a:close/>
              </a:path>
              <a:path w="6177280" h="1779270">
                <a:moveTo>
                  <a:pt x="5722015" y="143424"/>
                </a:moveTo>
                <a:lnTo>
                  <a:pt x="5702758" y="143424"/>
                </a:lnTo>
                <a:lnTo>
                  <a:pt x="5694953" y="151187"/>
                </a:lnTo>
                <a:lnTo>
                  <a:pt x="5694953" y="170334"/>
                </a:lnTo>
                <a:lnTo>
                  <a:pt x="5702758" y="178097"/>
                </a:lnTo>
                <a:lnTo>
                  <a:pt x="5722015" y="178097"/>
                </a:lnTo>
                <a:lnTo>
                  <a:pt x="5729820" y="170334"/>
                </a:lnTo>
                <a:lnTo>
                  <a:pt x="5729820" y="151187"/>
                </a:lnTo>
                <a:lnTo>
                  <a:pt x="5722015" y="143424"/>
                </a:lnTo>
                <a:close/>
              </a:path>
              <a:path w="6177280" h="1779270">
                <a:moveTo>
                  <a:pt x="4501668" y="143424"/>
                </a:moveTo>
                <a:lnTo>
                  <a:pt x="4482411" y="143424"/>
                </a:lnTo>
                <a:lnTo>
                  <a:pt x="4474606" y="151187"/>
                </a:lnTo>
                <a:lnTo>
                  <a:pt x="4474606" y="170334"/>
                </a:lnTo>
                <a:lnTo>
                  <a:pt x="4482411" y="178097"/>
                </a:lnTo>
                <a:lnTo>
                  <a:pt x="4501668" y="178097"/>
                </a:lnTo>
                <a:lnTo>
                  <a:pt x="4509474" y="170334"/>
                </a:lnTo>
                <a:lnTo>
                  <a:pt x="4509474" y="151187"/>
                </a:lnTo>
                <a:lnTo>
                  <a:pt x="4501668" y="143424"/>
                </a:lnTo>
                <a:close/>
              </a:path>
              <a:path w="6177280" h="1779270">
                <a:moveTo>
                  <a:pt x="2066784" y="143424"/>
                </a:moveTo>
                <a:lnTo>
                  <a:pt x="2047528" y="143424"/>
                </a:lnTo>
                <a:lnTo>
                  <a:pt x="2039722" y="151187"/>
                </a:lnTo>
                <a:lnTo>
                  <a:pt x="2039722" y="170334"/>
                </a:lnTo>
                <a:lnTo>
                  <a:pt x="2047528" y="178097"/>
                </a:lnTo>
                <a:lnTo>
                  <a:pt x="2066784" y="178097"/>
                </a:lnTo>
                <a:lnTo>
                  <a:pt x="2074589" y="170334"/>
                </a:lnTo>
                <a:lnTo>
                  <a:pt x="2074589" y="151187"/>
                </a:lnTo>
                <a:lnTo>
                  <a:pt x="2066784" y="143424"/>
                </a:lnTo>
                <a:close/>
              </a:path>
              <a:path w="6177280" h="1779270">
                <a:moveTo>
                  <a:pt x="782514" y="143424"/>
                </a:moveTo>
                <a:lnTo>
                  <a:pt x="763257" y="143424"/>
                </a:lnTo>
                <a:lnTo>
                  <a:pt x="755451" y="151187"/>
                </a:lnTo>
                <a:lnTo>
                  <a:pt x="755451" y="170334"/>
                </a:lnTo>
                <a:lnTo>
                  <a:pt x="763257" y="178097"/>
                </a:lnTo>
                <a:lnTo>
                  <a:pt x="782514" y="178097"/>
                </a:lnTo>
                <a:lnTo>
                  <a:pt x="790319" y="170334"/>
                </a:lnTo>
                <a:lnTo>
                  <a:pt x="790319" y="151187"/>
                </a:lnTo>
                <a:lnTo>
                  <a:pt x="782514" y="143424"/>
                </a:lnTo>
                <a:close/>
              </a:path>
              <a:path w="6177280" h="1779270">
                <a:moveTo>
                  <a:pt x="364108" y="143424"/>
                </a:moveTo>
                <a:lnTo>
                  <a:pt x="344853" y="143424"/>
                </a:lnTo>
                <a:lnTo>
                  <a:pt x="337047" y="151187"/>
                </a:lnTo>
                <a:lnTo>
                  <a:pt x="337047" y="170334"/>
                </a:lnTo>
                <a:lnTo>
                  <a:pt x="344853" y="178097"/>
                </a:lnTo>
                <a:lnTo>
                  <a:pt x="364108" y="178097"/>
                </a:lnTo>
                <a:lnTo>
                  <a:pt x="371914" y="170334"/>
                </a:lnTo>
                <a:lnTo>
                  <a:pt x="371914" y="151187"/>
                </a:lnTo>
                <a:lnTo>
                  <a:pt x="364108" y="143424"/>
                </a:lnTo>
                <a:close/>
              </a:path>
              <a:path w="6177280" h="1779270">
                <a:moveTo>
                  <a:pt x="4612079" y="137646"/>
                </a:moveTo>
                <a:lnTo>
                  <a:pt x="4592822" y="137646"/>
                </a:lnTo>
                <a:lnTo>
                  <a:pt x="4585017" y="145408"/>
                </a:lnTo>
                <a:lnTo>
                  <a:pt x="4585017" y="164556"/>
                </a:lnTo>
                <a:lnTo>
                  <a:pt x="4592822" y="172318"/>
                </a:lnTo>
                <a:lnTo>
                  <a:pt x="4612079" y="172318"/>
                </a:lnTo>
                <a:lnTo>
                  <a:pt x="4619885" y="164556"/>
                </a:lnTo>
                <a:lnTo>
                  <a:pt x="4619885" y="145408"/>
                </a:lnTo>
                <a:lnTo>
                  <a:pt x="4612079" y="137646"/>
                </a:lnTo>
                <a:close/>
              </a:path>
              <a:path w="6177280" h="1779270">
                <a:moveTo>
                  <a:pt x="3130229" y="137646"/>
                </a:moveTo>
                <a:lnTo>
                  <a:pt x="3110972" y="137646"/>
                </a:lnTo>
                <a:lnTo>
                  <a:pt x="3103167" y="145408"/>
                </a:lnTo>
                <a:lnTo>
                  <a:pt x="3103167" y="164556"/>
                </a:lnTo>
                <a:lnTo>
                  <a:pt x="3110972" y="172318"/>
                </a:lnTo>
                <a:lnTo>
                  <a:pt x="3130229" y="172318"/>
                </a:lnTo>
                <a:lnTo>
                  <a:pt x="3138035" y="164556"/>
                </a:lnTo>
                <a:lnTo>
                  <a:pt x="3138035" y="145408"/>
                </a:lnTo>
                <a:lnTo>
                  <a:pt x="3130229" y="137646"/>
                </a:lnTo>
                <a:close/>
              </a:path>
              <a:path w="6177280" h="1779270">
                <a:moveTo>
                  <a:pt x="4106508" y="126089"/>
                </a:moveTo>
                <a:lnTo>
                  <a:pt x="4087251" y="126089"/>
                </a:lnTo>
                <a:lnTo>
                  <a:pt x="4079447" y="133850"/>
                </a:lnTo>
                <a:lnTo>
                  <a:pt x="4079447" y="152999"/>
                </a:lnTo>
                <a:lnTo>
                  <a:pt x="4087251" y="160761"/>
                </a:lnTo>
                <a:lnTo>
                  <a:pt x="4106508" y="160761"/>
                </a:lnTo>
                <a:lnTo>
                  <a:pt x="4114313" y="152999"/>
                </a:lnTo>
                <a:lnTo>
                  <a:pt x="4114313" y="133850"/>
                </a:lnTo>
                <a:lnTo>
                  <a:pt x="4106508" y="126089"/>
                </a:lnTo>
                <a:close/>
              </a:path>
              <a:path w="6177280" h="1779270">
                <a:moveTo>
                  <a:pt x="1032394" y="126089"/>
                </a:moveTo>
                <a:lnTo>
                  <a:pt x="1013138" y="126089"/>
                </a:lnTo>
                <a:lnTo>
                  <a:pt x="1005333" y="133850"/>
                </a:lnTo>
                <a:lnTo>
                  <a:pt x="1005333" y="152999"/>
                </a:lnTo>
                <a:lnTo>
                  <a:pt x="1013138" y="160761"/>
                </a:lnTo>
                <a:lnTo>
                  <a:pt x="1032394" y="160761"/>
                </a:lnTo>
                <a:lnTo>
                  <a:pt x="1040199" y="152999"/>
                </a:lnTo>
                <a:lnTo>
                  <a:pt x="1040199" y="133850"/>
                </a:lnTo>
                <a:lnTo>
                  <a:pt x="1032394" y="126089"/>
                </a:lnTo>
                <a:close/>
              </a:path>
              <a:path w="6177280" h="1779270">
                <a:moveTo>
                  <a:pt x="4397066" y="114532"/>
                </a:moveTo>
                <a:lnTo>
                  <a:pt x="4377809" y="114532"/>
                </a:lnTo>
                <a:lnTo>
                  <a:pt x="4370005" y="122293"/>
                </a:lnTo>
                <a:lnTo>
                  <a:pt x="4370005" y="141442"/>
                </a:lnTo>
                <a:lnTo>
                  <a:pt x="4377809" y="149203"/>
                </a:lnTo>
                <a:lnTo>
                  <a:pt x="4397066" y="149203"/>
                </a:lnTo>
                <a:lnTo>
                  <a:pt x="4404871" y="141442"/>
                </a:lnTo>
                <a:lnTo>
                  <a:pt x="4404871" y="122293"/>
                </a:lnTo>
                <a:lnTo>
                  <a:pt x="4397066" y="114532"/>
                </a:lnTo>
                <a:close/>
              </a:path>
              <a:path w="6177280" h="1779270">
                <a:moveTo>
                  <a:pt x="4228542" y="114532"/>
                </a:moveTo>
                <a:lnTo>
                  <a:pt x="4209284" y="114532"/>
                </a:lnTo>
                <a:lnTo>
                  <a:pt x="4201480" y="122293"/>
                </a:lnTo>
                <a:lnTo>
                  <a:pt x="4201480" y="141442"/>
                </a:lnTo>
                <a:lnTo>
                  <a:pt x="4209284" y="149203"/>
                </a:lnTo>
                <a:lnTo>
                  <a:pt x="4228542" y="149203"/>
                </a:lnTo>
                <a:lnTo>
                  <a:pt x="4236347" y="141442"/>
                </a:lnTo>
                <a:lnTo>
                  <a:pt x="4236347" y="122293"/>
                </a:lnTo>
                <a:lnTo>
                  <a:pt x="4228542" y="114532"/>
                </a:lnTo>
                <a:close/>
              </a:path>
              <a:path w="6177280" h="1779270">
                <a:moveTo>
                  <a:pt x="5832428" y="108753"/>
                </a:moveTo>
                <a:lnTo>
                  <a:pt x="5813171" y="108753"/>
                </a:lnTo>
                <a:lnTo>
                  <a:pt x="5805365" y="116514"/>
                </a:lnTo>
                <a:lnTo>
                  <a:pt x="5805365" y="135663"/>
                </a:lnTo>
                <a:lnTo>
                  <a:pt x="5813171" y="143424"/>
                </a:lnTo>
                <a:lnTo>
                  <a:pt x="5832428" y="143424"/>
                </a:lnTo>
                <a:lnTo>
                  <a:pt x="5840233" y="135663"/>
                </a:lnTo>
                <a:lnTo>
                  <a:pt x="5840233" y="116514"/>
                </a:lnTo>
                <a:lnTo>
                  <a:pt x="5832428" y="108753"/>
                </a:lnTo>
                <a:close/>
              </a:path>
              <a:path w="6177280" h="1779270">
                <a:moveTo>
                  <a:pt x="5047919" y="108753"/>
                </a:moveTo>
                <a:lnTo>
                  <a:pt x="5028661" y="108753"/>
                </a:lnTo>
                <a:lnTo>
                  <a:pt x="5020856" y="116514"/>
                </a:lnTo>
                <a:lnTo>
                  <a:pt x="5020856" y="135663"/>
                </a:lnTo>
                <a:lnTo>
                  <a:pt x="5028661" y="143424"/>
                </a:lnTo>
                <a:lnTo>
                  <a:pt x="5047919" y="143424"/>
                </a:lnTo>
                <a:lnTo>
                  <a:pt x="5055725" y="135663"/>
                </a:lnTo>
                <a:lnTo>
                  <a:pt x="5055725" y="116514"/>
                </a:lnTo>
                <a:lnTo>
                  <a:pt x="5047919" y="108753"/>
                </a:lnTo>
                <a:close/>
              </a:path>
              <a:path w="6177280" h="1779270">
                <a:moveTo>
                  <a:pt x="2781559" y="108753"/>
                </a:moveTo>
                <a:lnTo>
                  <a:pt x="2762302" y="108753"/>
                </a:lnTo>
                <a:lnTo>
                  <a:pt x="2754496" y="116514"/>
                </a:lnTo>
                <a:lnTo>
                  <a:pt x="2754496" y="135663"/>
                </a:lnTo>
                <a:lnTo>
                  <a:pt x="2762302" y="143424"/>
                </a:lnTo>
                <a:lnTo>
                  <a:pt x="2781559" y="143424"/>
                </a:lnTo>
                <a:lnTo>
                  <a:pt x="2789364" y="135663"/>
                </a:lnTo>
                <a:lnTo>
                  <a:pt x="2789364" y="116514"/>
                </a:lnTo>
                <a:lnTo>
                  <a:pt x="2781559" y="108753"/>
                </a:lnTo>
                <a:close/>
              </a:path>
              <a:path w="6177280" h="1779270">
                <a:moveTo>
                  <a:pt x="2671146" y="108753"/>
                </a:moveTo>
                <a:lnTo>
                  <a:pt x="2651890" y="108753"/>
                </a:lnTo>
                <a:lnTo>
                  <a:pt x="2644085" y="116514"/>
                </a:lnTo>
                <a:lnTo>
                  <a:pt x="2644085" y="135663"/>
                </a:lnTo>
                <a:lnTo>
                  <a:pt x="2651890" y="143424"/>
                </a:lnTo>
                <a:lnTo>
                  <a:pt x="2671146" y="143424"/>
                </a:lnTo>
                <a:lnTo>
                  <a:pt x="2678951" y="135663"/>
                </a:lnTo>
                <a:lnTo>
                  <a:pt x="2678951" y="116514"/>
                </a:lnTo>
                <a:lnTo>
                  <a:pt x="2671146" y="108753"/>
                </a:lnTo>
                <a:close/>
              </a:path>
              <a:path w="6177280" h="1779270">
                <a:moveTo>
                  <a:pt x="5617414" y="102975"/>
                </a:moveTo>
                <a:lnTo>
                  <a:pt x="5598156" y="102975"/>
                </a:lnTo>
                <a:lnTo>
                  <a:pt x="5590352" y="110737"/>
                </a:lnTo>
                <a:lnTo>
                  <a:pt x="5590352" y="129885"/>
                </a:lnTo>
                <a:lnTo>
                  <a:pt x="5598156" y="137646"/>
                </a:lnTo>
                <a:lnTo>
                  <a:pt x="5617414" y="137646"/>
                </a:lnTo>
                <a:lnTo>
                  <a:pt x="5625219" y="129885"/>
                </a:lnTo>
                <a:lnTo>
                  <a:pt x="5625219" y="110737"/>
                </a:lnTo>
                <a:lnTo>
                  <a:pt x="5617414" y="102975"/>
                </a:lnTo>
                <a:close/>
              </a:path>
              <a:path w="6177280" h="1779270">
                <a:moveTo>
                  <a:pt x="3932172" y="102975"/>
                </a:moveTo>
                <a:lnTo>
                  <a:pt x="3912915" y="102975"/>
                </a:lnTo>
                <a:lnTo>
                  <a:pt x="3905111" y="110737"/>
                </a:lnTo>
                <a:lnTo>
                  <a:pt x="3905111" y="129885"/>
                </a:lnTo>
                <a:lnTo>
                  <a:pt x="3912915" y="137646"/>
                </a:lnTo>
                <a:lnTo>
                  <a:pt x="3932172" y="137646"/>
                </a:lnTo>
                <a:lnTo>
                  <a:pt x="3939978" y="129885"/>
                </a:lnTo>
                <a:lnTo>
                  <a:pt x="3939978" y="110737"/>
                </a:lnTo>
                <a:lnTo>
                  <a:pt x="3932172" y="102975"/>
                </a:lnTo>
                <a:close/>
              </a:path>
              <a:path w="6177280" h="1779270">
                <a:moveTo>
                  <a:pt x="3798515" y="102975"/>
                </a:moveTo>
                <a:lnTo>
                  <a:pt x="3779258" y="102975"/>
                </a:lnTo>
                <a:lnTo>
                  <a:pt x="3771451" y="110737"/>
                </a:lnTo>
                <a:lnTo>
                  <a:pt x="3771451" y="129885"/>
                </a:lnTo>
                <a:lnTo>
                  <a:pt x="3779258" y="137646"/>
                </a:lnTo>
                <a:lnTo>
                  <a:pt x="3798515" y="137646"/>
                </a:lnTo>
                <a:lnTo>
                  <a:pt x="3806320" y="129885"/>
                </a:lnTo>
                <a:lnTo>
                  <a:pt x="3806320" y="110737"/>
                </a:lnTo>
                <a:lnTo>
                  <a:pt x="3798515" y="102975"/>
                </a:lnTo>
                <a:close/>
              </a:path>
              <a:path w="6177280" h="1779270">
                <a:moveTo>
                  <a:pt x="3246454" y="102975"/>
                </a:moveTo>
                <a:lnTo>
                  <a:pt x="3227197" y="102975"/>
                </a:lnTo>
                <a:lnTo>
                  <a:pt x="3219391" y="110737"/>
                </a:lnTo>
                <a:lnTo>
                  <a:pt x="3219391" y="129885"/>
                </a:lnTo>
                <a:lnTo>
                  <a:pt x="3227197" y="137646"/>
                </a:lnTo>
                <a:lnTo>
                  <a:pt x="3246454" y="137646"/>
                </a:lnTo>
                <a:lnTo>
                  <a:pt x="3254259" y="129885"/>
                </a:lnTo>
                <a:lnTo>
                  <a:pt x="3254259" y="110737"/>
                </a:lnTo>
                <a:lnTo>
                  <a:pt x="3246454" y="102975"/>
                </a:lnTo>
                <a:close/>
              </a:path>
              <a:path w="6177280" h="1779270">
                <a:moveTo>
                  <a:pt x="1967994" y="102975"/>
                </a:moveTo>
                <a:lnTo>
                  <a:pt x="1948738" y="102975"/>
                </a:lnTo>
                <a:lnTo>
                  <a:pt x="1940933" y="110737"/>
                </a:lnTo>
                <a:lnTo>
                  <a:pt x="1940933" y="129885"/>
                </a:lnTo>
                <a:lnTo>
                  <a:pt x="1948738" y="137646"/>
                </a:lnTo>
                <a:lnTo>
                  <a:pt x="1967994" y="137646"/>
                </a:lnTo>
                <a:lnTo>
                  <a:pt x="1975799" y="129885"/>
                </a:lnTo>
                <a:lnTo>
                  <a:pt x="1975799" y="110737"/>
                </a:lnTo>
                <a:lnTo>
                  <a:pt x="1967994" y="102975"/>
                </a:lnTo>
                <a:close/>
              </a:path>
              <a:path w="6177280" h="1779270">
                <a:moveTo>
                  <a:pt x="242074" y="102975"/>
                </a:moveTo>
                <a:lnTo>
                  <a:pt x="222818" y="102975"/>
                </a:lnTo>
                <a:lnTo>
                  <a:pt x="215013" y="110737"/>
                </a:lnTo>
                <a:lnTo>
                  <a:pt x="215013" y="129885"/>
                </a:lnTo>
                <a:lnTo>
                  <a:pt x="222818" y="137646"/>
                </a:lnTo>
                <a:lnTo>
                  <a:pt x="242074" y="137646"/>
                </a:lnTo>
                <a:lnTo>
                  <a:pt x="249880" y="129885"/>
                </a:lnTo>
                <a:lnTo>
                  <a:pt x="249880" y="110737"/>
                </a:lnTo>
                <a:lnTo>
                  <a:pt x="242074" y="102975"/>
                </a:lnTo>
                <a:close/>
              </a:path>
              <a:path w="6177280" h="1779270">
                <a:moveTo>
                  <a:pt x="3647424" y="97196"/>
                </a:moveTo>
                <a:lnTo>
                  <a:pt x="3628167" y="97196"/>
                </a:lnTo>
                <a:lnTo>
                  <a:pt x="3620363" y="104957"/>
                </a:lnTo>
                <a:lnTo>
                  <a:pt x="3620363" y="124106"/>
                </a:lnTo>
                <a:lnTo>
                  <a:pt x="3628167" y="131867"/>
                </a:lnTo>
                <a:lnTo>
                  <a:pt x="3647424" y="131867"/>
                </a:lnTo>
                <a:lnTo>
                  <a:pt x="3655230" y="124106"/>
                </a:lnTo>
                <a:lnTo>
                  <a:pt x="3655230" y="104957"/>
                </a:lnTo>
                <a:lnTo>
                  <a:pt x="3647424" y="97196"/>
                </a:lnTo>
                <a:close/>
              </a:path>
              <a:path w="6177280" h="1779270">
                <a:moveTo>
                  <a:pt x="1660003" y="97196"/>
                </a:moveTo>
                <a:lnTo>
                  <a:pt x="1640746" y="97196"/>
                </a:lnTo>
                <a:lnTo>
                  <a:pt x="1632940" y="104957"/>
                </a:lnTo>
                <a:lnTo>
                  <a:pt x="1632940" y="124106"/>
                </a:lnTo>
                <a:lnTo>
                  <a:pt x="1640746" y="131867"/>
                </a:lnTo>
                <a:lnTo>
                  <a:pt x="1660003" y="131867"/>
                </a:lnTo>
                <a:lnTo>
                  <a:pt x="1667808" y="124106"/>
                </a:lnTo>
                <a:lnTo>
                  <a:pt x="1667808" y="104957"/>
                </a:lnTo>
                <a:lnTo>
                  <a:pt x="1660003" y="97196"/>
                </a:lnTo>
                <a:close/>
              </a:path>
              <a:path w="6177280" h="1779270">
                <a:moveTo>
                  <a:pt x="1532157" y="97196"/>
                </a:moveTo>
                <a:lnTo>
                  <a:pt x="1512900" y="97196"/>
                </a:lnTo>
                <a:lnTo>
                  <a:pt x="1505094" y="104957"/>
                </a:lnTo>
                <a:lnTo>
                  <a:pt x="1505094" y="124106"/>
                </a:lnTo>
                <a:lnTo>
                  <a:pt x="1512900" y="131867"/>
                </a:lnTo>
                <a:lnTo>
                  <a:pt x="1532157" y="131867"/>
                </a:lnTo>
                <a:lnTo>
                  <a:pt x="1539962" y="124106"/>
                </a:lnTo>
                <a:lnTo>
                  <a:pt x="1539962" y="104957"/>
                </a:lnTo>
                <a:lnTo>
                  <a:pt x="1532157" y="97196"/>
                </a:lnTo>
                <a:close/>
              </a:path>
              <a:path w="6177280" h="1779270">
                <a:moveTo>
                  <a:pt x="5437267" y="85639"/>
                </a:moveTo>
                <a:lnTo>
                  <a:pt x="5418011" y="85639"/>
                </a:lnTo>
                <a:lnTo>
                  <a:pt x="5410206" y="93402"/>
                </a:lnTo>
                <a:lnTo>
                  <a:pt x="5410206" y="112549"/>
                </a:lnTo>
                <a:lnTo>
                  <a:pt x="5418011" y="120312"/>
                </a:lnTo>
                <a:lnTo>
                  <a:pt x="5437267" y="120312"/>
                </a:lnTo>
                <a:lnTo>
                  <a:pt x="5445072" y="112549"/>
                </a:lnTo>
                <a:lnTo>
                  <a:pt x="5445072" y="93402"/>
                </a:lnTo>
                <a:lnTo>
                  <a:pt x="5437267" y="85639"/>
                </a:lnTo>
                <a:close/>
              </a:path>
              <a:path w="6177280" h="1779270">
                <a:moveTo>
                  <a:pt x="5251310" y="85639"/>
                </a:moveTo>
                <a:lnTo>
                  <a:pt x="5232052" y="85639"/>
                </a:lnTo>
                <a:lnTo>
                  <a:pt x="5224246" y="93402"/>
                </a:lnTo>
                <a:lnTo>
                  <a:pt x="5224246" y="112549"/>
                </a:lnTo>
                <a:lnTo>
                  <a:pt x="5232052" y="120312"/>
                </a:lnTo>
                <a:lnTo>
                  <a:pt x="5251310" y="120312"/>
                </a:lnTo>
                <a:lnTo>
                  <a:pt x="5259115" y="112549"/>
                </a:lnTo>
                <a:lnTo>
                  <a:pt x="5259115" y="93402"/>
                </a:lnTo>
                <a:lnTo>
                  <a:pt x="5251310" y="85639"/>
                </a:lnTo>
                <a:close/>
              </a:path>
              <a:path w="6177280" h="1779270">
                <a:moveTo>
                  <a:pt x="2903594" y="85639"/>
                </a:moveTo>
                <a:lnTo>
                  <a:pt x="2884338" y="85639"/>
                </a:lnTo>
                <a:lnTo>
                  <a:pt x="2876532" y="93402"/>
                </a:lnTo>
                <a:lnTo>
                  <a:pt x="2876532" y="112549"/>
                </a:lnTo>
                <a:lnTo>
                  <a:pt x="2884338" y="120312"/>
                </a:lnTo>
                <a:lnTo>
                  <a:pt x="2903594" y="120312"/>
                </a:lnTo>
                <a:lnTo>
                  <a:pt x="2911400" y="112549"/>
                </a:lnTo>
                <a:lnTo>
                  <a:pt x="2911400" y="93402"/>
                </a:lnTo>
                <a:lnTo>
                  <a:pt x="2903594" y="85639"/>
                </a:lnTo>
                <a:close/>
              </a:path>
              <a:path w="6177280" h="1779270">
                <a:moveTo>
                  <a:pt x="6169475" y="79861"/>
                </a:moveTo>
                <a:lnTo>
                  <a:pt x="6150218" y="79861"/>
                </a:lnTo>
                <a:lnTo>
                  <a:pt x="6142414" y="87622"/>
                </a:lnTo>
                <a:lnTo>
                  <a:pt x="6142414" y="106770"/>
                </a:lnTo>
                <a:lnTo>
                  <a:pt x="6150220" y="114532"/>
                </a:lnTo>
                <a:lnTo>
                  <a:pt x="6169475" y="114532"/>
                </a:lnTo>
                <a:lnTo>
                  <a:pt x="6177281" y="106770"/>
                </a:lnTo>
                <a:lnTo>
                  <a:pt x="6177281" y="87622"/>
                </a:lnTo>
                <a:lnTo>
                  <a:pt x="6169475" y="79861"/>
                </a:lnTo>
                <a:close/>
              </a:path>
              <a:path w="6177280" h="1779270">
                <a:moveTo>
                  <a:pt x="6047441" y="79861"/>
                </a:moveTo>
                <a:lnTo>
                  <a:pt x="6028185" y="79861"/>
                </a:lnTo>
                <a:lnTo>
                  <a:pt x="6020380" y="87622"/>
                </a:lnTo>
                <a:lnTo>
                  <a:pt x="6020380" y="106770"/>
                </a:lnTo>
                <a:lnTo>
                  <a:pt x="6028185" y="114532"/>
                </a:lnTo>
                <a:lnTo>
                  <a:pt x="6047441" y="114532"/>
                </a:lnTo>
                <a:lnTo>
                  <a:pt x="6055246" y="106770"/>
                </a:lnTo>
                <a:lnTo>
                  <a:pt x="6055246" y="87622"/>
                </a:lnTo>
                <a:lnTo>
                  <a:pt x="6047441" y="79861"/>
                </a:lnTo>
                <a:close/>
              </a:path>
              <a:path w="6177280" h="1779270">
                <a:moveTo>
                  <a:pt x="4734114" y="79861"/>
                </a:moveTo>
                <a:lnTo>
                  <a:pt x="4714858" y="79861"/>
                </a:lnTo>
                <a:lnTo>
                  <a:pt x="4707053" y="87622"/>
                </a:lnTo>
                <a:lnTo>
                  <a:pt x="4707053" y="106770"/>
                </a:lnTo>
                <a:lnTo>
                  <a:pt x="4714858" y="114532"/>
                </a:lnTo>
                <a:lnTo>
                  <a:pt x="4734114" y="114532"/>
                </a:lnTo>
                <a:lnTo>
                  <a:pt x="4741920" y="106770"/>
                </a:lnTo>
                <a:lnTo>
                  <a:pt x="4741920" y="87622"/>
                </a:lnTo>
                <a:lnTo>
                  <a:pt x="4734114" y="79861"/>
                </a:lnTo>
                <a:close/>
              </a:path>
              <a:path w="6177280" h="1779270">
                <a:moveTo>
                  <a:pt x="3025628" y="79861"/>
                </a:moveTo>
                <a:lnTo>
                  <a:pt x="3006371" y="79861"/>
                </a:lnTo>
                <a:lnTo>
                  <a:pt x="2998566" y="87622"/>
                </a:lnTo>
                <a:lnTo>
                  <a:pt x="2998566" y="106770"/>
                </a:lnTo>
                <a:lnTo>
                  <a:pt x="3006371" y="114532"/>
                </a:lnTo>
                <a:lnTo>
                  <a:pt x="3025628" y="114532"/>
                </a:lnTo>
                <a:lnTo>
                  <a:pt x="3033434" y="106770"/>
                </a:lnTo>
                <a:lnTo>
                  <a:pt x="3033434" y="87622"/>
                </a:lnTo>
                <a:lnTo>
                  <a:pt x="3025628" y="79861"/>
                </a:lnTo>
                <a:close/>
              </a:path>
              <a:path w="6177280" h="1779270">
                <a:moveTo>
                  <a:pt x="2543300" y="79861"/>
                </a:moveTo>
                <a:lnTo>
                  <a:pt x="2524043" y="79861"/>
                </a:lnTo>
                <a:lnTo>
                  <a:pt x="2516239" y="87622"/>
                </a:lnTo>
                <a:lnTo>
                  <a:pt x="2516239" y="106770"/>
                </a:lnTo>
                <a:lnTo>
                  <a:pt x="2524043" y="114532"/>
                </a:lnTo>
                <a:lnTo>
                  <a:pt x="2543300" y="114532"/>
                </a:lnTo>
                <a:lnTo>
                  <a:pt x="2551106" y="106770"/>
                </a:lnTo>
                <a:lnTo>
                  <a:pt x="2551106" y="87622"/>
                </a:lnTo>
                <a:lnTo>
                  <a:pt x="2543300" y="79861"/>
                </a:lnTo>
                <a:close/>
              </a:path>
              <a:path w="6177280" h="1779270">
                <a:moveTo>
                  <a:pt x="1259031" y="79861"/>
                </a:moveTo>
                <a:lnTo>
                  <a:pt x="1239773" y="79861"/>
                </a:lnTo>
                <a:lnTo>
                  <a:pt x="1231968" y="87622"/>
                </a:lnTo>
                <a:lnTo>
                  <a:pt x="1231968" y="106770"/>
                </a:lnTo>
                <a:lnTo>
                  <a:pt x="1239773" y="114532"/>
                </a:lnTo>
                <a:lnTo>
                  <a:pt x="1259031" y="114532"/>
                </a:lnTo>
                <a:lnTo>
                  <a:pt x="1266836" y="106770"/>
                </a:lnTo>
                <a:lnTo>
                  <a:pt x="1266836" y="87622"/>
                </a:lnTo>
                <a:lnTo>
                  <a:pt x="1259031" y="79861"/>
                </a:lnTo>
                <a:close/>
              </a:path>
              <a:path w="6177280" h="1779270">
                <a:moveTo>
                  <a:pt x="689535" y="79861"/>
                </a:moveTo>
                <a:lnTo>
                  <a:pt x="670279" y="79861"/>
                </a:lnTo>
                <a:lnTo>
                  <a:pt x="662473" y="87622"/>
                </a:lnTo>
                <a:lnTo>
                  <a:pt x="662473" y="106770"/>
                </a:lnTo>
                <a:lnTo>
                  <a:pt x="670279" y="114532"/>
                </a:lnTo>
                <a:lnTo>
                  <a:pt x="689535" y="114532"/>
                </a:lnTo>
                <a:lnTo>
                  <a:pt x="697340" y="106770"/>
                </a:lnTo>
                <a:lnTo>
                  <a:pt x="697340" y="87622"/>
                </a:lnTo>
                <a:lnTo>
                  <a:pt x="689535" y="79861"/>
                </a:lnTo>
                <a:close/>
              </a:path>
              <a:path w="6177280" h="1779270">
                <a:moveTo>
                  <a:pt x="2252741" y="62525"/>
                </a:moveTo>
                <a:lnTo>
                  <a:pt x="2233485" y="62525"/>
                </a:lnTo>
                <a:lnTo>
                  <a:pt x="2225680" y="70286"/>
                </a:lnTo>
                <a:lnTo>
                  <a:pt x="2225680" y="89435"/>
                </a:lnTo>
                <a:lnTo>
                  <a:pt x="2233485" y="97196"/>
                </a:lnTo>
                <a:lnTo>
                  <a:pt x="2252741" y="97196"/>
                </a:lnTo>
                <a:lnTo>
                  <a:pt x="2260547" y="89435"/>
                </a:lnTo>
                <a:lnTo>
                  <a:pt x="2260547" y="70286"/>
                </a:lnTo>
                <a:lnTo>
                  <a:pt x="2252741" y="62525"/>
                </a:lnTo>
                <a:close/>
              </a:path>
              <a:path w="6177280" h="1779270">
                <a:moveTo>
                  <a:pt x="555878" y="62525"/>
                </a:moveTo>
                <a:lnTo>
                  <a:pt x="536621" y="62525"/>
                </a:lnTo>
                <a:lnTo>
                  <a:pt x="528816" y="70286"/>
                </a:lnTo>
                <a:lnTo>
                  <a:pt x="528816" y="89435"/>
                </a:lnTo>
                <a:lnTo>
                  <a:pt x="536621" y="97196"/>
                </a:lnTo>
                <a:lnTo>
                  <a:pt x="555878" y="97196"/>
                </a:lnTo>
                <a:lnTo>
                  <a:pt x="563684" y="89435"/>
                </a:lnTo>
                <a:lnTo>
                  <a:pt x="563684" y="70286"/>
                </a:lnTo>
                <a:lnTo>
                  <a:pt x="555878" y="62525"/>
                </a:lnTo>
                <a:close/>
              </a:path>
              <a:path w="6177280" h="1779270">
                <a:moveTo>
                  <a:pt x="27061" y="62525"/>
                </a:moveTo>
                <a:lnTo>
                  <a:pt x="7805" y="62525"/>
                </a:lnTo>
                <a:lnTo>
                  <a:pt x="0" y="70286"/>
                </a:lnTo>
                <a:lnTo>
                  <a:pt x="0" y="89435"/>
                </a:lnTo>
                <a:lnTo>
                  <a:pt x="7805" y="97196"/>
                </a:lnTo>
                <a:lnTo>
                  <a:pt x="27061" y="97196"/>
                </a:lnTo>
                <a:lnTo>
                  <a:pt x="34866" y="89435"/>
                </a:lnTo>
                <a:lnTo>
                  <a:pt x="34866" y="70286"/>
                </a:lnTo>
                <a:lnTo>
                  <a:pt x="27061" y="62525"/>
                </a:lnTo>
                <a:close/>
              </a:path>
              <a:path w="6177280" h="1779270">
                <a:moveTo>
                  <a:pt x="4896827" y="56747"/>
                </a:moveTo>
                <a:lnTo>
                  <a:pt x="4877570" y="56747"/>
                </a:lnTo>
                <a:lnTo>
                  <a:pt x="4869766" y="64508"/>
                </a:lnTo>
                <a:lnTo>
                  <a:pt x="4869766" y="83657"/>
                </a:lnTo>
                <a:lnTo>
                  <a:pt x="4877570" y="91418"/>
                </a:lnTo>
                <a:lnTo>
                  <a:pt x="4896827" y="91418"/>
                </a:lnTo>
                <a:lnTo>
                  <a:pt x="4904633" y="83657"/>
                </a:lnTo>
                <a:lnTo>
                  <a:pt x="4904633" y="64508"/>
                </a:lnTo>
                <a:lnTo>
                  <a:pt x="4896827" y="56747"/>
                </a:lnTo>
                <a:close/>
              </a:path>
              <a:path w="6177280" h="1779270">
                <a:moveTo>
                  <a:pt x="3385921" y="56747"/>
                </a:moveTo>
                <a:lnTo>
                  <a:pt x="3366664" y="56747"/>
                </a:lnTo>
                <a:lnTo>
                  <a:pt x="3358860" y="64508"/>
                </a:lnTo>
                <a:lnTo>
                  <a:pt x="3358860" y="83657"/>
                </a:lnTo>
                <a:lnTo>
                  <a:pt x="3366664" y="91418"/>
                </a:lnTo>
                <a:lnTo>
                  <a:pt x="3385921" y="91418"/>
                </a:lnTo>
                <a:lnTo>
                  <a:pt x="3393727" y="83657"/>
                </a:lnTo>
                <a:lnTo>
                  <a:pt x="3393727" y="64508"/>
                </a:lnTo>
                <a:lnTo>
                  <a:pt x="3385921" y="56747"/>
                </a:lnTo>
                <a:close/>
              </a:path>
              <a:path w="6177280" h="1779270">
                <a:moveTo>
                  <a:pt x="1410121" y="56747"/>
                </a:moveTo>
                <a:lnTo>
                  <a:pt x="1390865" y="56747"/>
                </a:lnTo>
                <a:lnTo>
                  <a:pt x="1383060" y="64508"/>
                </a:lnTo>
                <a:lnTo>
                  <a:pt x="1383060" y="83657"/>
                </a:lnTo>
                <a:lnTo>
                  <a:pt x="1390865" y="91418"/>
                </a:lnTo>
                <a:lnTo>
                  <a:pt x="1410121" y="91418"/>
                </a:lnTo>
                <a:lnTo>
                  <a:pt x="1417927" y="83657"/>
                </a:lnTo>
                <a:lnTo>
                  <a:pt x="1417927" y="64508"/>
                </a:lnTo>
                <a:lnTo>
                  <a:pt x="1410121" y="56747"/>
                </a:lnTo>
                <a:close/>
              </a:path>
              <a:path w="6177280" h="1779270">
                <a:moveTo>
                  <a:pt x="2130708" y="45191"/>
                </a:moveTo>
                <a:lnTo>
                  <a:pt x="2111451" y="45191"/>
                </a:lnTo>
                <a:lnTo>
                  <a:pt x="2103645" y="52952"/>
                </a:lnTo>
                <a:lnTo>
                  <a:pt x="2103645" y="72101"/>
                </a:lnTo>
                <a:lnTo>
                  <a:pt x="2111451" y="79862"/>
                </a:lnTo>
                <a:lnTo>
                  <a:pt x="2130708" y="79862"/>
                </a:lnTo>
                <a:lnTo>
                  <a:pt x="2138513" y="72101"/>
                </a:lnTo>
                <a:lnTo>
                  <a:pt x="2138513" y="52952"/>
                </a:lnTo>
                <a:lnTo>
                  <a:pt x="2130708" y="45191"/>
                </a:lnTo>
                <a:close/>
              </a:path>
              <a:path w="6177280" h="1779270">
                <a:moveTo>
                  <a:pt x="4298276" y="39413"/>
                </a:moveTo>
                <a:lnTo>
                  <a:pt x="4279019" y="39413"/>
                </a:lnTo>
                <a:lnTo>
                  <a:pt x="4271214" y="47174"/>
                </a:lnTo>
                <a:lnTo>
                  <a:pt x="4271214" y="66323"/>
                </a:lnTo>
                <a:lnTo>
                  <a:pt x="4279019" y="74084"/>
                </a:lnTo>
                <a:lnTo>
                  <a:pt x="4298276" y="74084"/>
                </a:lnTo>
                <a:lnTo>
                  <a:pt x="4306082" y="66323"/>
                </a:lnTo>
                <a:lnTo>
                  <a:pt x="4306082" y="47174"/>
                </a:lnTo>
                <a:lnTo>
                  <a:pt x="4298276" y="39413"/>
                </a:lnTo>
                <a:close/>
              </a:path>
              <a:path w="6177280" h="1779270">
                <a:moveTo>
                  <a:pt x="3507957" y="39413"/>
                </a:moveTo>
                <a:lnTo>
                  <a:pt x="3488700" y="39413"/>
                </a:lnTo>
                <a:lnTo>
                  <a:pt x="3480894" y="47174"/>
                </a:lnTo>
                <a:lnTo>
                  <a:pt x="3480894" y="66323"/>
                </a:lnTo>
                <a:lnTo>
                  <a:pt x="3488700" y="74084"/>
                </a:lnTo>
                <a:lnTo>
                  <a:pt x="3507957" y="74084"/>
                </a:lnTo>
                <a:lnTo>
                  <a:pt x="3515762" y="66323"/>
                </a:lnTo>
                <a:lnTo>
                  <a:pt x="3515762" y="47174"/>
                </a:lnTo>
                <a:lnTo>
                  <a:pt x="3507957" y="39413"/>
                </a:lnTo>
                <a:close/>
              </a:path>
              <a:path w="6177280" h="1779270">
                <a:moveTo>
                  <a:pt x="1776225" y="39413"/>
                </a:moveTo>
                <a:lnTo>
                  <a:pt x="1756968" y="39413"/>
                </a:lnTo>
                <a:lnTo>
                  <a:pt x="1749163" y="47174"/>
                </a:lnTo>
                <a:lnTo>
                  <a:pt x="1749163" y="66323"/>
                </a:lnTo>
                <a:lnTo>
                  <a:pt x="1756968" y="74084"/>
                </a:lnTo>
                <a:lnTo>
                  <a:pt x="1776225" y="74084"/>
                </a:lnTo>
                <a:lnTo>
                  <a:pt x="1784031" y="66323"/>
                </a:lnTo>
                <a:lnTo>
                  <a:pt x="1784031" y="47174"/>
                </a:lnTo>
                <a:lnTo>
                  <a:pt x="1776225" y="39413"/>
                </a:lnTo>
                <a:close/>
              </a:path>
              <a:path w="6177280" h="1779270">
                <a:moveTo>
                  <a:pt x="5756882" y="33633"/>
                </a:moveTo>
                <a:lnTo>
                  <a:pt x="5737626" y="33633"/>
                </a:lnTo>
                <a:lnTo>
                  <a:pt x="5729820" y="41395"/>
                </a:lnTo>
                <a:lnTo>
                  <a:pt x="5729820" y="60543"/>
                </a:lnTo>
                <a:lnTo>
                  <a:pt x="5737626" y="68304"/>
                </a:lnTo>
                <a:lnTo>
                  <a:pt x="5756882" y="68304"/>
                </a:lnTo>
                <a:lnTo>
                  <a:pt x="5764687" y="60543"/>
                </a:lnTo>
                <a:lnTo>
                  <a:pt x="5764687" y="41395"/>
                </a:lnTo>
                <a:lnTo>
                  <a:pt x="5756882" y="33633"/>
                </a:lnTo>
                <a:close/>
              </a:path>
              <a:path w="6177280" h="1779270">
                <a:moveTo>
                  <a:pt x="5541868" y="33633"/>
                </a:moveTo>
                <a:lnTo>
                  <a:pt x="5522611" y="33633"/>
                </a:lnTo>
                <a:lnTo>
                  <a:pt x="5514806" y="41395"/>
                </a:lnTo>
                <a:lnTo>
                  <a:pt x="5514806" y="60543"/>
                </a:lnTo>
                <a:lnTo>
                  <a:pt x="5522611" y="68304"/>
                </a:lnTo>
                <a:lnTo>
                  <a:pt x="5541868" y="68304"/>
                </a:lnTo>
                <a:lnTo>
                  <a:pt x="5549673" y="60543"/>
                </a:lnTo>
                <a:lnTo>
                  <a:pt x="5549673" y="41395"/>
                </a:lnTo>
                <a:lnTo>
                  <a:pt x="5541868" y="33633"/>
                </a:lnTo>
                <a:close/>
              </a:path>
              <a:path w="6177280" h="1779270">
                <a:moveTo>
                  <a:pt x="1142808" y="33633"/>
                </a:moveTo>
                <a:lnTo>
                  <a:pt x="1123551" y="33633"/>
                </a:lnTo>
                <a:lnTo>
                  <a:pt x="1115745" y="41395"/>
                </a:lnTo>
                <a:lnTo>
                  <a:pt x="1115745" y="60543"/>
                </a:lnTo>
                <a:lnTo>
                  <a:pt x="1123551" y="68304"/>
                </a:lnTo>
                <a:lnTo>
                  <a:pt x="1142808" y="68304"/>
                </a:lnTo>
                <a:lnTo>
                  <a:pt x="1150613" y="60543"/>
                </a:lnTo>
                <a:lnTo>
                  <a:pt x="1150613" y="41395"/>
                </a:lnTo>
                <a:lnTo>
                  <a:pt x="1142808" y="33633"/>
                </a:lnTo>
                <a:close/>
              </a:path>
              <a:path w="6177280" h="1779270">
                <a:moveTo>
                  <a:pt x="916171" y="33633"/>
                </a:moveTo>
                <a:lnTo>
                  <a:pt x="896914" y="33633"/>
                </a:lnTo>
                <a:lnTo>
                  <a:pt x="889109" y="41395"/>
                </a:lnTo>
                <a:lnTo>
                  <a:pt x="889109" y="60543"/>
                </a:lnTo>
                <a:lnTo>
                  <a:pt x="896914" y="68304"/>
                </a:lnTo>
                <a:lnTo>
                  <a:pt x="916171" y="68304"/>
                </a:lnTo>
                <a:lnTo>
                  <a:pt x="923977" y="60543"/>
                </a:lnTo>
                <a:lnTo>
                  <a:pt x="923977" y="41395"/>
                </a:lnTo>
                <a:lnTo>
                  <a:pt x="916171" y="33633"/>
                </a:lnTo>
                <a:close/>
              </a:path>
              <a:path w="6177280" h="1779270">
                <a:moveTo>
                  <a:pt x="422221" y="33633"/>
                </a:moveTo>
                <a:lnTo>
                  <a:pt x="402964" y="33633"/>
                </a:lnTo>
                <a:lnTo>
                  <a:pt x="395159" y="41395"/>
                </a:lnTo>
                <a:lnTo>
                  <a:pt x="395159" y="60543"/>
                </a:lnTo>
                <a:lnTo>
                  <a:pt x="402964" y="68304"/>
                </a:lnTo>
                <a:lnTo>
                  <a:pt x="422221" y="68304"/>
                </a:lnTo>
                <a:lnTo>
                  <a:pt x="430027" y="60543"/>
                </a:lnTo>
                <a:lnTo>
                  <a:pt x="430027" y="41395"/>
                </a:lnTo>
                <a:lnTo>
                  <a:pt x="422221" y="33633"/>
                </a:lnTo>
                <a:close/>
              </a:path>
              <a:path w="6177280" h="1779270">
                <a:moveTo>
                  <a:pt x="5954462" y="27854"/>
                </a:moveTo>
                <a:lnTo>
                  <a:pt x="5935206" y="27854"/>
                </a:lnTo>
                <a:lnTo>
                  <a:pt x="5927401" y="35617"/>
                </a:lnTo>
                <a:lnTo>
                  <a:pt x="5927401" y="54764"/>
                </a:lnTo>
                <a:lnTo>
                  <a:pt x="5935206" y="62527"/>
                </a:lnTo>
                <a:lnTo>
                  <a:pt x="5954462" y="62527"/>
                </a:lnTo>
                <a:lnTo>
                  <a:pt x="5962267" y="54764"/>
                </a:lnTo>
                <a:lnTo>
                  <a:pt x="5962267" y="35617"/>
                </a:lnTo>
                <a:lnTo>
                  <a:pt x="5954462" y="27854"/>
                </a:lnTo>
                <a:close/>
              </a:path>
              <a:path w="6177280" h="1779270">
                <a:moveTo>
                  <a:pt x="4629514" y="27854"/>
                </a:moveTo>
                <a:lnTo>
                  <a:pt x="4610256" y="27854"/>
                </a:lnTo>
                <a:lnTo>
                  <a:pt x="4602452" y="35617"/>
                </a:lnTo>
                <a:lnTo>
                  <a:pt x="4602452" y="54764"/>
                </a:lnTo>
                <a:lnTo>
                  <a:pt x="4610256" y="62527"/>
                </a:lnTo>
                <a:lnTo>
                  <a:pt x="4629514" y="62527"/>
                </a:lnTo>
                <a:lnTo>
                  <a:pt x="4637319" y="54764"/>
                </a:lnTo>
                <a:lnTo>
                  <a:pt x="4637319" y="35617"/>
                </a:lnTo>
                <a:lnTo>
                  <a:pt x="4629514" y="27854"/>
                </a:lnTo>
                <a:close/>
              </a:path>
              <a:path w="6177280" h="1779270">
                <a:moveTo>
                  <a:pt x="2380588" y="27854"/>
                </a:moveTo>
                <a:lnTo>
                  <a:pt x="2361331" y="27854"/>
                </a:lnTo>
                <a:lnTo>
                  <a:pt x="2353525" y="35617"/>
                </a:lnTo>
                <a:lnTo>
                  <a:pt x="2353525" y="54764"/>
                </a:lnTo>
                <a:lnTo>
                  <a:pt x="2361331" y="62527"/>
                </a:lnTo>
                <a:lnTo>
                  <a:pt x="2380588" y="62527"/>
                </a:lnTo>
                <a:lnTo>
                  <a:pt x="2388393" y="54764"/>
                </a:lnTo>
                <a:lnTo>
                  <a:pt x="2388393" y="35617"/>
                </a:lnTo>
                <a:lnTo>
                  <a:pt x="2380588" y="27854"/>
                </a:lnTo>
                <a:close/>
              </a:path>
              <a:path w="6177280" h="1779270">
                <a:moveTo>
                  <a:pt x="154908" y="27854"/>
                </a:moveTo>
                <a:lnTo>
                  <a:pt x="135651" y="27854"/>
                </a:lnTo>
                <a:lnTo>
                  <a:pt x="127845" y="35617"/>
                </a:lnTo>
                <a:lnTo>
                  <a:pt x="127845" y="54764"/>
                </a:lnTo>
                <a:lnTo>
                  <a:pt x="135651" y="62527"/>
                </a:lnTo>
                <a:lnTo>
                  <a:pt x="154908" y="62527"/>
                </a:lnTo>
                <a:lnTo>
                  <a:pt x="162713" y="54764"/>
                </a:lnTo>
                <a:lnTo>
                  <a:pt x="162713" y="35617"/>
                </a:lnTo>
                <a:lnTo>
                  <a:pt x="154908" y="27854"/>
                </a:lnTo>
                <a:close/>
              </a:path>
              <a:path w="6177280" h="1779270">
                <a:moveTo>
                  <a:pt x="4147186" y="22076"/>
                </a:moveTo>
                <a:lnTo>
                  <a:pt x="4127929" y="22076"/>
                </a:lnTo>
                <a:lnTo>
                  <a:pt x="4120123" y="29838"/>
                </a:lnTo>
                <a:lnTo>
                  <a:pt x="4120123" y="48986"/>
                </a:lnTo>
                <a:lnTo>
                  <a:pt x="4127929" y="56748"/>
                </a:lnTo>
                <a:lnTo>
                  <a:pt x="4147186" y="56748"/>
                </a:lnTo>
                <a:lnTo>
                  <a:pt x="4154991" y="48986"/>
                </a:lnTo>
                <a:lnTo>
                  <a:pt x="4154991" y="29838"/>
                </a:lnTo>
                <a:lnTo>
                  <a:pt x="4147186" y="22076"/>
                </a:lnTo>
                <a:close/>
              </a:path>
              <a:path w="6177280" h="1779270">
                <a:moveTo>
                  <a:pt x="4019340" y="22076"/>
                </a:moveTo>
                <a:lnTo>
                  <a:pt x="4000083" y="22076"/>
                </a:lnTo>
                <a:lnTo>
                  <a:pt x="3992279" y="29838"/>
                </a:lnTo>
                <a:lnTo>
                  <a:pt x="3992279" y="48986"/>
                </a:lnTo>
                <a:lnTo>
                  <a:pt x="4000083" y="56748"/>
                </a:lnTo>
                <a:lnTo>
                  <a:pt x="4019340" y="56748"/>
                </a:lnTo>
                <a:lnTo>
                  <a:pt x="4027145" y="48986"/>
                </a:lnTo>
                <a:lnTo>
                  <a:pt x="4027145" y="29838"/>
                </a:lnTo>
                <a:lnTo>
                  <a:pt x="4019340" y="22076"/>
                </a:lnTo>
                <a:close/>
              </a:path>
              <a:path w="6177280" h="1779270">
                <a:moveTo>
                  <a:pt x="796739" y="22076"/>
                </a:moveTo>
                <a:lnTo>
                  <a:pt x="790319" y="22076"/>
                </a:lnTo>
                <a:lnTo>
                  <a:pt x="778697" y="33633"/>
                </a:lnTo>
                <a:lnTo>
                  <a:pt x="779792" y="37951"/>
                </a:lnTo>
                <a:lnTo>
                  <a:pt x="783554" y="40361"/>
                </a:lnTo>
                <a:lnTo>
                  <a:pt x="790699" y="39407"/>
                </a:lnTo>
                <a:lnTo>
                  <a:pt x="801942" y="33633"/>
                </a:lnTo>
                <a:lnTo>
                  <a:pt x="801942" y="27251"/>
                </a:lnTo>
                <a:lnTo>
                  <a:pt x="796739" y="22076"/>
                </a:lnTo>
                <a:close/>
              </a:path>
              <a:path w="6177280" h="1779270">
                <a:moveTo>
                  <a:pt x="5321044" y="16297"/>
                </a:moveTo>
                <a:lnTo>
                  <a:pt x="5301787" y="16297"/>
                </a:lnTo>
                <a:lnTo>
                  <a:pt x="5293982" y="24060"/>
                </a:lnTo>
                <a:lnTo>
                  <a:pt x="5293982" y="43207"/>
                </a:lnTo>
                <a:lnTo>
                  <a:pt x="5301787" y="50970"/>
                </a:lnTo>
                <a:lnTo>
                  <a:pt x="5321044" y="50970"/>
                </a:lnTo>
                <a:lnTo>
                  <a:pt x="5328850" y="43207"/>
                </a:lnTo>
                <a:lnTo>
                  <a:pt x="5328850" y="24060"/>
                </a:lnTo>
                <a:lnTo>
                  <a:pt x="5321044" y="16297"/>
                </a:lnTo>
                <a:close/>
              </a:path>
              <a:path w="6177280" h="1779270">
                <a:moveTo>
                  <a:pt x="5158331" y="16297"/>
                </a:moveTo>
                <a:lnTo>
                  <a:pt x="5139074" y="16297"/>
                </a:lnTo>
                <a:lnTo>
                  <a:pt x="5131269" y="24060"/>
                </a:lnTo>
                <a:lnTo>
                  <a:pt x="5131269" y="43207"/>
                </a:lnTo>
                <a:lnTo>
                  <a:pt x="5139074" y="50970"/>
                </a:lnTo>
                <a:lnTo>
                  <a:pt x="5158331" y="50970"/>
                </a:lnTo>
                <a:lnTo>
                  <a:pt x="5166136" y="43207"/>
                </a:lnTo>
                <a:lnTo>
                  <a:pt x="5166136" y="24060"/>
                </a:lnTo>
                <a:lnTo>
                  <a:pt x="5158331" y="16297"/>
                </a:lnTo>
                <a:close/>
              </a:path>
              <a:path w="6177280" h="1779270">
                <a:moveTo>
                  <a:pt x="4490046" y="16297"/>
                </a:moveTo>
                <a:lnTo>
                  <a:pt x="4470788" y="16297"/>
                </a:lnTo>
                <a:lnTo>
                  <a:pt x="4462984" y="24060"/>
                </a:lnTo>
                <a:lnTo>
                  <a:pt x="4462984" y="43207"/>
                </a:lnTo>
                <a:lnTo>
                  <a:pt x="4470788" y="50970"/>
                </a:lnTo>
                <a:lnTo>
                  <a:pt x="4490046" y="50970"/>
                </a:lnTo>
                <a:lnTo>
                  <a:pt x="4497852" y="43207"/>
                </a:lnTo>
                <a:lnTo>
                  <a:pt x="4497852" y="24060"/>
                </a:lnTo>
                <a:lnTo>
                  <a:pt x="4490046" y="16297"/>
                </a:lnTo>
                <a:close/>
              </a:path>
              <a:path w="6177280" h="1779270">
                <a:moveTo>
                  <a:pt x="3130229" y="16297"/>
                </a:moveTo>
                <a:lnTo>
                  <a:pt x="3110972" y="16297"/>
                </a:lnTo>
                <a:lnTo>
                  <a:pt x="3103167" y="24060"/>
                </a:lnTo>
                <a:lnTo>
                  <a:pt x="3103167" y="43207"/>
                </a:lnTo>
                <a:lnTo>
                  <a:pt x="3110972" y="50970"/>
                </a:lnTo>
                <a:lnTo>
                  <a:pt x="3130229" y="50970"/>
                </a:lnTo>
                <a:lnTo>
                  <a:pt x="3138035" y="43207"/>
                </a:lnTo>
                <a:lnTo>
                  <a:pt x="3138035" y="24060"/>
                </a:lnTo>
                <a:lnTo>
                  <a:pt x="3130229" y="16297"/>
                </a:lnTo>
                <a:close/>
              </a:path>
              <a:path w="6177280" h="1779270">
                <a:moveTo>
                  <a:pt x="3862438" y="10519"/>
                </a:moveTo>
                <a:lnTo>
                  <a:pt x="3843182" y="10519"/>
                </a:lnTo>
                <a:lnTo>
                  <a:pt x="3835377" y="18280"/>
                </a:lnTo>
                <a:lnTo>
                  <a:pt x="3835377" y="37429"/>
                </a:lnTo>
                <a:lnTo>
                  <a:pt x="3843182" y="45191"/>
                </a:lnTo>
                <a:lnTo>
                  <a:pt x="3862438" y="45191"/>
                </a:lnTo>
                <a:lnTo>
                  <a:pt x="3870243" y="37429"/>
                </a:lnTo>
                <a:lnTo>
                  <a:pt x="3870243" y="18280"/>
                </a:lnTo>
                <a:lnTo>
                  <a:pt x="3862438" y="10519"/>
                </a:lnTo>
                <a:close/>
              </a:path>
              <a:path w="6177280" h="1779270">
                <a:moveTo>
                  <a:pt x="1014962" y="10519"/>
                </a:moveTo>
                <a:lnTo>
                  <a:pt x="995705" y="10519"/>
                </a:lnTo>
                <a:lnTo>
                  <a:pt x="987899" y="18280"/>
                </a:lnTo>
                <a:lnTo>
                  <a:pt x="987899" y="37429"/>
                </a:lnTo>
                <a:lnTo>
                  <a:pt x="995705" y="45191"/>
                </a:lnTo>
                <a:lnTo>
                  <a:pt x="1014962" y="45191"/>
                </a:lnTo>
                <a:lnTo>
                  <a:pt x="1022767" y="37429"/>
                </a:lnTo>
                <a:lnTo>
                  <a:pt x="1022767" y="18280"/>
                </a:lnTo>
                <a:lnTo>
                  <a:pt x="1014962" y="10519"/>
                </a:lnTo>
                <a:close/>
              </a:path>
              <a:path w="6177280" h="1779270">
                <a:moveTo>
                  <a:pt x="311809" y="10519"/>
                </a:moveTo>
                <a:lnTo>
                  <a:pt x="292552" y="10519"/>
                </a:lnTo>
                <a:lnTo>
                  <a:pt x="284746" y="18280"/>
                </a:lnTo>
                <a:lnTo>
                  <a:pt x="284746" y="37429"/>
                </a:lnTo>
                <a:lnTo>
                  <a:pt x="292552" y="45191"/>
                </a:lnTo>
                <a:lnTo>
                  <a:pt x="311809" y="45191"/>
                </a:lnTo>
                <a:lnTo>
                  <a:pt x="319614" y="37429"/>
                </a:lnTo>
                <a:lnTo>
                  <a:pt x="319614" y="18280"/>
                </a:lnTo>
                <a:lnTo>
                  <a:pt x="311809" y="10519"/>
                </a:lnTo>
                <a:close/>
              </a:path>
              <a:path w="6177280" h="1779270">
                <a:moveTo>
                  <a:pt x="3722970" y="4742"/>
                </a:moveTo>
                <a:lnTo>
                  <a:pt x="3703713" y="4742"/>
                </a:lnTo>
                <a:lnTo>
                  <a:pt x="3695908" y="12503"/>
                </a:lnTo>
                <a:lnTo>
                  <a:pt x="3695908" y="31650"/>
                </a:lnTo>
                <a:lnTo>
                  <a:pt x="3703713" y="39413"/>
                </a:lnTo>
                <a:lnTo>
                  <a:pt x="3722970" y="39413"/>
                </a:lnTo>
                <a:lnTo>
                  <a:pt x="3730776" y="31650"/>
                </a:lnTo>
                <a:lnTo>
                  <a:pt x="3730776" y="12503"/>
                </a:lnTo>
                <a:lnTo>
                  <a:pt x="3722970" y="4742"/>
                </a:lnTo>
                <a:close/>
              </a:path>
              <a:path w="6177280" h="1779270">
                <a:moveTo>
                  <a:pt x="3287132" y="4742"/>
                </a:moveTo>
                <a:lnTo>
                  <a:pt x="3267876" y="4742"/>
                </a:lnTo>
                <a:lnTo>
                  <a:pt x="3260070" y="12503"/>
                </a:lnTo>
                <a:lnTo>
                  <a:pt x="3260070" y="31650"/>
                </a:lnTo>
                <a:lnTo>
                  <a:pt x="3267876" y="39413"/>
                </a:lnTo>
                <a:lnTo>
                  <a:pt x="3287132" y="39413"/>
                </a:lnTo>
                <a:lnTo>
                  <a:pt x="3294937" y="31650"/>
                </a:lnTo>
                <a:lnTo>
                  <a:pt x="3294937" y="12503"/>
                </a:lnTo>
                <a:lnTo>
                  <a:pt x="3287132" y="4742"/>
                </a:lnTo>
                <a:close/>
              </a:path>
              <a:path w="6177280" h="1779270">
                <a:moveTo>
                  <a:pt x="5028096" y="0"/>
                </a:moveTo>
                <a:lnTo>
                  <a:pt x="5001994" y="0"/>
                </a:lnTo>
                <a:lnTo>
                  <a:pt x="4997612" y="10519"/>
                </a:lnTo>
                <a:lnTo>
                  <a:pt x="4997612" y="20093"/>
                </a:lnTo>
                <a:lnTo>
                  <a:pt x="5005417" y="27854"/>
                </a:lnTo>
                <a:lnTo>
                  <a:pt x="5015045" y="27854"/>
                </a:lnTo>
                <a:lnTo>
                  <a:pt x="5021763" y="26328"/>
                </a:lnTo>
                <a:lnTo>
                  <a:pt x="5026825" y="21462"/>
                </a:lnTo>
                <a:lnTo>
                  <a:pt x="5029260" y="12829"/>
                </a:lnTo>
                <a:lnTo>
                  <a:pt x="5028096" y="0"/>
                </a:lnTo>
                <a:close/>
              </a:path>
              <a:path w="6177280" h="1779270">
                <a:moveTo>
                  <a:pt x="3614120" y="0"/>
                </a:moveTo>
                <a:lnTo>
                  <a:pt x="3580117" y="0"/>
                </a:lnTo>
                <a:lnTo>
                  <a:pt x="3597117" y="16297"/>
                </a:lnTo>
                <a:lnTo>
                  <a:pt x="3601933" y="16297"/>
                </a:lnTo>
                <a:lnTo>
                  <a:pt x="3606290" y="14358"/>
                </a:lnTo>
                <a:lnTo>
                  <a:pt x="3614120" y="0"/>
                </a:lnTo>
                <a:close/>
              </a:path>
              <a:path w="6177280" h="1779270">
                <a:moveTo>
                  <a:pt x="2847044" y="0"/>
                </a:moveTo>
                <a:lnTo>
                  <a:pt x="2813041" y="0"/>
                </a:lnTo>
                <a:lnTo>
                  <a:pt x="2830042" y="16297"/>
                </a:lnTo>
                <a:lnTo>
                  <a:pt x="2834857" y="16297"/>
                </a:lnTo>
                <a:lnTo>
                  <a:pt x="2839215" y="14358"/>
                </a:lnTo>
                <a:lnTo>
                  <a:pt x="2847044" y="0"/>
                </a:lnTo>
                <a:close/>
              </a:path>
              <a:path w="6177280" h="1779270">
                <a:moveTo>
                  <a:pt x="2736632" y="0"/>
                </a:moveTo>
                <a:lnTo>
                  <a:pt x="2702629" y="0"/>
                </a:lnTo>
                <a:lnTo>
                  <a:pt x="2719630" y="16297"/>
                </a:lnTo>
                <a:lnTo>
                  <a:pt x="2724445" y="16297"/>
                </a:lnTo>
                <a:lnTo>
                  <a:pt x="2728803" y="14358"/>
                </a:lnTo>
                <a:lnTo>
                  <a:pt x="2736632" y="0"/>
                </a:lnTo>
                <a:close/>
              </a:path>
              <a:path w="6177280" h="1779270">
                <a:moveTo>
                  <a:pt x="2618865" y="0"/>
                </a:moveTo>
                <a:lnTo>
                  <a:pt x="2587948" y="0"/>
                </a:lnTo>
                <a:lnTo>
                  <a:pt x="2585973" y="4742"/>
                </a:lnTo>
                <a:lnTo>
                  <a:pt x="2585973" y="14315"/>
                </a:lnTo>
                <a:lnTo>
                  <a:pt x="2593779" y="22076"/>
                </a:lnTo>
                <a:lnTo>
                  <a:pt x="2603407" y="22076"/>
                </a:lnTo>
                <a:lnTo>
                  <a:pt x="2610162" y="20640"/>
                </a:lnTo>
                <a:lnTo>
                  <a:pt x="2615487" y="16406"/>
                </a:lnTo>
                <a:lnTo>
                  <a:pt x="2618637" y="9488"/>
                </a:lnTo>
                <a:lnTo>
                  <a:pt x="2618865" y="0"/>
                </a:lnTo>
                <a:close/>
              </a:path>
              <a:path w="6177280" h="1779270">
                <a:moveTo>
                  <a:pt x="2491019" y="0"/>
                </a:moveTo>
                <a:lnTo>
                  <a:pt x="2460103" y="0"/>
                </a:lnTo>
                <a:lnTo>
                  <a:pt x="2458128" y="4742"/>
                </a:lnTo>
                <a:lnTo>
                  <a:pt x="2458128" y="14315"/>
                </a:lnTo>
                <a:lnTo>
                  <a:pt x="2465932" y="22076"/>
                </a:lnTo>
                <a:lnTo>
                  <a:pt x="2475561" y="22076"/>
                </a:lnTo>
                <a:lnTo>
                  <a:pt x="2482316" y="20640"/>
                </a:lnTo>
                <a:lnTo>
                  <a:pt x="2487641" y="16406"/>
                </a:lnTo>
                <a:lnTo>
                  <a:pt x="2490791" y="9488"/>
                </a:lnTo>
                <a:lnTo>
                  <a:pt x="2491019" y="0"/>
                </a:lnTo>
                <a:close/>
              </a:path>
              <a:path w="6177280" h="1779270">
                <a:moveTo>
                  <a:pt x="2006286" y="0"/>
                </a:moveTo>
                <a:lnTo>
                  <a:pt x="1980182" y="0"/>
                </a:lnTo>
                <a:lnTo>
                  <a:pt x="1975799" y="10519"/>
                </a:lnTo>
                <a:lnTo>
                  <a:pt x="1975799" y="20093"/>
                </a:lnTo>
                <a:lnTo>
                  <a:pt x="1983605" y="27854"/>
                </a:lnTo>
                <a:lnTo>
                  <a:pt x="1993233" y="27854"/>
                </a:lnTo>
                <a:lnTo>
                  <a:pt x="1999951" y="26328"/>
                </a:lnTo>
                <a:lnTo>
                  <a:pt x="2005013" y="21462"/>
                </a:lnTo>
                <a:lnTo>
                  <a:pt x="2007449" y="12829"/>
                </a:lnTo>
                <a:lnTo>
                  <a:pt x="2006286" y="0"/>
                </a:lnTo>
                <a:close/>
              </a:path>
              <a:path w="6177280" h="1779270">
                <a:moveTo>
                  <a:pt x="1873716" y="0"/>
                </a:moveTo>
                <a:lnTo>
                  <a:pt x="1868681" y="0"/>
                </a:lnTo>
                <a:lnTo>
                  <a:pt x="1853765" y="16297"/>
                </a:lnTo>
                <a:lnTo>
                  <a:pt x="1853765" y="25872"/>
                </a:lnTo>
                <a:lnTo>
                  <a:pt x="1861571" y="33634"/>
                </a:lnTo>
                <a:lnTo>
                  <a:pt x="1880826" y="33634"/>
                </a:lnTo>
                <a:lnTo>
                  <a:pt x="1888632" y="25872"/>
                </a:lnTo>
                <a:lnTo>
                  <a:pt x="1888632" y="11511"/>
                </a:lnTo>
                <a:lnTo>
                  <a:pt x="1886681" y="7178"/>
                </a:lnTo>
                <a:lnTo>
                  <a:pt x="1873716" y="0"/>
                </a:lnTo>
                <a:close/>
              </a:path>
              <a:path w="6177280" h="1779270">
                <a:moveTo>
                  <a:pt x="1673186" y="0"/>
                </a:moveTo>
                <a:lnTo>
                  <a:pt x="1639183" y="0"/>
                </a:lnTo>
                <a:lnTo>
                  <a:pt x="1656185" y="16297"/>
                </a:lnTo>
                <a:lnTo>
                  <a:pt x="1660999" y="16297"/>
                </a:lnTo>
                <a:lnTo>
                  <a:pt x="1665358" y="14358"/>
                </a:lnTo>
                <a:lnTo>
                  <a:pt x="1673186" y="0"/>
                </a:lnTo>
                <a:close/>
              </a:path>
              <a:path w="6177280" h="1779270">
                <a:moveTo>
                  <a:pt x="1568584" y="0"/>
                </a:moveTo>
                <a:lnTo>
                  <a:pt x="1534582" y="0"/>
                </a:lnTo>
                <a:lnTo>
                  <a:pt x="1551583" y="16297"/>
                </a:lnTo>
                <a:lnTo>
                  <a:pt x="1556397" y="16297"/>
                </a:lnTo>
                <a:lnTo>
                  <a:pt x="1560756" y="14358"/>
                </a:lnTo>
                <a:lnTo>
                  <a:pt x="1568584" y="0"/>
                </a:lnTo>
                <a:close/>
              </a:path>
              <a:path w="6177280" h="1779270">
                <a:moveTo>
                  <a:pt x="1318705" y="0"/>
                </a:moveTo>
                <a:lnTo>
                  <a:pt x="1284702" y="0"/>
                </a:lnTo>
                <a:lnTo>
                  <a:pt x="1301704" y="16297"/>
                </a:lnTo>
                <a:lnTo>
                  <a:pt x="1306517" y="16297"/>
                </a:lnTo>
                <a:lnTo>
                  <a:pt x="1310876" y="14358"/>
                </a:lnTo>
                <a:lnTo>
                  <a:pt x="1318705" y="0"/>
                </a:lnTo>
                <a:close/>
              </a:path>
            </a:pathLst>
          </a:custGeom>
          <a:solidFill>
            <a:srgbClr val="FFFFFF">
              <a:alpha val="39999"/>
            </a:srgbClr>
          </a:solidFill>
        </p:spPr>
        <p:txBody>
          <a:bodyPr wrap="square" lIns="0" tIns="0" rIns="0" bIns="0" rtlCol="0"/>
          <a:lstStyle/>
          <a:p>
            <a:endParaRPr dirty="0"/>
          </a:p>
        </p:txBody>
      </p:sp>
      <p:sp>
        <p:nvSpPr>
          <p:cNvPr id="8" name="object 8"/>
          <p:cNvSpPr/>
          <p:nvPr/>
        </p:nvSpPr>
        <p:spPr>
          <a:xfrm>
            <a:off x="1523" y="2390522"/>
            <a:ext cx="610870" cy="1421765"/>
          </a:xfrm>
          <a:custGeom>
            <a:avLst/>
            <a:gdLst/>
            <a:ahLst/>
            <a:cxnLst/>
            <a:rect l="l" t="t" r="r" b="b"/>
            <a:pathLst>
              <a:path w="610870" h="1421764">
                <a:moveTo>
                  <a:pt x="0" y="0"/>
                </a:moveTo>
                <a:lnTo>
                  <a:pt x="0" y="1421483"/>
                </a:lnTo>
                <a:lnTo>
                  <a:pt x="7729" y="1419560"/>
                </a:lnTo>
                <a:lnTo>
                  <a:pt x="57593" y="1399618"/>
                </a:lnTo>
                <a:lnTo>
                  <a:pt x="105458" y="1374878"/>
                </a:lnTo>
                <a:lnTo>
                  <a:pt x="150677" y="1345798"/>
                </a:lnTo>
                <a:lnTo>
                  <a:pt x="192603" y="1312838"/>
                </a:lnTo>
                <a:lnTo>
                  <a:pt x="230589" y="1276457"/>
                </a:lnTo>
                <a:lnTo>
                  <a:pt x="262524" y="1240281"/>
                </a:lnTo>
                <a:lnTo>
                  <a:pt x="291655" y="1202145"/>
                </a:lnTo>
                <a:lnTo>
                  <a:pt x="318022" y="1162211"/>
                </a:lnTo>
                <a:lnTo>
                  <a:pt x="341667" y="1120641"/>
                </a:lnTo>
                <a:lnTo>
                  <a:pt x="362631" y="1077596"/>
                </a:lnTo>
                <a:lnTo>
                  <a:pt x="380953" y="1033238"/>
                </a:lnTo>
                <a:lnTo>
                  <a:pt x="396674" y="987728"/>
                </a:lnTo>
                <a:lnTo>
                  <a:pt x="404678" y="960119"/>
                </a:lnTo>
                <a:lnTo>
                  <a:pt x="407127" y="950771"/>
                </a:lnTo>
                <a:lnTo>
                  <a:pt x="415403" y="921970"/>
                </a:lnTo>
                <a:lnTo>
                  <a:pt x="426292" y="894469"/>
                </a:lnTo>
                <a:lnTo>
                  <a:pt x="439793" y="868266"/>
                </a:lnTo>
                <a:lnTo>
                  <a:pt x="455909" y="843363"/>
                </a:lnTo>
                <a:lnTo>
                  <a:pt x="457069" y="843363"/>
                </a:lnTo>
                <a:lnTo>
                  <a:pt x="457069" y="842209"/>
                </a:lnTo>
                <a:lnTo>
                  <a:pt x="458232" y="841054"/>
                </a:lnTo>
                <a:lnTo>
                  <a:pt x="488617" y="801242"/>
                </a:lnTo>
                <a:lnTo>
                  <a:pt x="520906" y="759312"/>
                </a:lnTo>
                <a:lnTo>
                  <a:pt x="552162" y="715457"/>
                </a:lnTo>
                <a:lnTo>
                  <a:pt x="579451" y="669870"/>
                </a:lnTo>
                <a:lnTo>
                  <a:pt x="599835" y="622743"/>
                </a:lnTo>
                <a:lnTo>
                  <a:pt x="610380" y="574269"/>
                </a:lnTo>
                <a:lnTo>
                  <a:pt x="610261" y="523747"/>
                </a:lnTo>
                <a:lnTo>
                  <a:pt x="601303" y="473450"/>
                </a:lnTo>
                <a:lnTo>
                  <a:pt x="584537" y="424564"/>
                </a:lnTo>
                <a:lnTo>
                  <a:pt x="560997" y="378276"/>
                </a:lnTo>
                <a:lnTo>
                  <a:pt x="531713" y="335774"/>
                </a:lnTo>
                <a:lnTo>
                  <a:pt x="497719" y="298244"/>
                </a:lnTo>
                <a:lnTo>
                  <a:pt x="460156" y="267441"/>
                </a:lnTo>
                <a:lnTo>
                  <a:pt x="419817" y="242381"/>
                </a:lnTo>
                <a:lnTo>
                  <a:pt x="377221" y="221876"/>
                </a:lnTo>
                <a:lnTo>
                  <a:pt x="332882" y="204739"/>
                </a:lnTo>
                <a:lnTo>
                  <a:pt x="287317" y="189784"/>
                </a:lnTo>
                <a:lnTo>
                  <a:pt x="241042" y="175823"/>
                </a:lnTo>
                <a:lnTo>
                  <a:pt x="210890" y="139235"/>
                </a:lnTo>
                <a:lnTo>
                  <a:pt x="177938" y="104821"/>
                </a:lnTo>
                <a:lnTo>
                  <a:pt x="142211" y="73354"/>
                </a:lnTo>
                <a:lnTo>
                  <a:pt x="103733" y="45605"/>
                </a:lnTo>
                <a:lnTo>
                  <a:pt x="62525" y="22346"/>
                </a:lnTo>
                <a:lnTo>
                  <a:pt x="0" y="0"/>
                </a:lnTo>
                <a:close/>
              </a:path>
            </a:pathLst>
          </a:custGeom>
          <a:solidFill>
            <a:srgbClr val="FFFFFF">
              <a:alpha val="19999"/>
            </a:srgbClr>
          </a:solidFill>
        </p:spPr>
        <p:txBody>
          <a:bodyPr wrap="square" lIns="0" tIns="0" rIns="0" bIns="0" rtlCol="0"/>
          <a:lstStyle/>
          <a:p>
            <a:endParaRPr dirty="0"/>
          </a:p>
        </p:txBody>
      </p:sp>
      <p:sp>
        <p:nvSpPr>
          <p:cNvPr id="9" name="object 9"/>
          <p:cNvSpPr/>
          <p:nvPr/>
        </p:nvSpPr>
        <p:spPr>
          <a:xfrm>
            <a:off x="3794489" y="0"/>
            <a:ext cx="2423795" cy="1343660"/>
          </a:xfrm>
          <a:custGeom>
            <a:avLst/>
            <a:gdLst/>
            <a:ahLst/>
            <a:cxnLst/>
            <a:rect l="l" t="t" r="r" b="b"/>
            <a:pathLst>
              <a:path w="2423795" h="1343660">
                <a:moveTo>
                  <a:pt x="2422108" y="0"/>
                </a:moveTo>
                <a:lnTo>
                  <a:pt x="29613" y="0"/>
                </a:lnTo>
                <a:lnTo>
                  <a:pt x="29937" y="6836"/>
                </a:lnTo>
                <a:lnTo>
                  <a:pt x="36853" y="55684"/>
                </a:lnTo>
                <a:lnTo>
                  <a:pt x="45667" y="104474"/>
                </a:lnTo>
                <a:lnTo>
                  <a:pt x="55893" y="153260"/>
                </a:lnTo>
                <a:lnTo>
                  <a:pt x="67047" y="202098"/>
                </a:lnTo>
                <a:lnTo>
                  <a:pt x="78642" y="251045"/>
                </a:lnTo>
                <a:lnTo>
                  <a:pt x="60309" y="297424"/>
                </a:lnTo>
                <a:lnTo>
                  <a:pt x="43917" y="344750"/>
                </a:lnTo>
                <a:lnTo>
                  <a:pt x="29719" y="392867"/>
                </a:lnTo>
                <a:lnTo>
                  <a:pt x="17973" y="441618"/>
                </a:lnTo>
                <a:lnTo>
                  <a:pt x="8933" y="490844"/>
                </a:lnTo>
                <a:lnTo>
                  <a:pt x="2857" y="540389"/>
                </a:lnTo>
                <a:lnTo>
                  <a:pt x="0" y="590094"/>
                </a:lnTo>
                <a:lnTo>
                  <a:pt x="617" y="639804"/>
                </a:lnTo>
                <a:lnTo>
                  <a:pt x="4965" y="689360"/>
                </a:lnTo>
                <a:lnTo>
                  <a:pt x="13300" y="738604"/>
                </a:lnTo>
                <a:lnTo>
                  <a:pt x="25877" y="787380"/>
                </a:lnTo>
                <a:lnTo>
                  <a:pt x="41137" y="832303"/>
                </a:lnTo>
                <a:lnTo>
                  <a:pt x="59907" y="875976"/>
                </a:lnTo>
                <a:lnTo>
                  <a:pt x="81945" y="918312"/>
                </a:lnTo>
                <a:lnTo>
                  <a:pt x="107003" y="959224"/>
                </a:lnTo>
                <a:lnTo>
                  <a:pt x="134838" y="998622"/>
                </a:lnTo>
                <a:lnTo>
                  <a:pt x="165205" y="1036420"/>
                </a:lnTo>
                <a:lnTo>
                  <a:pt x="197858" y="1072529"/>
                </a:lnTo>
                <a:lnTo>
                  <a:pt x="232552" y="1106863"/>
                </a:lnTo>
                <a:lnTo>
                  <a:pt x="269044" y="1139332"/>
                </a:lnTo>
                <a:lnTo>
                  <a:pt x="307086" y="1169850"/>
                </a:lnTo>
                <a:lnTo>
                  <a:pt x="346436" y="1198328"/>
                </a:lnTo>
                <a:lnTo>
                  <a:pt x="386848" y="1224679"/>
                </a:lnTo>
                <a:lnTo>
                  <a:pt x="428076" y="1248815"/>
                </a:lnTo>
                <a:lnTo>
                  <a:pt x="469877" y="1270648"/>
                </a:lnTo>
                <a:lnTo>
                  <a:pt x="512556" y="1291219"/>
                </a:lnTo>
                <a:lnTo>
                  <a:pt x="557643" y="1309960"/>
                </a:lnTo>
                <a:lnTo>
                  <a:pt x="604481" y="1325666"/>
                </a:lnTo>
                <a:lnTo>
                  <a:pt x="652409" y="1337132"/>
                </a:lnTo>
                <a:lnTo>
                  <a:pt x="700768" y="1343152"/>
                </a:lnTo>
                <a:lnTo>
                  <a:pt x="748901" y="1342522"/>
                </a:lnTo>
                <a:lnTo>
                  <a:pt x="796147" y="1334035"/>
                </a:lnTo>
                <a:lnTo>
                  <a:pt x="848132" y="1315163"/>
                </a:lnTo>
                <a:lnTo>
                  <a:pt x="888102" y="1288551"/>
                </a:lnTo>
                <a:lnTo>
                  <a:pt x="920174" y="1256157"/>
                </a:lnTo>
                <a:lnTo>
                  <a:pt x="948468" y="1219934"/>
                </a:lnTo>
                <a:lnTo>
                  <a:pt x="977102" y="1181841"/>
                </a:lnTo>
                <a:lnTo>
                  <a:pt x="1010194" y="1143831"/>
                </a:lnTo>
                <a:lnTo>
                  <a:pt x="1047315" y="1112975"/>
                </a:lnTo>
                <a:lnTo>
                  <a:pt x="1091168" y="1085607"/>
                </a:lnTo>
                <a:lnTo>
                  <a:pt x="1138897" y="1061251"/>
                </a:lnTo>
                <a:lnTo>
                  <a:pt x="1187649" y="1039428"/>
                </a:lnTo>
                <a:lnTo>
                  <a:pt x="1234569" y="1019658"/>
                </a:lnTo>
                <a:lnTo>
                  <a:pt x="1284781" y="999972"/>
                </a:lnTo>
                <a:lnTo>
                  <a:pt x="1335701" y="980749"/>
                </a:lnTo>
                <a:lnTo>
                  <a:pt x="1386999" y="962179"/>
                </a:lnTo>
                <a:lnTo>
                  <a:pt x="1528071" y="913619"/>
                </a:lnTo>
                <a:lnTo>
                  <a:pt x="1573345" y="897213"/>
                </a:lnTo>
                <a:lnTo>
                  <a:pt x="1618732" y="880069"/>
                </a:lnTo>
                <a:lnTo>
                  <a:pt x="1664108" y="862129"/>
                </a:lnTo>
                <a:lnTo>
                  <a:pt x="1709350" y="843335"/>
                </a:lnTo>
                <a:lnTo>
                  <a:pt x="1754335" y="823631"/>
                </a:lnTo>
                <a:lnTo>
                  <a:pt x="1798941" y="802957"/>
                </a:lnTo>
                <a:lnTo>
                  <a:pt x="1843045" y="781256"/>
                </a:lnTo>
                <a:lnTo>
                  <a:pt x="1886523" y="758469"/>
                </a:lnTo>
                <a:lnTo>
                  <a:pt x="1929254" y="734541"/>
                </a:lnTo>
                <a:lnTo>
                  <a:pt x="1971113" y="709411"/>
                </a:lnTo>
                <a:lnTo>
                  <a:pt x="2011979" y="683023"/>
                </a:lnTo>
                <a:lnTo>
                  <a:pt x="2051729" y="655319"/>
                </a:lnTo>
                <a:lnTo>
                  <a:pt x="2090239" y="626241"/>
                </a:lnTo>
                <a:lnTo>
                  <a:pt x="2127387" y="595731"/>
                </a:lnTo>
                <a:lnTo>
                  <a:pt x="2163050" y="563730"/>
                </a:lnTo>
                <a:lnTo>
                  <a:pt x="2197105" y="530182"/>
                </a:lnTo>
                <a:lnTo>
                  <a:pt x="2229429" y="495029"/>
                </a:lnTo>
                <a:lnTo>
                  <a:pt x="2259900" y="458212"/>
                </a:lnTo>
                <a:lnTo>
                  <a:pt x="2288395" y="419674"/>
                </a:lnTo>
                <a:lnTo>
                  <a:pt x="2314790" y="379357"/>
                </a:lnTo>
                <a:lnTo>
                  <a:pt x="2338963" y="337202"/>
                </a:lnTo>
                <a:lnTo>
                  <a:pt x="2360791" y="293153"/>
                </a:lnTo>
                <a:lnTo>
                  <a:pt x="2380151" y="247152"/>
                </a:lnTo>
                <a:lnTo>
                  <a:pt x="2396921" y="199139"/>
                </a:lnTo>
                <a:lnTo>
                  <a:pt x="2407881" y="159302"/>
                </a:lnTo>
                <a:lnTo>
                  <a:pt x="2415931" y="119827"/>
                </a:lnTo>
                <a:lnTo>
                  <a:pt x="2421164" y="80755"/>
                </a:lnTo>
                <a:lnTo>
                  <a:pt x="2423669" y="42129"/>
                </a:lnTo>
                <a:lnTo>
                  <a:pt x="2422108" y="0"/>
                </a:lnTo>
                <a:close/>
              </a:path>
            </a:pathLst>
          </a:custGeom>
          <a:solidFill>
            <a:srgbClr val="FFFFFF">
              <a:alpha val="10198"/>
            </a:srgbClr>
          </a:solidFill>
        </p:spPr>
        <p:txBody>
          <a:bodyPr wrap="square" lIns="0" tIns="0" rIns="0" bIns="0" rtlCol="0"/>
          <a:lstStyle/>
          <a:p>
            <a:endParaRPr dirty="0"/>
          </a:p>
        </p:txBody>
      </p:sp>
      <p:sp>
        <p:nvSpPr>
          <p:cNvPr id="10" name="object 10"/>
          <p:cNvSpPr/>
          <p:nvPr/>
        </p:nvSpPr>
        <p:spPr>
          <a:xfrm>
            <a:off x="10948399" y="0"/>
            <a:ext cx="1242695" cy="2621280"/>
          </a:xfrm>
          <a:custGeom>
            <a:avLst/>
            <a:gdLst/>
            <a:ahLst/>
            <a:cxnLst/>
            <a:rect l="l" t="t" r="r" b="b"/>
            <a:pathLst>
              <a:path w="1242695" h="2621280">
                <a:moveTo>
                  <a:pt x="1242076" y="0"/>
                </a:moveTo>
                <a:lnTo>
                  <a:pt x="48063" y="0"/>
                </a:lnTo>
                <a:lnTo>
                  <a:pt x="44704" y="16333"/>
                </a:lnTo>
                <a:lnTo>
                  <a:pt x="44321" y="70170"/>
                </a:lnTo>
                <a:lnTo>
                  <a:pt x="53843" y="119366"/>
                </a:lnTo>
                <a:lnTo>
                  <a:pt x="70132" y="166062"/>
                </a:lnTo>
                <a:lnTo>
                  <a:pt x="90052" y="212399"/>
                </a:lnTo>
                <a:lnTo>
                  <a:pt x="110468" y="260518"/>
                </a:lnTo>
                <a:lnTo>
                  <a:pt x="128242" y="312560"/>
                </a:lnTo>
                <a:lnTo>
                  <a:pt x="137477" y="361279"/>
                </a:lnTo>
                <a:lnTo>
                  <a:pt x="140912" y="413819"/>
                </a:lnTo>
                <a:lnTo>
                  <a:pt x="139875" y="468583"/>
                </a:lnTo>
                <a:lnTo>
                  <a:pt x="135694" y="523973"/>
                </a:lnTo>
                <a:lnTo>
                  <a:pt x="129696" y="578390"/>
                </a:lnTo>
                <a:lnTo>
                  <a:pt x="123210" y="630236"/>
                </a:lnTo>
                <a:lnTo>
                  <a:pt x="115361" y="683025"/>
                </a:lnTo>
                <a:lnTo>
                  <a:pt x="106909" y="736174"/>
                </a:lnTo>
                <a:lnTo>
                  <a:pt x="97853" y="789443"/>
                </a:lnTo>
                <a:lnTo>
                  <a:pt x="88194" y="842592"/>
                </a:lnTo>
                <a:lnTo>
                  <a:pt x="77931" y="895380"/>
                </a:lnTo>
                <a:lnTo>
                  <a:pt x="68892" y="940438"/>
                </a:lnTo>
                <a:lnTo>
                  <a:pt x="60115" y="985987"/>
                </a:lnTo>
                <a:lnTo>
                  <a:pt x="51668" y="1031980"/>
                </a:lnTo>
                <a:lnTo>
                  <a:pt x="43619" y="1078371"/>
                </a:lnTo>
                <a:lnTo>
                  <a:pt x="36037" y="1125111"/>
                </a:lnTo>
                <a:lnTo>
                  <a:pt x="28989" y="1172155"/>
                </a:lnTo>
                <a:lnTo>
                  <a:pt x="22543" y="1219456"/>
                </a:lnTo>
                <a:lnTo>
                  <a:pt x="16767" y="1266968"/>
                </a:lnTo>
                <a:lnTo>
                  <a:pt x="11730" y="1314642"/>
                </a:lnTo>
                <a:lnTo>
                  <a:pt x="7499" y="1362433"/>
                </a:lnTo>
                <a:lnTo>
                  <a:pt x="4142" y="1410294"/>
                </a:lnTo>
                <a:lnTo>
                  <a:pt x="1728" y="1458177"/>
                </a:lnTo>
                <a:lnTo>
                  <a:pt x="325" y="1506037"/>
                </a:lnTo>
                <a:lnTo>
                  <a:pt x="0" y="1553826"/>
                </a:lnTo>
                <a:lnTo>
                  <a:pt x="821" y="1601498"/>
                </a:lnTo>
                <a:lnTo>
                  <a:pt x="2857" y="1649006"/>
                </a:lnTo>
                <a:lnTo>
                  <a:pt x="6176" y="1696303"/>
                </a:lnTo>
                <a:lnTo>
                  <a:pt x="10845" y="1743342"/>
                </a:lnTo>
                <a:lnTo>
                  <a:pt x="16933" y="1790077"/>
                </a:lnTo>
                <a:lnTo>
                  <a:pt x="24508" y="1836460"/>
                </a:lnTo>
                <a:lnTo>
                  <a:pt x="33638" y="1882446"/>
                </a:lnTo>
                <a:lnTo>
                  <a:pt x="44390" y="1927987"/>
                </a:lnTo>
                <a:lnTo>
                  <a:pt x="56834" y="1973036"/>
                </a:lnTo>
                <a:lnTo>
                  <a:pt x="71036" y="2017547"/>
                </a:lnTo>
                <a:lnTo>
                  <a:pt x="87065" y="2061473"/>
                </a:lnTo>
                <a:lnTo>
                  <a:pt x="104990" y="2104767"/>
                </a:lnTo>
                <a:lnTo>
                  <a:pt x="124877" y="2147382"/>
                </a:lnTo>
                <a:lnTo>
                  <a:pt x="146795" y="2189272"/>
                </a:lnTo>
                <a:lnTo>
                  <a:pt x="170812" y="2230389"/>
                </a:lnTo>
                <a:lnTo>
                  <a:pt x="196997" y="2270688"/>
                </a:lnTo>
                <a:lnTo>
                  <a:pt x="225416" y="2310121"/>
                </a:lnTo>
                <a:lnTo>
                  <a:pt x="256139" y="2348641"/>
                </a:lnTo>
                <a:lnTo>
                  <a:pt x="289233" y="2386203"/>
                </a:lnTo>
                <a:lnTo>
                  <a:pt x="325586" y="2422731"/>
                </a:lnTo>
                <a:lnTo>
                  <a:pt x="363355" y="2455917"/>
                </a:lnTo>
                <a:lnTo>
                  <a:pt x="402439" y="2485831"/>
                </a:lnTo>
                <a:lnTo>
                  <a:pt x="442738" y="2512546"/>
                </a:lnTo>
                <a:lnTo>
                  <a:pt x="484150" y="2536134"/>
                </a:lnTo>
                <a:lnTo>
                  <a:pt x="526573" y="2556666"/>
                </a:lnTo>
                <a:lnTo>
                  <a:pt x="569906" y="2574215"/>
                </a:lnTo>
                <a:lnTo>
                  <a:pt x="614048" y="2588853"/>
                </a:lnTo>
                <a:lnTo>
                  <a:pt x="658898" y="2600650"/>
                </a:lnTo>
                <a:lnTo>
                  <a:pt x="704354" y="2609680"/>
                </a:lnTo>
                <a:lnTo>
                  <a:pt x="750314" y="2616014"/>
                </a:lnTo>
                <a:lnTo>
                  <a:pt x="796678" y="2619724"/>
                </a:lnTo>
                <a:lnTo>
                  <a:pt x="843345" y="2620882"/>
                </a:lnTo>
                <a:lnTo>
                  <a:pt x="890212" y="2619560"/>
                </a:lnTo>
                <a:lnTo>
                  <a:pt x="937178" y="2615830"/>
                </a:lnTo>
                <a:lnTo>
                  <a:pt x="984143" y="2609763"/>
                </a:lnTo>
                <a:lnTo>
                  <a:pt x="1031004" y="2601432"/>
                </a:lnTo>
                <a:lnTo>
                  <a:pt x="1077661" y="2590908"/>
                </a:lnTo>
                <a:lnTo>
                  <a:pt x="1124013" y="2578264"/>
                </a:lnTo>
                <a:lnTo>
                  <a:pt x="1169957" y="2563571"/>
                </a:lnTo>
                <a:lnTo>
                  <a:pt x="1242076" y="2531982"/>
                </a:lnTo>
                <a:lnTo>
                  <a:pt x="1242076" y="0"/>
                </a:lnTo>
                <a:close/>
              </a:path>
            </a:pathLst>
          </a:custGeom>
          <a:solidFill>
            <a:srgbClr val="FFFFFF">
              <a:alpha val="10198"/>
            </a:srgbClr>
          </a:solidFill>
        </p:spPr>
        <p:txBody>
          <a:bodyPr wrap="square" lIns="0" tIns="0" rIns="0" bIns="0" rtlCol="0"/>
          <a:lstStyle/>
          <a:p>
            <a:endParaRPr dirty="0"/>
          </a:p>
        </p:txBody>
      </p:sp>
      <p:sp>
        <p:nvSpPr>
          <p:cNvPr id="11" name="object 11"/>
          <p:cNvSpPr/>
          <p:nvPr/>
        </p:nvSpPr>
        <p:spPr>
          <a:xfrm>
            <a:off x="1523" y="0"/>
            <a:ext cx="1577675" cy="980068"/>
          </a:xfrm>
          <a:prstGeom prst="rect">
            <a:avLst/>
          </a:prstGeom>
          <a:blipFill>
            <a:blip r:embed="rId2" cstate="print"/>
            <a:stretch>
              <a:fillRect/>
            </a:stretch>
          </a:blipFill>
        </p:spPr>
        <p:txBody>
          <a:bodyPr wrap="square" lIns="0" tIns="0" rIns="0" bIns="0" rtlCol="0"/>
          <a:lstStyle/>
          <a:p>
            <a:endParaRPr dirty="0"/>
          </a:p>
        </p:txBody>
      </p:sp>
      <p:sp>
        <p:nvSpPr>
          <p:cNvPr id="12" name="object 12"/>
          <p:cNvSpPr txBox="1"/>
          <p:nvPr/>
        </p:nvSpPr>
        <p:spPr>
          <a:xfrm>
            <a:off x="865125" y="2017776"/>
            <a:ext cx="2907030" cy="1781175"/>
          </a:xfrm>
          <a:prstGeom prst="rect">
            <a:avLst/>
          </a:prstGeom>
        </p:spPr>
        <p:txBody>
          <a:bodyPr vert="horz" wrap="square" lIns="0" tIns="71755" rIns="0" bIns="0" rtlCol="0">
            <a:spAutoFit/>
          </a:bodyPr>
          <a:lstStyle/>
          <a:p>
            <a:pPr marL="12700" marR="5080">
              <a:lnSpc>
                <a:spcPct val="90500"/>
              </a:lnSpc>
              <a:spcBef>
                <a:spcPts val="565"/>
              </a:spcBef>
            </a:pPr>
            <a:r>
              <a:rPr sz="4100" b="1" i="1" u="heavy" dirty="0">
                <a:solidFill>
                  <a:srgbClr val="FF0000"/>
                </a:solidFill>
                <a:uFill>
                  <a:solidFill>
                    <a:srgbClr val="FF0000"/>
                  </a:solidFill>
                </a:uFill>
                <a:latin typeface="Calibri"/>
                <a:cs typeface="Calibri"/>
              </a:rPr>
              <a:t>Five </a:t>
            </a:r>
            <a:r>
              <a:rPr sz="4100" b="1" i="1" u="heavy" spc="-20" dirty="0">
                <a:solidFill>
                  <a:srgbClr val="FF0000"/>
                </a:solidFill>
                <a:uFill>
                  <a:solidFill>
                    <a:srgbClr val="FF0000"/>
                  </a:solidFill>
                </a:uFill>
                <a:latin typeface="Calibri"/>
                <a:cs typeface="Calibri"/>
              </a:rPr>
              <a:t>Points</a:t>
            </a:r>
            <a:r>
              <a:rPr sz="4100" b="1" i="1" u="heavy" spc="-80" dirty="0">
                <a:solidFill>
                  <a:srgbClr val="FF0000"/>
                </a:solidFill>
                <a:uFill>
                  <a:solidFill>
                    <a:srgbClr val="FF0000"/>
                  </a:solidFill>
                </a:uFill>
                <a:latin typeface="Calibri"/>
                <a:cs typeface="Calibri"/>
              </a:rPr>
              <a:t> </a:t>
            </a:r>
            <a:r>
              <a:rPr sz="4100" b="1" i="1" u="heavy" spc="-25" dirty="0">
                <a:solidFill>
                  <a:srgbClr val="FF0000"/>
                </a:solidFill>
                <a:uFill>
                  <a:solidFill>
                    <a:srgbClr val="FF0000"/>
                  </a:solidFill>
                </a:uFill>
                <a:latin typeface="Calibri"/>
                <a:cs typeface="Calibri"/>
              </a:rPr>
              <a:t>to </a:t>
            </a:r>
            <a:r>
              <a:rPr sz="4100" b="1" i="1" spc="-25" dirty="0">
                <a:solidFill>
                  <a:srgbClr val="FF0000"/>
                </a:solidFill>
                <a:latin typeface="Calibri"/>
                <a:cs typeface="Calibri"/>
              </a:rPr>
              <a:t> </a:t>
            </a:r>
            <a:r>
              <a:rPr sz="4100" b="1" i="1" u="heavy" spc="-10" dirty="0">
                <a:solidFill>
                  <a:srgbClr val="FF0000"/>
                </a:solidFill>
                <a:uFill>
                  <a:solidFill>
                    <a:srgbClr val="FF0000"/>
                  </a:solidFill>
                </a:uFill>
                <a:latin typeface="Calibri"/>
                <a:cs typeface="Calibri"/>
              </a:rPr>
              <a:t>Remember </a:t>
            </a:r>
            <a:r>
              <a:rPr sz="4100" b="1" i="1" spc="-10" dirty="0">
                <a:solidFill>
                  <a:srgbClr val="FF0000"/>
                </a:solidFill>
                <a:latin typeface="Calibri"/>
                <a:cs typeface="Calibri"/>
              </a:rPr>
              <a:t> </a:t>
            </a:r>
            <a:r>
              <a:rPr sz="4100" b="1" i="1" u="heavy" spc="-5" dirty="0">
                <a:solidFill>
                  <a:srgbClr val="FF0000"/>
                </a:solidFill>
                <a:uFill>
                  <a:solidFill>
                    <a:srgbClr val="FF0000"/>
                  </a:solidFill>
                </a:uFill>
                <a:latin typeface="Calibri"/>
                <a:cs typeface="Calibri"/>
              </a:rPr>
              <a:t>About </a:t>
            </a:r>
            <a:r>
              <a:rPr sz="4100" b="1" i="1" u="heavy" dirty="0">
                <a:solidFill>
                  <a:srgbClr val="FF0000"/>
                </a:solidFill>
                <a:uFill>
                  <a:solidFill>
                    <a:srgbClr val="FF0000"/>
                  </a:solidFill>
                </a:uFill>
                <a:latin typeface="Calibri"/>
                <a:cs typeface="Calibri"/>
              </a:rPr>
              <a:t>the</a:t>
            </a:r>
            <a:r>
              <a:rPr sz="4100" b="1" i="1" u="heavy" spc="-75" dirty="0">
                <a:solidFill>
                  <a:srgbClr val="FF0000"/>
                </a:solidFill>
                <a:uFill>
                  <a:solidFill>
                    <a:srgbClr val="FF0000"/>
                  </a:solidFill>
                </a:uFill>
                <a:latin typeface="Calibri"/>
                <a:cs typeface="Calibri"/>
              </a:rPr>
              <a:t> </a:t>
            </a:r>
            <a:r>
              <a:rPr sz="4100" b="1" i="1" u="heavy" spc="-5" dirty="0">
                <a:solidFill>
                  <a:srgbClr val="FF0000"/>
                </a:solidFill>
                <a:uFill>
                  <a:solidFill>
                    <a:srgbClr val="FF0000"/>
                  </a:solidFill>
                </a:uFill>
                <a:latin typeface="Calibri"/>
                <a:cs typeface="Calibri"/>
              </a:rPr>
              <a:t>EU</a:t>
            </a:r>
            <a:endParaRPr sz="4100" dirty="0">
              <a:latin typeface="Calibri"/>
              <a:cs typeface="Calibri"/>
            </a:endParaRPr>
          </a:p>
        </p:txBody>
      </p:sp>
      <p:sp>
        <p:nvSpPr>
          <p:cNvPr id="13" name="object 13"/>
          <p:cNvSpPr txBox="1">
            <a:spLocks noGrp="1"/>
          </p:cNvSpPr>
          <p:nvPr>
            <p:ph type="title"/>
          </p:nvPr>
        </p:nvSpPr>
        <p:spPr>
          <a:xfrm>
            <a:off x="4390604" y="1783587"/>
            <a:ext cx="4538345" cy="452120"/>
          </a:xfrm>
          <a:prstGeom prst="rect">
            <a:avLst/>
          </a:prstGeom>
        </p:spPr>
        <p:txBody>
          <a:bodyPr vert="horz" wrap="square" lIns="0" tIns="12700" rIns="0" bIns="0" rtlCol="0">
            <a:spAutoFit/>
          </a:bodyPr>
          <a:lstStyle/>
          <a:p>
            <a:pPr marL="12700">
              <a:lnSpc>
                <a:spcPct val="100000"/>
              </a:lnSpc>
              <a:spcBef>
                <a:spcPts val="100"/>
              </a:spcBef>
            </a:pPr>
            <a:r>
              <a:rPr spc="-90" dirty="0">
                <a:latin typeface="Tahoma"/>
                <a:cs typeface="Tahoma"/>
              </a:rPr>
              <a:t>1. </a:t>
            </a:r>
            <a:r>
              <a:rPr spc="-120" dirty="0">
                <a:latin typeface="Tahoma"/>
                <a:cs typeface="Tahoma"/>
              </a:rPr>
              <a:t>The </a:t>
            </a:r>
            <a:r>
              <a:rPr spc="-114" dirty="0">
                <a:latin typeface="Tahoma"/>
                <a:cs typeface="Tahoma"/>
              </a:rPr>
              <a:t>member </a:t>
            </a:r>
            <a:r>
              <a:rPr spc="-100" dirty="0">
                <a:latin typeface="Tahoma"/>
                <a:cs typeface="Tahoma"/>
              </a:rPr>
              <a:t>states</a:t>
            </a:r>
            <a:r>
              <a:rPr spc="315" dirty="0">
                <a:latin typeface="Tahoma"/>
                <a:cs typeface="Tahoma"/>
              </a:rPr>
              <a:t> </a:t>
            </a:r>
            <a:r>
              <a:rPr spc="-100" dirty="0">
                <a:latin typeface="Tahoma"/>
                <a:cs typeface="Tahoma"/>
              </a:rPr>
              <a:t>rule.</a:t>
            </a:r>
          </a:p>
        </p:txBody>
      </p:sp>
      <p:sp>
        <p:nvSpPr>
          <p:cNvPr id="14" name="object 14"/>
          <p:cNvSpPr txBox="1"/>
          <p:nvPr/>
        </p:nvSpPr>
        <p:spPr>
          <a:xfrm>
            <a:off x="4390604" y="2195068"/>
            <a:ext cx="6637020" cy="1461135"/>
          </a:xfrm>
          <a:prstGeom prst="rect">
            <a:avLst/>
          </a:prstGeom>
        </p:spPr>
        <p:txBody>
          <a:bodyPr vert="horz" wrap="square" lIns="0" tIns="94615" rIns="0" bIns="0" rtlCol="0">
            <a:spAutoFit/>
          </a:bodyPr>
          <a:lstStyle/>
          <a:p>
            <a:pPr marL="433070" indent="-421005">
              <a:lnSpc>
                <a:spcPct val="100000"/>
              </a:lnSpc>
              <a:spcBef>
                <a:spcPts val="745"/>
              </a:spcBef>
              <a:buAutoNum type="arabicPeriod" startAt="2"/>
              <a:tabLst>
                <a:tab pos="433705" algn="l"/>
              </a:tabLst>
            </a:pPr>
            <a:r>
              <a:rPr sz="2800" b="1" spc="-120" dirty="0">
                <a:latin typeface="Tahoma"/>
                <a:cs typeface="Tahoma"/>
              </a:rPr>
              <a:t>The </a:t>
            </a:r>
            <a:r>
              <a:rPr sz="2800" b="1" spc="20" dirty="0">
                <a:latin typeface="Tahoma"/>
                <a:cs typeface="Tahoma"/>
              </a:rPr>
              <a:t>EU </a:t>
            </a:r>
            <a:r>
              <a:rPr sz="2800" b="1" spc="-60" dirty="0">
                <a:latin typeface="Tahoma"/>
                <a:cs typeface="Tahoma"/>
              </a:rPr>
              <a:t>does </a:t>
            </a:r>
            <a:r>
              <a:rPr sz="2800" b="1" spc="60" dirty="0">
                <a:latin typeface="Tahoma"/>
                <a:cs typeface="Tahoma"/>
              </a:rPr>
              <a:t>NOT </a:t>
            </a:r>
            <a:r>
              <a:rPr sz="2800" b="1" spc="-140" dirty="0">
                <a:latin typeface="Tahoma"/>
                <a:cs typeface="Tahoma"/>
              </a:rPr>
              <a:t>want </a:t>
            </a:r>
            <a:r>
              <a:rPr sz="2800" b="1" spc="-25" dirty="0">
                <a:latin typeface="Tahoma"/>
                <a:cs typeface="Tahoma"/>
              </a:rPr>
              <a:t>to </a:t>
            </a:r>
            <a:r>
              <a:rPr sz="2800" b="1" spc="-35" dirty="0">
                <a:latin typeface="Tahoma"/>
                <a:cs typeface="Tahoma"/>
              </a:rPr>
              <a:t>be</a:t>
            </a:r>
            <a:r>
              <a:rPr sz="2800" b="1" spc="260" dirty="0">
                <a:latin typeface="Tahoma"/>
                <a:cs typeface="Tahoma"/>
              </a:rPr>
              <a:t> </a:t>
            </a:r>
            <a:r>
              <a:rPr sz="2800" b="1" spc="5" dirty="0">
                <a:latin typeface="Tahoma"/>
                <a:cs typeface="Tahoma"/>
              </a:rPr>
              <a:t>NATO.</a:t>
            </a:r>
            <a:endParaRPr sz="2800" dirty="0">
              <a:latin typeface="Tahoma"/>
              <a:cs typeface="Tahoma"/>
            </a:endParaRPr>
          </a:p>
          <a:p>
            <a:pPr marL="12700" marR="224790">
              <a:lnSpc>
                <a:spcPts val="3290"/>
              </a:lnSpc>
              <a:spcBef>
                <a:spcPts val="815"/>
              </a:spcBef>
              <a:buAutoNum type="arabicPeriod" startAt="2"/>
              <a:tabLst>
                <a:tab pos="433705" algn="l"/>
              </a:tabLst>
            </a:pPr>
            <a:r>
              <a:rPr sz="2800" b="1" spc="20" dirty="0">
                <a:latin typeface="Tahoma"/>
                <a:cs typeface="Tahoma"/>
              </a:rPr>
              <a:t>EU </a:t>
            </a:r>
            <a:r>
              <a:rPr sz="2800" b="1" spc="-60" dirty="0">
                <a:latin typeface="Tahoma"/>
                <a:cs typeface="Tahoma"/>
              </a:rPr>
              <a:t>bodies, </a:t>
            </a:r>
            <a:r>
              <a:rPr sz="2800" b="1" spc="-85" dirty="0">
                <a:latin typeface="Tahoma"/>
                <a:cs typeface="Tahoma"/>
              </a:rPr>
              <a:t>procedures, </a:t>
            </a:r>
            <a:r>
              <a:rPr sz="2800" b="1" spc="-125" dirty="0">
                <a:latin typeface="Tahoma"/>
                <a:cs typeface="Tahoma"/>
              </a:rPr>
              <a:t>and </a:t>
            </a:r>
            <a:r>
              <a:rPr sz="2800" b="1" spc="-155" dirty="0">
                <a:latin typeface="Tahoma"/>
                <a:cs typeface="Tahoma"/>
              </a:rPr>
              <a:t>law </a:t>
            </a:r>
            <a:r>
              <a:rPr sz="2800" b="1" spc="-125" dirty="0">
                <a:latin typeface="Tahoma"/>
                <a:cs typeface="Tahoma"/>
              </a:rPr>
              <a:t>are  </a:t>
            </a:r>
            <a:r>
              <a:rPr lang="en-US" sz="2800" b="1" spc="-105" dirty="0">
                <a:latin typeface="Tahoma"/>
                <a:cs typeface="Tahoma"/>
              </a:rPr>
              <a:t>complex</a:t>
            </a:r>
            <a:r>
              <a:rPr sz="2800" b="1" spc="-105" dirty="0">
                <a:latin typeface="Tahoma"/>
                <a:cs typeface="Tahoma"/>
              </a:rPr>
              <a:t>.</a:t>
            </a:r>
            <a:endParaRPr sz="2800" dirty="0">
              <a:latin typeface="Tahoma"/>
              <a:cs typeface="Tahoma"/>
            </a:endParaRPr>
          </a:p>
        </p:txBody>
      </p:sp>
      <p:sp>
        <p:nvSpPr>
          <p:cNvPr id="15" name="object 15"/>
          <p:cNvSpPr txBox="1"/>
          <p:nvPr/>
        </p:nvSpPr>
        <p:spPr>
          <a:xfrm>
            <a:off x="4390604" y="3712971"/>
            <a:ext cx="6501130" cy="452120"/>
          </a:xfrm>
          <a:prstGeom prst="rect">
            <a:avLst/>
          </a:prstGeom>
        </p:spPr>
        <p:txBody>
          <a:bodyPr vert="horz" wrap="square" lIns="0" tIns="12700" rIns="0" bIns="0" rtlCol="0">
            <a:spAutoFit/>
          </a:bodyPr>
          <a:lstStyle/>
          <a:p>
            <a:pPr marL="12700">
              <a:lnSpc>
                <a:spcPct val="100000"/>
              </a:lnSpc>
              <a:spcBef>
                <a:spcPts val="100"/>
              </a:spcBef>
            </a:pPr>
            <a:r>
              <a:rPr sz="2800" b="1" spc="-90" dirty="0">
                <a:latin typeface="Tahoma"/>
                <a:cs typeface="Tahoma"/>
              </a:rPr>
              <a:t>4. </a:t>
            </a:r>
            <a:r>
              <a:rPr sz="2800" b="1" spc="-114" dirty="0">
                <a:latin typeface="Tahoma"/>
                <a:cs typeface="Tahoma"/>
              </a:rPr>
              <a:t>The </a:t>
            </a:r>
            <a:r>
              <a:rPr sz="2800" b="1" spc="20" dirty="0">
                <a:latin typeface="Tahoma"/>
                <a:cs typeface="Tahoma"/>
              </a:rPr>
              <a:t>EU </a:t>
            </a:r>
            <a:r>
              <a:rPr sz="2800" b="1" spc="-55" dirty="0">
                <a:latin typeface="Tahoma"/>
                <a:cs typeface="Tahoma"/>
              </a:rPr>
              <a:t>does </a:t>
            </a:r>
            <a:r>
              <a:rPr sz="2800" b="1" spc="-75" dirty="0">
                <a:latin typeface="Tahoma"/>
                <a:cs typeface="Tahoma"/>
              </a:rPr>
              <a:t>not </a:t>
            </a:r>
            <a:r>
              <a:rPr sz="2800" b="1" spc="-140" dirty="0">
                <a:latin typeface="Tahoma"/>
                <a:cs typeface="Tahoma"/>
              </a:rPr>
              <a:t>always </a:t>
            </a:r>
            <a:r>
              <a:rPr sz="2800" b="1" spc="-105" dirty="0">
                <a:latin typeface="Tahoma"/>
                <a:cs typeface="Tahoma"/>
              </a:rPr>
              <a:t>speak</a:t>
            </a:r>
            <a:r>
              <a:rPr sz="2800" b="1" spc="465" dirty="0">
                <a:latin typeface="Tahoma"/>
                <a:cs typeface="Tahoma"/>
              </a:rPr>
              <a:t> </a:t>
            </a:r>
            <a:r>
              <a:rPr sz="2800" b="1" spc="-125" dirty="0">
                <a:latin typeface="Tahoma"/>
                <a:cs typeface="Tahoma"/>
              </a:rPr>
              <a:t>with</a:t>
            </a:r>
            <a:endParaRPr sz="2800" dirty="0">
              <a:latin typeface="Tahoma"/>
              <a:cs typeface="Tahoma"/>
            </a:endParaRPr>
          </a:p>
        </p:txBody>
      </p:sp>
      <p:sp>
        <p:nvSpPr>
          <p:cNvPr id="16" name="object 16"/>
          <p:cNvSpPr txBox="1"/>
          <p:nvPr/>
        </p:nvSpPr>
        <p:spPr>
          <a:xfrm>
            <a:off x="4403304" y="4170146"/>
            <a:ext cx="1616075" cy="457200"/>
          </a:xfrm>
          <a:prstGeom prst="rect">
            <a:avLst/>
          </a:prstGeom>
          <a:solidFill>
            <a:srgbClr val="FFFF00"/>
          </a:solidFill>
        </p:spPr>
        <p:txBody>
          <a:bodyPr vert="horz" wrap="square" lIns="0" tIns="0" rIns="0" bIns="0" rtlCol="0">
            <a:spAutoFit/>
          </a:bodyPr>
          <a:lstStyle/>
          <a:p>
            <a:pPr>
              <a:lnSpc>
                <a:spcPts val="3270"/>
              </a:lnSpc>
            </a:pPr>
            <a:r>
              <a:rPr sz="2800" b="1" spc="-90" dirty="0">
                <a:latin typeface="Tahoma"/>
                <a:cs typeface="Tahoma"/>
              </a:rPr>
              <a:t>one</a:t>
            </a:r>
            <a:r>
              <a:rPr sz="2800" b="1" spc="-75" dirty="0">
                <a:latin typeface="Tahoma"/>
                <a:cs typeface="Tahoma"/>
              </a:rPr>
              <a:t> </a:t>
            </a:r>
            <a:r>
              <a:rPr sz="2800" b="1" spc="-80" dirty="0">
                <a:latin typeface="Tahoma"/>
                <a:cs typeface="Tahoma"/>
              </a:rPr>
              <a:t>voice</a:t>
            </a:r>
            <a:endParaRPr sz="2800" dirty="0">
              <a:latin typeface="Tahoma"/>
              <a:cs typeface="Tahoma"/>
            </a:endParaRPr>
          </a:p>
        </p:txBody>
      </p:sp>
      <p:sp>
        <p:nvSpPr>
          <p:cNvPr id="17" name="object 17"/>
          <p:cNvSpPr txBox="1"/>
          <p:nvPr/>
        </p:nvSpPr>
        <p:spPr>
          <a:xfrm>
            <a:off x="4390604" y="4639564"/>
            <a:ext cx="6513830" cy="452120"/>
          </a:xfrm>
          <a:prstGeom prst="rect">
            <a:avLst/>
          </a:prstGeom>
        </p:spPr>
        <p:txBody>
          <a:bodyPr vert="horz" wrap="square" lIns="0" tIns="12700" rIns="0" bIns="0" rtlCol="0">
            <a:spAutoFit/>
          </a:bodyPr>
          <a:lstStyle/>
          <a:p>
            <a:pPr marL="12700">
              <a:lnSpc>
                <a:spcPct val="100000"/>
              </a:lnSpc>
              <a:spcBef>
                <a:spcPts val="100"/>
              </a:spcBef>
            </a:pPr>
            <a:r>
              <a:rPr sz="2800" b="1" spc="-90" dirty="0">
                <a:latin typeface="Tahoma"/>
                <a:cs typeface="Tahoma"/>
              </a:rPr>
              <a:t>5. </a:t>
            </a:r>
            <a:r>
              <a:rPr sz="2800" b="1" spc="-120" dirty="0">
                <a:latin typeface="Tahoma"/>
                <a:cs typeface="Tahoma"/>
              </a:rPr>
              <a:t>The </a:t>
            </a:r>
            <a:r>
              <a:rPr sz="2800" b="1" spc="20" dirty="0">
                <a:latin typeface="Tahoma"/>
                <a:cs typeface="Tahoma"/>
              </a:rPr>
              <a:t>EU </a:t>
            </a:r>
            <a:r>
              <a:rPr sz="2800" b="1" spc="-60" dirty="0">
                <a:latin typeface="Tahoma"/>
                <a:cs typeface="Tahoma"/>
              </a:rPr>
              <a:t>does </a:t>
            </a:r>
            <a:r>
              <a:rPr sz="2800" b="1" spc="-80" dirty="0">
                <a:latin typeface="Tahoma"/>
                <a:cs typeface="Tahoma"/>
              </a:rPr>
              <a:t>not </a:t>
            </a:r>
            <a:r>
              <a:rPr sz="2800" b="1" spc="-15" dirty="0">
                <a:latin typeface="Tahoma"/>
                <a:cs typeface="Tahoma"/>
              </a:rPr>
              <a:t>do </a:t>
            </a:r>
            <a:r>
              <a:rPr sz="2800" b="1" spc="-100" dirty="0">
                <a:latin typeface="Tahoma"/>
                <a:cs typeface="Tahoma"/>
              </a:rPr>
              <a:t>democracy</a:t>
            </a:r>
            <a:r>
              <a:rPr sz="2800" b="1" spc="340" dirty="0">
                <a:latin typeface="Tahoma"/>
                <a:cs typeface="Tahoma"/>
              </a:rPr>
              <a:t> </a:t>
            </a:r>
            <a:r>
              <a:rPr sz="2800" b="1" spc="-114" dirty="0">
                <a:latin typeface="Tahoma"/>
                <a:cs typeface="Tahoma"/>
              </a:rPr>
              <a:t>well</a:t>
            </a:r>
            <a:endParaRPr sz="2800" dirty="0">
              <a:latin typeface="Tahoma"/>
              <a:cs typeface="Tahom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DEEBF7"/>
          </a:solidFill>
        </p:spPr>
        <p:txBody>
          <a:bodyPr wrap="square" lIns="0" tIns="0" rIns="0" bIns="0" rtlCol="0"/>
          <a:lstStyle/>
          <a:p>
            <a:endParaRPr dirty="0"/>
          </a:p>
        </p:txBody>
      </p:sp>
      <p:sp>
        <p:nvSpPr>
          <p:cNvPr id="3" name="object 3"/>
          <p:cNvSpPr txBox="1">
            <a:spLocks noGrp="1"/>
          </p:cNvSpPr>
          <p:nvPr>
            <p:ph type="title"/>
          </p:nvPr>
        </p:nvSpPr>
        <p:spPr>
          <a:xfrm>
            <a:off x="4429297" y="347979"/>
            <a:ext cx="5939155" cy="1243930"/>
          </a:xfrm>
          <a:prstGeom prst="rect">
            <a:avLst/>
          </a:prstGeom>
        </p:spPr>
        <p:txBody>
          <a:bodyPr vert="horz" wrap="square" lIns="0" tIns="12700" rIns="0" bIns="0" rtlCol="0">
            <a:spAutoFit/>
          </a:bodyPr>
          <a:lstStyle/>
          <a:p>
            <a:pPr marL="12700">
              <a:lnSpc>
                <a:spcPct val="100000"/>
              </a:lnSpc>
              <a:spcBef>
                <a:spcPts val="100"/>
              </a:spcBef>
            </a:pPr>
            <a:r>
              <a:rPr sz="4000" spc="-15" dirty="0"/>
              <a:t>Three </a:t>
            </a:r>
            <a:r>
              <a:rPr sz="4000" spc="-40" dirty="0"/>
              <a:t>Key </a:t>
            </a:r>
            <a:r>
              <a:rPr sz="4000" spc="-15" dirty="0"/>
              <a:t>Actors </a:t>
            </a:r>
            <a:r>
              <a:rPr sz="4000" dirty="0"/>
              <a:t>and</a:t>
            </a:r>
            <a:r>
              <a:rPr sz="4000" spc="-20" dirty="0"/>
              <a:t> </a:t>
            </a:r>
            <a:r>
              <a:rPr sz="4000" spc="-35" dirty="0"/>
              <a:t>Voices</a:t>
            </a:r>
            <a:br>
              <a:rPr lang="en-US" sz="4000" spc="-35" dirty="0"/>
            </a:br>
            <a:endParaRPr sz="4000" dirty="0"/>
          </a:p>
        </p:txBody>
      </p:sp>
      <p:sp>
        <p:nvSpPr>
          <p:cNvPr id="4" name="object 4"/>
          <p:cNvSpPr/>
          <p:nvPr/>
        </p:nvSpPr>
        <p:spPr>
          <a:xfrm>
            <a:off x="4553884" y="2081080"/>
            <a:ext cx="1952625" cy="279400"/>
          </a:xfrm>
          <a:custGeom>
            <a:avLst/>
            <a:gdLst/>
            <a:ahLst/>
            <a:cxnLst/>
            <a:rect l="l" t="t" r="r" b="b"/>
            <a:pathLst>
              <a:path w="1952625" h="279400">
                <a:moveTo>
                  <a:pt x="0" y="0"/>
                </a:moveTo>
                <a:lnTo>
                  <a:pt x="1952497" y="0"/>
                </a:lnTo>
                <a:lnTo>
                  <a:pt x="1952497" y="279400"/>
                </a:lnTo>
                <a:lnTo>
                  <a:pt x="0" y="279400"/>
                </a:lnTo>
                <a:lnTo>
                  <a:pt x="0" y="0"/>
                </a:lnTo>
                <a:close/>
              </a:path>
            </a:pathLst>
          </a:custGeom>
          <a:solidFill>
            <a:srgbClr val="FFFF00"/>
          </a:solidFill>
        </p:spPr>
        <p:txBody>
          <a:bodyPr wrap="square" lIns="0" tIns="0" rIns="0" bIns="0" rtlCol="0"/>
          <a:lstStyle/>
          <a:p>
            <a:endParaRPr dirty="0"/>
          </a:p>
        </p:txBody>
      </p:sp>
      <p:sp>
        <p:nvSpPr>
          <p:cNvPr id="5" name="object 5"/>
          <p:cNvSpPr/>
          <p:nvPr/>
        </p:nvSpPr>
        <p:spPr>
          <a:xfrm>
            <a:off x="4553884" y="3902114"/>
            <a:ext cx="1635125" cy="279400"/>
          </a:xfrm>
          <a:custGeom>
            <a:avLst/>
            <a:gdLst/>
            <a:ahLst/>
            <a:cxnLst/>
            <a:rect l="l" t="t" r="r" b="b"/>
            <a:pathLst>
              <a:path w="1635125" h="279400">
                <a:moveTo>
                  <a:pt x="0" y="279399"/>
                </a:moveTo>
                <a:lnTo>
                  <a:pt x="1635125" y="279399"/>
                </a:lnTo>
                <a:lnTo>
                  <a:pt x="1635125" y="0"/>
                </a:lnTo>
                <a:lnTo>
                  <a:pt x="0" y="0"/>
                </a:lnTo>
                <a:lnTo>
                  <a:pt x="0" y="279399"/>
                </a:lnTo>
                <a:close/>
              </a:path>
            </a:pathLst>
          </a:custGeom>
          <a:solidFill>
            <a:srgbClr val="FFFF00"/>
          </a:solidFill>
        </p:spPr>
        <p:txBody>
          <a:bodyPr wrap="square" lIns="0" tIns="0" rIns="0" bIns="0" rtlCol="0"/>
          <a:lstStyle/>
          <a:p>
            <a:endParaRPr dirty="0"/>
          </a:p>
        </p:txBody>
      </p:sp>
      <p:sp>
        <p:nvSpPr>
          <p:cNvPr id="6" name="object 6"/>
          <p:cNvSpPr/>
          <p:nvPr/>
        </p:nvSpPr>
        <p:spPr>
          <a:xfrm>
            <a:off x="4553884" y="5678330"/>
            <a:ext cx="2310130" cy="279400"/>
          </a:xfrm>
          <a:custGeom>
            <a:avLst/>
            <a:gdLst/>
            <a:ahLst/>
            <a:cxnLst/>
            <a:rect l="l" t="t" r="r" b="b"/>
            <a:pathLst>
              <a:path w="2310129" h="279400">
                <a:moveTo>
                  <a:pt x="0" y="279400"/>
                </a:moveTo>
                <a:lnTo>
                  <a:pt x="2309812" y="279400"/>
                </a:lnTo>
                <a:lnTo>
                  <a:pt x="2309812" y="0"/>
                </a:lnTo>
                <a:lnTo>
                  <a:pt x="0" y="0"/>
                </a:lnTo>
                <a:lnTo>
                  <a:pt x="0" y="279400"/>
                </a:lnTo>
                <a:close/>
              </a:path>
            </a:pathLst>
          </a:custGeom>
          <a:solidFill>
            <a:srgbClr val="FFFF00"/>
          </a:solidFill>
        </p:spPr>
        <p:txBody>
          <a:bodyPr wrap="square" lIns="0" tIns="0" rIns="0" bIns="0" rtlCol="0"/>
          <a:lstStyle/>
          <a:p>
            <a:endParaRPr dirty="0"/>
          </a:p>
        </p:txBody>
      </p:sp>
      <p:sp>
        <p:nvSpPr>
          <p:cNvPr id="7" name="object 7"/>
          <p:cNvSpPr txBox="1"/>
          <p:nvPr/>
        </p:nvSpPr>
        <p:spPr>
          <a:xfrm>
            <a:off x="4541184" y="983544"/>
            <a:ext cx="4921250" cy="5533181"/>
          </a:xfrm>
          <a:prstGeom prst="rect">
            <a:avLst/>
          </a:prstGeom>
        </p:spPr>
        <p:txBody>
          <a:bodyPr vert="horz" wrap="square" lIns="0" tIns="181610" rIns="0" bIns="0" rtlCol="0">
            <a:spAutoFit/>
          </a:bodyPr>
          <a:lstStyle/>
          <a:p>
            <a:pPr marL="12700">
              <a:lnSpc>
                <a:spcPct val="100000"/>
              </a:lnSpc>
              <a:spcBef>
                <a:spcPts val="1430"/>
              </a:spcBef>
            </a:pPr>
            <a:r>
              <a:rPr sz="2800" b="1" i="1" u="heavy" spc="-5" dirty="0">
                <a:solidFill>
                  <a:srgbClr val="595959"/>
                </a:solidFill>
                <a:uFill>
                  <a:solidFill>
                    <a:srgbClr val="595959"/>
                  </a:solidFill>
                </a:uFill>
                <a:latin typeface="Calibri"/>
                <a:cs typeface="Calibri"/>
              </a:rPr>
              <a:t>The European</a:t>
            </a:r>
            <a:r>
              <a:rPr sz="2800" b="1" i="1" u="heavy" spc="-10" dirty="0">
                <a:solidFill>
                  <a:srgbClr val="595959"/>
                </a:solidFill>
                <a:uFill>
                  <a:solidFill>
                    <a:srgbClr val="595959"/>
                  </a:solidFill>
                </a:uFill>
                <a:latin typeface="Calibri"/>
                <a:cs typeface="Calibri"/>
              </a:rPr>
              <a:t> Parliament</a:t>
            </a:r>
            <a:endParaRPr sz="2800" dirty="0">
              <a:latin typeface="Calibri"/>
              <a:cs typeface="Calibri"/>
            </a:endParaRPr>
          </a:p>
          <a:p>
            <a:pPr marL="134620" indent="-122555">
              <a:lnSpc>
                <a:spcPct val="100000"/>
              </a:lnSpc>
              <a:spcBef>
                <a:spcPts val="855"/>
              </a:spcBef>
              <a:buChar char="-"/>
              <a:tabLst>
                <a:tab pos="135255" algn="l"/>
              </a:tabLst>
            </a:pPr>
            <a:r>
              <a:rPr sz="1800" b="1" spc="-25" dirty="0">
                <a:solidFill>
                  <a:srgbClr val="C55A11"/>
                </a:solidFill>
                <a:latin typeface="Calibri"/>
                <a:cs typeface="Calibri"/>
              </a:rPr>
              <a:t>Voice </a:t>
            </a:r>
            <a:r>
              <a:rPr sz="1800" b="1" spc="-5" dirty="0">
                <a:solidFill>
                  <a:srgbClr val="C55A11"/>
                </a:solidFill>
                <a:latin typeface="Calibri"/>
                <a:cs typeface="Calibri"/>
              </a:rPr>
              <a:t>of the</a:t>
            </a:r>
            <a:r>
              <a:rPr sz="1800" b="1" spc="25" dirty="0">
                <a:solidFill>
                  <a:srgbClr val="C55A11"/>
                </a:solidFill>
                <a:latin typeface="Calibri"/>
                <a:cs typeface="Calibri"/>
              </a:rPr>
              <a:t> </a:t>
            </a:r>
            <a:r>
              <a:rPr sz="1800" b="1" spc="-10" dirty="0">
                <a:solidFill>
                  <a:srgbClr val="C55A11"/>
                </a:solidFill>
                <a:latin typeface="Calibri"/>
                <a:cs typeface="Calibri"/>
              </a:rPr>
              <a:t>People</a:t>
            </a:r>
            <a:endParaRPr sz="1800" dirty="0">
              <a:latin typeface="Calibri"/>
              <a:cs typeface="Calibri"/>
            </a:endParaRPr>
          </a:p>
          <a:p>
            <a:pPr marL="12700" marR="1323340">
              <a:lnSpc>
                <a:spcPts val="1989"/>
              </a:lnSpc>
              <a:spcBef>
                <a:spcPts val="955"/>
              </a:spcBef>
            </a:pPr>
            <a:r>
              <a:rPr sz="1800" b="1" spc="-30" dirty="0">
                <a:solidFill>
                  <a:srgbClr val="595959"/>
                </a:solidFill>
                <a:latin typeface="Calibri"/>
                <a:cs typeface="Calibri"/>
              </a:rPr>
              <a:t>ROBERTA </a:t>
            </a:r>
            <a:r>
              <a:rPr sz="1800" b="1" spc="-5" dirty="0">
                <a:solidFill>
                  <a:srgbClr val="595959"/>
                </a:solidFill>
                <a:latin typeface="Calibri"/>
                <a:cs typeface="Calibri"/>
              </a:rPr>
              <a:t>M</a:t>
            </a:r>
            <a:r>
              <a:rPr lang="en-US" sz="1800" b="1" spc="-5" dirty="0">
                <a:solidFill>
                  <a:srgbClr val="595959"/>
                </a:solidFill>
                <a:latin typeface="Calibri"/>
                <a:cs typeface="Calibri"/>
              </a:rPr>
              <a:t>ETSOLA</a:t>
            </a:r>
            <a:r>
              <a:rPr sz="1800" b="1" spc="-5" dirty="0">
                <a:solidFill>
                  <a:srgbClr val="595959"/>
                </a:solidFill>
                <a:latin typeface="Calibri"/>
                <a:cs typeface="Calibri"/>
              </a:rPr>
              <a:t>, </a:t>
            </a:r>
            <a:r>
              <a:rPr sz="1800" b="1" spc="-10" dirty="0">
                <a:solidFill>
                  <a:srgbClr val="595959"/>
                </a:solidFill>
                <a:latin typeface="Calibri"/>
                <a:cs typeface="Calibri"/>
              </a:rPr>
              <a:t>President </a:t>
            </a:r>
            <a:r>
              <a:rPr sz="1800" b="1" spc="-5" dirty="0">
                <a:solidFill>
                  <a:srgbClr val="595959"/>
                </a:solidFill>
                <a:latin typeface="Calibri"/>
                <a:cs typeface="Calibri"/>
              </a:rPr>
              <a:t>of the </a:t>
            </a:r>
            <a:endParaRPr lang="en-US" sz="1800" b="1" spc="-5" dirty="0">
              <a:solidFill>
                <a:srgbClr val="595959"/>
              </a:solidFill>
              <a:latin typeface="Calibri"/>
              <a:cs typeface="Calibri"/>
            </a:endParaRPr>
          </a:p>
          <a:p>
            <a:pPr marL="12700" marR="1323340">
              <a:lnSpc>
                <a:spcPts val="1989"/>
              </a:lnSpc>
              <a:spcBef>
                <a:spcPts val="955"/>
              </a:spcBef>
            </a:pPr>
            <a:r>
              <a:rPr sz="1800" b="1" spc="-5" dirty="0">
                <a:solidFill>
                  <a:srgbClr val="595959"/>
                </a:solidFill>
                <a:latin typeface="Calibri"/>
                <a:cs typeface="Calibri"/>
              </a:rPr>
              <a:t> </a:t>
            </a:r>
            <a:r>
              <a:rPr sz="1800" b="1" spc="-10" dirty="0">
                <a:solidFill>
                  <a:srgbClr val="595959"/>
                </a:solidFill>
                <a:latin typeface="Calibri"/>
                <a:cs typeface="Calibri"/>
              </a:rPr>
              <a:t>European</a:t>
            </a:r>
            <a:r>
              <a:rPr sz="1800" b="1" spc="-5" dirty="0">
                <a:solidFill>
                  <a:srgbClr val="595959"/>
                </a:solidFill>
                <a:latin typeface="Calibri"/>
                <a:cs typeface="Calibri"/>
              </a:rPr>
              <a:t> </a:t>
            </a:r>
            <a:r>
              <a:rPr sz="1800" b="1" spc="-10" dirty="0">
                <a:solidFill>
                  <a:srgbClr val="595959"/>
                </a:solidFill>
                <a:latin typeface="Calibri"/>
                <a:cs typeface="Calibri"/>
              </a:rPr>
              <a:t>Parliament</a:t>
            </a:r>
            <a:endParaRPr sz="1800" dirty="0">
              <a:latin typeface="Calibri"/>
              <a:cs typeface="Calibri"/>
            </a:endParaRPr>
          </a:p>
          <a:p>
            <a:pPr>
              <a:lnSpc>
                <a:spcPct val="100000"/>
              </a:lnSpc>
              <a:spcBef>
                <a:spcPts val="50"/>
              </a:spcBef>
            </a:pPr>
            <a:endParaRPr sz="2450" dirty="0">
              <a:latin typeface="Calibri"/>
              <a:cs typeface="Calibri"/>
            </a:endParaRPr>
          </a:p>
          <a:p>
            <a:pPr marL="12700">
              <a:lnSpc>
                <a:spcPct val="100000"/>
              </a:lnSpc>
            </a:pPr>
            <a:r>
              <a:rPr sz="2800" b="1" i="1" u="heavy" spc="-5" dirty="0">
                <a:solidFill>
                  <a:srgbClr val="595959"/>
                </a:solidFill>
                <a:uFill>
                  <a:solidFill>
                    <a:srgbClr val="595959"/>
                  </a:solidFill>
                </a:uFill>
                <a:latin typeface="Calibri"/>
                <a:cs typeface="Calibri"/>
              </a:rPr>
              <a:t>The European Council</a:t>
            </a:r>
            <a:endParaRPr sz="2800" dirty="0">
              <a:latin typeface="Calibri"/>
              <a:cs typeface="Calibri"/>
            </a:endParaRPr>
          </a:p>
          <a:p>
            <a:pPr marL="12700" marR="1637664">
              <a:lnSpc>
                <a:spcPct val="136700"/>
              </a:lnSpc>
              <a:spcBef>
                <a:spcPts val="40"/>
              </a:spcBef>
              <a:buChar char="-"/>
              <a:tabLst>
                <a:tab pos="135255" algn="l"/>
              </a:tabLst>
            </a:pPr>
            <a:r>
              <a:rPr sz="1800" b="1" spc="-25" dirty="0">
                <a:solidFill>
                  <a:srgbClr val="C55A11"/>
                </a:solidFill>
                <a:latin typeface="Calibri"/>
                <a:cs typeface="Calibri"/>
              </a:rPr>
              <a:t>Voice </a:t>
            </a:r>
            <a:r>
              <a:rPr sz="1800" b="1" spc="-5" dirty="0">
                <a:solidFill>
                  <a:srgbClr val="C55A11"/>
                </a:solidFill>
                <a:latin typeface="Calibri"/>
                <a:cs typeface="Calibri"/>
              </a:rPr>
              <a:t>of the Member </a:t>
            </a:r>
            <a:r>
              <a:rPr sz="1800" b="1" spc="-15" dirty="0">
                <a:solidFill>
                  <a:srgbClr val="C55A11"/>
                </a:solidFill>
                <a:latin typeface="Calibri"/>
                <a:cs typeface="Calibri"/>
              </a:rPr>
              <a:t>States </a:t>
            </a:r>
            <a:r>
              <a:rPr sz="1800" b="1" spc="-15" dirty="0">
                <a:solidFill>
                  <a:srgbClr val="595959"/>
                </a:solidFill>
                <a:latin typeface="Calibri"/>
                <a:cs typeface="Calibri"/>
              </a:rPr>
              <a:t> </a:t>
            </a:r>
            <a:r>
              <a:rPr lang="en-US" b="1" spc="-5" dirty="0">
                <a:solidFill>
                  <a:srgbClr val="595959"/>
                </a:solidFill>
                <a:latin typeface="Calibri"/>
                <a:cs typeface="Calibri"/>
              </a:rPr>
              <a:t>Antonio Costa</a:t>
            </a:r>
            <a:r>
              <a:rPr sz="1800" b="1" dirty="0">
                <a:solidFill>
                  <a:srgbClr val="595959"/>
                </a:solidFill>
                <a:latin typeface="Calibri"/>
                <a:cs typeface="Calibri"/>
              </a:rPr>
              <a:t>, </a:t>
            </a:r>
            <a:r>
              <a:rPr sz="1800" b="1" spc="-10" dirty="0">
                <a:solidFill>
                  <a:srgbClr val="595959"/>
                </a:solidFill>
                <a:latin typeface="Calibri"/>
                <a:cs typeface="Calibri"/>
              </a:rPr>
              <a:t>President </a:t>
            </a:r>
            <a:r>
              <a:rPr sz="1800" b="1" spc="-5" dirty="0">
                <a:solidFill>
                  <a:srgbClr val="595959"/>
                </a:solidFill>
                <a:latin typeface="Calibri"/>
                <a:cs typeface="Calibri"/>
              </a:rPr>
              <a:t>of the  </a:t>
            </a:r>
            <a:r>
              <a:rPr sz="1800" b="1" spc="-10" dirty="0">
                <a:solidFill>
                  <a:srgbClr val="595959"/>
                </a:solidFill>
                <a:latin typeface="Calibri"/>
                <a:cs typeface="Calibri"/>
              </a:rPr>
              <a:t>European</a:t>
            </a:r>
            <a:r>
              <a:rPr sz="1800" b="1" spc="-5" dirty="0">
                <a:solidFill>
                  <a:srgbClr val="595959"/>
                </a:solidFill>
                <a:latin typeface="Calibri"/>
                <a:cs typeface="Calibri"/>
              </a:rPr>
              <a:t> Council</a:t>
            </a:r>
            <a:endParaRPr sz="1800" dirty="0">
              <a:latin typeface="Calibri"/>
              <a:cs typeface="Calibri"/>
            </a:endParaRPr>
          </a:p>
          <a:p>
            <a:pPr marL="12700">
              <a:lnSpc>
                <a:spcPct val="100000"/>
              </a:lnSpc>
              <a:spcBef>
                <a:spcPts val="1735"/>
              </a:spcBef>
            </a:pPr>
            <a:r>
              <a:rPr sz="2800" b="1" i="1" u="heavy" spc="-5" dirty="0">
                <a:solidFill>
                  <a:srgbClr val="595959"/>
                </a:solidFill>
                <a:uFill>
                  <a:solidFill>
                    <a:srgbClr val="595959"/>
                  </a:solidFill>
                </a:uFill>
                <a:latin typeface="Calibri"/>
                <a:cs typeface="Calibri"/>
              </a:rPr>
              <a:t>The European</a:t>
            </a:r>
            <a:r>
              <a:rPr sz="2800" b="1" i="1" u="heavy" spc="-10" dirty="0">
                <a:solidFill>
                  <a:srgbClr val="595959"/>
                </a:solidFill>
                <a:uFill>
                  <a:solidFill>
                    <a:srgbClr val="595959"/>
                  </a:solidFill>
                </a:uFill>
                <a:latin typeface="Calibri"/>
                <a:cs typeface="Calibri"/>
              </a:rPr>
              <a:t> </a:t>
            </a:r>
            <a:r>
              <a:rPr sz="2800" b="1" i="1" u="heavy" spc="-5" dirty="0">
                <a:solidFill>
                  <a:srgbClr val="595959"/>
                </a:solidFill>
                <a:uFill>
                  <a:solidFill>
                    <a:srgbClr val="595959"/>
                  </a:solidFill>
                </a:uFill>
                <a:latin typeface="Calibri"/>
                <a:cs typeface="Calibri"/>
              </a:rPr>
              <a:t>Commission</a:t>
            </a:r>
            <a:endParaRPr sz="2800" dirty="0">
              <a:latin typeface="Calibri"/>
              <a:cs typeface="Calibri"/>
            </a:endParaRPr>
          </a:p>
          <a:p>
            <a:pPr marL="134620" indent="-122555">
              <a:lnSpc>
                <a:spcPct val="100000"/>
              </a:lnSpc>
              <a:spcBef>
                <a:spcPts val="835"/>
              </a:spcBef>
              <a:buClr>
                <a:srgbClr val="595959"/>
              </a:buClr>
              <a:buChar char="-"/>
              <a:tabLst>
                <a:tab pos="135255" algn="l"/>
              </a:tabLst>
            </a:pPr>
            <a:r>
              <a:rPr sz="1800" b="1" spc="45" dirty="0">
                <a:solidFill>
                  <a:srgbClr val="C55A11"/>
                </a:solidFill>
                <a:latin typeface="Calibri"/>
                <a:cs typeface="Calibri"/>
              </a:rPr>
              <a:t>Promo</a:t>
            </a:r>
            <a:r>
              <a:rPr lang="en-US" b="1" spc="45" dirty="0">
                <a:solidFill>
                  <a:srgbClr val="C55A11"/>
                </a:solidFill>
                <a:latin typeface="Calibri"/>
                <a:cs typeface="Calibri"/>
              </a:rPr>
              <a:t>ti</a:t>
            </a:r>
            <a:r>
              <a:rPr sz="1800" b="1" spc="45" dirty="0">
                <a:solidFill>
                  <a:srgbClr val="C55A11"/>
                </a:solidFill>
                <a:latin typeface="Calibri"/>
                <a:cs typeface="Calibri"/>
              </a:rPr>
              <a:t>ng </a:t>
            </a:r>
            <a:r>
              <a:rPr sz="1800" b="1" spc="-5" dirty="0">
                <a:solidFill>
                  <a:srgbClr val="C55A11"/>
                </a:solidFill>
                <a:latin typeface="Calibri"/>
                <a:cs typeface="Calibri"/>
              </a:rPr>
              <a:t>the </a:t>
            </a:r>
            <a:r>
              <a:rPr sz="1800" b="1" spc="-10" dirty="0">
                <a:solidFill>
                  <a:srgbClr val="C55A11"/>
                </a:solidFill>
                <a:latin typeface="Calibri"/>
                <a:cs typeface="Calibri"/>
              </a:rPr>
              <a:t>common</a:t>
            </a:r>
            <a:r>
              <a:rPr sz="1800" b="1" spc="-50" dirty="0">
                <a:solidFill>
                  <a:srgbClr val="C55A11"/>
                </a:solidFill>
                <a:latin typeface="Calibri"/>
                <a:cs typeface="Calibri"/>
              </a:rPr>
              <a:t> </a:t>
            </a:r>
            <a:r>
              <a:rPr sz="1800" b="1" spc="-15" dirty="0">
                <a:solidFill>
                  <a:srgbClr val="C55A11"/>
                </a:solidFill>
                <a:latin typeface="Calibri"/>
                <a:cs typeface="Calibri"/>
              </a:rPr>
              <a:t>interest</a:t>
            </a:r>
            <a:endParaRPr sz="1800" dirty="0">
              <a:latin typeface="Calibri"/>
              <a:cs typeface="Calibri"/>
            </a:endParaRPr>
          </a:p>
          <a:p>
            <a:pPr marL="12700" marR="5080">
              <a:lnSpc>
                <a:spcPts val="1989"/>
              </a:lnSpc>
              <a:spcBef>
                <a:spcPts val="950"/>
              </a:spcBef>
            </a:pPr>
            <a:r>
              <a:rPr sz="1800" b="1" spc="-5" dirty="0">
                <a:solidFill>
                  <a:srgbClr val="595959"/>
                </a:solidFill>
                <a:latin typeface="Calibri"/>
                <a:cs typeface="Calibri"/>
              </a:rPr>
              <a:t>URSULA </a:t>
            </a:r>
            <a:r>
              <a:rPr sz="1800" b="1" spc="-40" dirty="0">
                <a:solidFill>
                  <a:srgbClr val="595959"/>
                </a:solidFill>
                <a:latin typeface="Calibri"/>
                <a:cs typeface="Calibri"/>
              </a:rPr>
              <a:t>VAN </a:t>
            </a:r>
            <a:r>
              <a:rPr sz="1800" b="1" spc="-5" dirty="0">
                <a:solidFill>
                  <a:srgbClr val="595959"/>
                </a:solidFill>
                <a:latin typeface="Calibri"/>
                <a:cs typeface="Calibri"/>
              </a:rPr>
              <a:t>DER LEYEN, </a:t>
            </a:r>
            <a:r>
              <a:rPr sz="1800" b="1" spc="-10" dirty="0">
                <a:solidFill>
                  <a:srgbClr val="595959"/>
                </a:solidFill>
                <a:latin typeface="Calibri"/>
                <a:cs typeface="Calibri"/>
              </a:rPr>
              <a:t>President </a:t>
            </a:r>
            <a:r>
              <a:rPr sz="1800" b="1" spc="-5" dirty="0">
                <a:solidFill>
                  <a:srgbClr val="595959"/>
                </a:solidFill>
                <a:latin typeface="Calibri"/>
                <a:cs typeface="Calibri"/>
              </a:rPr>
              <a:t>of the</a:t>
            </a:r>
            <a:endParaRPr lang="en-US" sz="1800" b="1" spc="-5" dirty="0">
              <a:solidFill>
                <a:srgbClr val="595959"/>
              </a:solidFill>
              <a:latin typeface="Calibri"/>
              <a:cs typeface="Calibri"/>
            </a:endParaRPr>
          </a:p>
          <a:p>
            <a:pPr marL="12700" marR="5080">
              <a:lnSpc>
                <a:spcPts val="1989"/>
              </a:lnSpc>
              <a:spcBef>
                <a:spcPts val="950"/>
              </a:spcBef>
            </a:pPr>
            <a:r>
              <a:rPr sz="1800" b="1" spc="-10" dirty="0">
                <a:solidFill>
                  <a:srgbClr val="595959"/>
                </a:solidFill>
                <a:latin typeface="Calibri"/>
                <a:cs typeface="Calibri"/>
              </a:rPr>
              <a:t>European  Commission</a:t>
            </a:r>
            <a:endParaRPr sz="1800" dirty="0">
              <a:latin typeface="Calibri"/>
              <a:cs typeface="Calibri"/>
            </a:endParaRPr>
          </a:p>
        </p:txBody>
      </p:sp>
      <p:sp>
        <p:nvSpPr>
          <p:cNvPr id="8" name="object 8"/>
          <p:cNvSpPr/>
          <p:nvPr/>
        </p:nvSpPr>
        <p:spPr>
          <a:xfrm>
            <a:off x="377050" y="4259139"/>
            <a:ext cx="3740802" cy="2100894"/>
          </a:xfrm>
          <a:prstGeom prst="rect">
            <a:avLst/>
          </a:prstGeom>
          <a:blipFill>
            <a:blip r:embed="rId2" cstate="print"/>
            <a:stretch>
              <a:fillRect/>
            </a:stretch>
          </a:blipFill>
        </p:spPr>
        <p:txBody>
          <a:bodyPr wrap="square" lIns="0" tIns="0" rIns="0" bIns="0" rtlCol="0"/>
          <a:lstStyle/>
          <a:p>
            <a:r>
              <a:rPr lang="en-US" dirty="0">
                <a:solidFill>
                  <a:schemeClr val="bg1"/>
                </a:solidFill>
              </a:rPr>
              <a:t>Germany</a:t>
            </a:r>
            <a:endParaRPr dirty="0">
              <a:solidFill>
                <a:schemeClr val="bg1"/>
              </a:solidFill>
            </a:endParaRPr>
          </a:p>
        </p:txBody>
      </p:sp>
      <p:sp>
        <p:nvSpPr>
          <p:cNvPr id="9" name="object 9"/>
          <p:cNvSpPr/>
          <p:nvPr/>
        </p:nvSpPr>
        <p:spPr>
          <a:xfrm>
            <a:off x="935493" y="772368"/>
            <a:ext cx="2988804" cy="2988804"/>
          </a:xfrm>
          <a:prstGeom prst="rect">
            <a:avLst/>
          </a:prstGeom>
          <a:blipFill>
            <a:blip r:embed="rId3" cstate="print"/>
            <a:stretch>
              <a:fillRect/>
            </a:stretch>
          </a:blipFill>
        </p:spPr>
        <p:txBody>
          <a:bodyPr wrap="square" lIns="0" tIns="0" rIns="0" bIns="0" rtlCol="0"/>
          <a:lstStyle/>
          <a:p>
            <a:r>
              <a:rPr lang="en-US" dirty="0"/>
              <a:t> Malta</a:t>
            </a:r>
            <a:endParaRPr dirty="0"/>
          </a:p>
        </p:txBody>
      </p:sp>
      <p:pic>
        <p:nvPicPr>
          <p:cNvPr id="14" name="Picture 13">
            <a:extLst>
              <a:ext uri="{FF2B5EF4-FFF2-40B4-BE49-F238E27FC236}">
                <a16:creationId xmlns:a16="http://schemas.microsoft.com/office/drawing/2014/main" id="{FD712730-2508-A9F9-2691-591402A16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9305" y="2017536"/>
            <a:ext cx="2310130" cy="3465195"/>
          </a:xfrm>
          <a:prstGeom prst="rect">
            <a:avLst/>
          </a:prstGeom>
        </p:spPr>
      </p:pic>
      <p:sp>
        <p:nvSpPr>
          <p:cNvPr id="16" name="TextBox 15">
            <a:extLst>
              <a:ext uri="{FF2B5EF4-FFF2-40B4-BE49-F238E27FC236}">
                <a16:creationId xmlns:a16="http://schemas.microsoft.com/office/drawing/2014/main" id="{DC134DFC-A45A-A0C5-6FBA-4B5A4278CCF1}"/>
              </a:ext>
            </a:extLst>
          </p:cNvPr>
          <p:cNvSpPr txBox="1"/>
          <p:nvPr/>
        </p:nvSpPr>
        <p:spPr>
          <a:xfrm>
            <a:off x="10332949" y="5124920"/>
            <a:ext cx="967637" cy="369332"/>
          </a:xfrm>
          <a:prstGeom prst="rect">
            <a:avLst/>
          </a:prstGeom>
          <a:noFill/>
        </p:spPr>
        <p:txBody>
          <a:bodyPr wrap="none" rtlCol="0">
            <a:spAutoFit/>
          </a:bodyPr>
          <a:lstStyle/>
          <a:p>
            <a:r>
              <a:rPr lang="en-US" dirty="0">
                <a:solidFill>
                  <a:schemeClr val="bg1"/>
                </a:solidFill>
              </a:rPr>
              <a:t>Portugal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BDD7EE"/>
          </a:solidFill>
        </p:spPr>
        <p:txBody>
          <a:bodyPr wrap="square" lIns="0" tIns="0" rIns="0" bIns="0" rtlCol="0"/>
          <a:lstStyle/>
          <a:p>
            <a:endParaRPr dirty="0"/>
          </a:p>
        </p:txBody>
      </p:sp>
      <p:sp>
        <p:nvSpPr>
          <p:cNvPr id="3" name="object 3"/>
          <p:cNvSpPr txBox="1">
            <a:spLocks noGrp="1"/>
          </p:cNvSpPr>
          <p:nvPr>
            <p:ph type="title"/>
          </p:nvPr>
        </p:nvSpPr>
        <p:spPr>
          <a:xfrm>
            <a:off x="3814093" y="180339"/>
            <a:ext cx="4467860" cy="635000"/>
          </a:xfrm>
          <a:prstGeom prst="rect">
            <a:avLst/>
          </a:prstGeom>
        </p:spPr>
        <p:txBody>
          <a:bodyPr vert="horz" wrap="square" lIns="0" tIns="12700" rIns="0" bIns="0" rtlCol="0">
            <a:spAutoFit/>
          </a:bodyPr>
          <a:lstStyle/>
          <a:p>
            <a:pPr marL="12700">
              <a:lnSpc>
                <a:spcPct val="100000"/>
              </a:lnSpc>
              <a:spcBef>
                <a:spcPts val="100"/>
              </a:spcBef>
            </a:pPr>
            <a:r>
              <a:rPr sz="4000" spc="-10" dirty="0"/>
              <a:t>European</a:t>
            </a:r>
            <a:r>
              <a:rPr sz="4000" spc="-60" dirty="0"/>
              <a:t> </a:t>
            </a:r>
            <a:r>
              <a:rPr sz="4000" spc="-15" dirty="0"/>
              <a:t>Parliament</a:t>
            </a:r>
            <a:endParaRPr sz="4000" dirty="0"/>
          </a:p>
        </p:txBody>
      </p:sp>
      <p:sp>
        <p:nvSpPr>
          <p:cNvPr id="4" name="object 4"/>
          <p:cNvSpPr/>
          <p:nvPr/>
        </p:nvSpPr>
        <p:spPr>
          <a:xfrm>
            <a:off x="1712272" y="4848852"/>
            <a:ext cx="2806700" cy="292100"/>
          </a:xfrm>
          <a:custGeom>
            <a:avLst/>
            <a:gdLst/>
            <a:ahLst/>
            <a:cxnLst/>
            <a:rect l="l" t="t" r="r" b="b"/>
            <a:pathLst>
              <a:path w="2806700" h="292100">
                <a:moveTo>
                  <a:pt x="0" y="292100"/>
                </a:moveTo>
                <a:lnTo>
                  <a:pt x="2806700" y="292100"/>
                </a:lnTo>
                <a:lnTo>
                  <a:pt x="2806700" y="0"/>
                </a:lnTo>
                <a:lnTo>
                  <a:pt x="0" y="0"/>
                </a:lnTo>
                <a:lnTo>
                  <a:pt x="0" y="292100"/>
                </a:lnTo>
                <a:close/>
              </a:path>
            </a:pathLst>
          </a:custGeom>
          <a:solidFill>
            <a:srgbClr val="FFFF00"/>
          </a:solidFill>
        </p:spPr>
        <p:txBody>
          <a:bodyPr wrap="square" lIns="0" tIns="0" rIns="0" bIns="0" rtlCol="0"/>
          <a:lstStyle/>
          <a:p>
            <a:endParaRPr dirty="0"/>
          </a:p>
        </p:txBody>
      </p:sp>
      <p:sp>
        <p:nvSpPr>
          <p:cNvPr id="5" name="object 5"/>
          <p:cNvSpPr txBox="1"/>
          <p:nvPr/>
        </p:nvSpPr>
        <p:spPr>
          <a:xfrm>
            <a:off x="1502722" y="1153667"/>
            <a:ext cx="5228590" cy="3174365"/>
          </a:xfrm>
          <a:prstGeom prst="rect">
            <a:avLst/>
          </a:prstGeom>
        </p:spPr>
        <p:txBody>
          <a:bodyPr vert="horz" wrap="square" lIns="0" tIns="12700" rIns="0" bIns="0" rtlCol="0">
            <a:spAutoFit/>
          </a:bodyPr>
          <a:lstStyle/>
          <a:p>
            <a:pPr marL="12700">
              <a:lnSpc>
                <a:spcPts val="2290"/>
              </a:lnSpc>
              <a:spcBef>
                <a:spcPts val="100"/>
              </a:spcBef>
            </a:pPr>
            <a:r>
              <a:rPr sz="2000" spc="-5" dirty="0">
                <a:latin typeface="Arial"/>
                <a:cs typeface="Arial"/>
              </a:rPr>
              <a:t>705 Members </a:t>
            </a:r>
            <a:r>
              <a:rPr sz="2000" dirty="0">
                <a:latin typeface="Arial"/>
                <a:cs typeface="Arial"/>
              </a:rPr>
              <a:t>of </a:t>
            </a:r>
            <a:r>
              <a:rPr sz="2000" spc="-5" dirty="0">
                <a:latin typeface="Arial"/>
                <a:cs typeface="Arial"/>
              </a:rPr>
              <a:t>European </a:t>
            </a:r>
            <a:r>
              <a:rPr sz="2000" dirty="0">
                <a:latin typeface="Arial"/>
                <a:cs typeface="Arial"/>
              </a:rPr>
              <a:t>Parliament</a:t>
            </a:r>
            <a:r>
              <a:rPr sz="2000" spc="-70" dirty="0">
                <a:latin typeface="Arial"/>
                <a:cs typeface="Arial"/>
              </a:rPr>
              <a:t> </a:t>
            </a:r>
            <a:r>
              <a:rPr sz="2000" spc="-5" dirty="0">
                <a:latin typeface="Arial"/>
                <a:cs typeface="Arial"/>
              </a:rPr>
              <a:t>(MEPs)</a:t>
            </a:r>
            <a:endParaRPr sz="2000" dirty="0">
              <a:latin typeface="Arial"/>
              <a:cs typeface="Arial"/>
            </a:endParaRPr>
          </a:p>
          <a:p>
            <a:pPr marL="209550" indent="-196850">
              <a:lnSpc>
                <a:spcPts val="2150"/>
              </a:lnSpc>
              <a:buClr>
                <a:srgbClr val="000000"/>
              </a:buClr>
              <a:buFont typeface="Calibri"/>
              <a:buChar char="•"/>
              <a:tabLst>
                <a:tab pos="209550" algn="l"/>
              </a:tabLst>
            </a:pPr>
            <a:r>
              <a:rPr sz="2000" dirty="0">
                <a:solidFill>
                  <a:srgbClr val="FF3D5C"/>
                </a:solidFill>
                <a:latin typeface="Arial"/>
                <a:cs typeface="Arial"/>
              </a:rPr>
              <a:t>Sit by </a:t>
            </a:r>
            <a:r>
              <a:rPr sz="2000" spc="-30" dirty="0">
                <a:solidFill>
                  <a:srgbClr val="FF3D5C"/>
                </a:solidFill>
                <a:latin typeface="Arial"/>
                <a:cs typeface="Arial"/>
              </a:rPr>
              <a:t>party, </a:t>
            </a:r>
            <a:r>
              <a:rPr sz="2000" dirty="0">
                <a:solidFill>
                  <a:srgbClr val="FF3D5C"/>
                </a:solidFill>
                <a:latin typeface="Arial"/>
                <a:cs typeface="Arial"/>
              </a:rPr>
              <a:t>not</a:t>
            </a:r>
            <a:r>
              <a:rPr sz="2000" spc="-30" dirty="0">
                <a:solidFill>
                  <a:srgbClr val="FF3D5C"/>
                </a:solidFill>
                <a:latin typeface="Arial"/>
                <a:cs typeface="Arial"/>
              </a:rPr>
              <a:t> </a:t>
            </a:r>
            <a:r>
              <a:rPr sz="2000" spc="-5" dirty="0">
                <a:solidFill>
                  <a:srgbClr val="FF3D5C"/>
                </a:solidFill>
                <a:latin typeface="Arial"/>
                <a:cs typeface="Arial"/>
              </a:rPr>
              <a:t>nationality</a:t>
            </a:r>
            <a:endParaRPr sz="2000" dirty="0">
              <a:latin typeface="Arial"/>
              <a:cs typeface="Arial"/>
            </a:endParaRPr>
          </a:p>
          <a:p>
            <a:pPr marL="150495" indent="-138430">
              <a:lnSpc>
                <a:spcPts val="2160"/>
              </a:lnSpc>
              <a:buSzPct val="70000"/>
              <a:buFont typeface="Calibri"/>
              <a:buChar char="•"/>
              <a:tabLst>
                <a:tab pos="151130" algn="l"/>
              </a:tabLst>
            </a:pPr>
            <a:r>
              <a:rPr sz="2000" spc="-5" dirty="0">
                <a:latin typeface="Arial"/>
                <a:cs typeface="Arial"/>
              </a:rPr>
              <a:t>Only directly elected part </a:t>
            </a:r>
            <a:r>
              <a:rPr sz="2000" dirty="0">
                <a:latin typeface="Arial"/>
                <a:cs typeface="Arial"/>
              </a:rPr>
              <a:t>of</a:t>
            </a:r>
            <a:r>
              <a:rPr sz="2000" spc="-45" dirty="0">
                <a:latin typeface="Arial"/>
                <a:cs typeface="Arial"/>
              </a:rPr>
              <a:t> </a:t>
            </a:r>
            <a:r>
              <a:rPr sz="2000" dirty="0">
                <a:latin typeface="Arial"/>
                <a:cs typeface="Arial"/>
              </a:rPr>
              <a:t>EU</a:t>
            </a:r>
          </a:p>
          <a:p>
            <a:pPr marL="209550" indent="-196850">
              <a:lnSpc>
                <a:spcPts val="2150"/>
              </a:lnSpc>
              <a:buFont typeface="Calibri"/>
              <a:buChar char="•"/>
              <a:tabLst>
                <a:tab pos="209550" algn="l"/>
              </a:tabLst>
            </a:pPr>
            <a:r>
              <a:rPr sz="2000" spc="-5" dirty="0">
                <a:latin typeface="Arial"/>
                <a:cs typeface="Arial"/>
              </a:rPr>
              <a:t>Elected to </a:t>
            </a:r>
            <a:r>
              <a:rPr sz="2000" dirty="0">
                <a:solidFill>
                  <a:srgbClr val="FF3D5C"/>
                </a:solidFill>
                <a:latin typeface="Arial"/>
                <a:cs typeface="Arial"/>
              </a:rPr>
              <a:t>5 year</a:t>
            </a:r>
            <a:r>
              <a:rPr sz="2000" spc="-40" dirty="0">
                <a:solidFill>
                  <a:srgbClr val="FF3D5C"/>
                </a:solidFill>
                <a:latin typeface="Arial"/>
                <a:cs typeface="Arial"/>
              </a:rPr>
              <a:t> </a:t>
            </a:r>
            <a:r>
              <a:rPr sz="2000" spc="-5" dirty="0">
                <a:solidFill>
                  <a:srgbClr val="FF3D5C"/>
                </a:solidFill>
                <a:latin typeface="Arial"/>
                <a:cs typeface="Arial"/>
              </a:rPr>
              <a:t>terms</a:t>
            </a:r>
            <a:endParaRPr sz="2000" dirty="0">
              <a:latin typeface="Arial"/>
              <a:cs typeface="Arial"/>
            </a:endParaRPr>
          </a:p>
          <a:p>
            <a:pPr marL="209550" indent="-196850">
              <a:lnSpc>
                <a:spcPts val="2245"/>
              </a:lnSpc>
              <a:buFont typeface="Calibri"/>
              <a:buChar char="•"/>
              <a:tabLst>
                <a:tab pos="209550" algn="l"/>
              </a:tabLst>
            </a:pPr>
            <a:r>
              <a:rPr sz="2000" spc="-5" dirty="0">
                <a:latin typeface="Arial"/>
                <a:cs typeface="Arial"/>
              </a:rPr>
              <a:t>Seats appointed </a:t>
            </a:r>
            <a:r>
              <a:rPr sz="2000" dirty="0">
                <a:latin typeface="Arial"/>
                <a:cs typeface="Arial"/>
              </a:rPr>
              <a:t>by </a:t>
            </a:r>
            <a:r>
              <a:rPr sz="2000" spc="-5" dirty="0">
                <a:latin typeface="Arial"/>
                <a:cs typeface="Arial"/>
              </a:rPr>
              <a:t>MS’</a:t>
            </a:r>
            <a:r>
              <a:rPr sz="2000" spc="-105" dirty="0">
                <a:latin typeface="Arial"/>
                <a:cs typeface="Arial"/>
              </a:rPr>
              <a:t> </a:t>
            </a:r>
            <a:r>
              <a:rPr sz="2000" dirty="0">
                <a:latin typeface="Arial"/>
                <a:cs typeface="Arial"/>
              </a:rPr>
              <a:t>population</a:t>
            </a:r>
          </a:p>
          <a:p>
            <a:pPr marL="12700">
              <a:lnSpc>
                <a:spcPts val="2255"/>
              </a:lnSpc>
              <a:spcBef>
                <a:spcPts val="600"/>
              </a:spcBef>
            </a:pPr>
            <a:r>
              <a:rPr sz="2000" dirty="0">
                <a:latin typeface="Arial"/>
                <a:cs typeface="Arial"/>
              </a:rPr>
              <a:t>Political</a:t>
            </a:r>
            <a:r>
              <a:rPr sz="2000" spc="-5" dirty="0">
                <a:latin typeface="Arial"/>
                <a:cs typeface="Arial"/>
              </a:rPr>
              <a:t> </a:t>
            </a:r>
            <a:r>
              <a:rPr sz="2000" dirty="0">
                <a:latin typeface="Arial"/>
                <a:cs typeface="Arial"/>
              </a:rPr>
              <a:t>powers</a:t>
            </a:r>
          </a:p>
          <a:p>
            <a:pPr marL="196850" indent="-184150">
              <a:lnSpc>
                <a:spcPts val="2150"/>
              </a:lnSpc>
              <a:buFont typeface="Calibri"/>
              <a:buChar char="•"/>
              <a:tabLst>
                <a:tab pos="196850" algn="l"/>
              </a:tabLst>
            </a:pPr>
            <a:r>
              <a:rPr sz="2000" spc="-5" dirty="0">
                <a:latin typeface="Arial"/>
                <a:cs typeface="Arial"/>
              </a:rPr>
              <a:t>Approves appointment </a:t>
            </a:r>
            <a:r>
              <a:rPr sz="2000" dirty="0">
                <a:latin typeface="Arial"/>
                <a:cs typeface="Arial"/>
              </a:rPr>
              <a:t>of</a:t>
            </a:r>
            <a:r>
              <a:rPr sz="2000" spc="-35" dirty="0">
                <a:latin typeface="Arial"/>
                <a:cs typeface="Arial"/>
              </a:rPr>
              <a:t> </a:t>
            </a:r>
            <a:r>
              <a:rPr sz="2000" dirty="0">
                <a:latin typeface="Arial"/>
                <a:cs typeface="Arial"/>
              </a:rPr>
              <a:t>Commission</a:t>
            </a:r>
          </a:p>
          <a:p>
            <a:pPr marL="209550" indent="-196850">
              <a:lnSpc>
                <a:spcPts val="2290"/>
              </a:lnSpc>
              <a:buFont typeface="Calibri"/>
              <a:buChar char="•"/>
              <a:tabLst>
                <a:tab pos="209550" algn="l"/>
              </a:tabLst>
            </a:pPr>
            <a:r>
              <a:rPr sz="2000" spc="-5" dirty="0">
                <a:latin typeface="Arial"/>
                <a:cs typeface="Arial"/>
              </a:rPr>
              <a:t>Censure/fire</a:t>
            </a:r>
            <a:r>
              <a:rPr sz="2000" spc="-15" dirty="0">
                <a:latin typeface="Arial"/>
                <a:cs typeface="Arial"/>
              </a:rPr>
              <a:t> </a:t>
            </a:r>
            <a:r>
              <a:rPr sz="2000" dirty="0">
                <a:latin typeface="Arial"/>
                <a:cs typeface="Arial"/>
              </a:rPr>
              <a:t>Commission</a:t>
            </a:r>
          </a:p>
          <a:p>
            <a:pPr marL="12700">
              <a:lnSpc>
                <a:spcPts val="2305"/>
              </a:lnSpc>
              <a:spcBef>
                <a:spcPts val="1895"/>
              </a:spcBef>
            </a:pPr>
            <a:r>
              <a:rPr sz="2000" dirty="0">
                <a:latin typeface="Arial"/>
                <a:cs typeface="Arial"/>
              </a:rPr>
              <a:t>Legislative</a:t>
            </a:r>
            <a:r>
              <a:rPr sz="2000" spc="-15" dirty="0">
                <a:latin typeface="Arial"/>
                <a:cs typeface="Arial"/>
              </a:rPr>
              <a:t> </a:t>
            </a:r>
            <a:r>
              <a:rPr sz="2000" dirty="0">
                <a:latin typeface="Arial"/>
                <a:cs typeface="Arial"/>
              </a:rPr>
              <a:t>powers</a:t>
            </a:r>
          </a:p>
          <a:p>
            <a:pPr marL="209550" indent="-196850">
              <a:lnSpc>
                <a:spcPts val="2305"/>
              </a:lnSpc>
              <a:buFont typeface="Calibri"/>
              <a:buChar char="•"/>
              <a:tabLst>
                <a:tab pos="209550" algn="l"/>
              </a:tabLst>
            </a:pPr>
            <a:r>
              <a:rPr sz="2000" spc="-5" dirty="0">
                <a:latin typeface="Arial"/>
                <a:cs typeface="Arial"/>
              </a:rPr>
              <a:t>Shares </a:t>
            </a:r>
            <a:r>
              <a:rPr sz="2000" dirty="0">
                <a:latin typeface="Arial"/>
                <a:cs typeface="Arial"/>
              </a:rPr>
              <a:t>power with Council on </a:t>
            </a:r>
            <a:r>
              <a:rPr sz="2000" spc="-5" dirty="0">
                <a:latin typeface="Arial"/>
                <a:cs typeface="Arial"/>
              </a:rPr>
              <a:t>some</a:t>
            </a:r>
            <a:r>
              <a:rPr sz="2000" spc="-75" dirty="0">
                <a:latin typeface="Arial"/>
                <a:cs typeface="Arial"/>
              </a:rPr>
              <a:t> </a:t>
            </a:r>
            <a:r>
              <a:rPr sz="2000" dirty="0">
                <a:latin typeface="Arial"/>
                <a:cs typeface="Arial"/>
              </a:rPr>
              <a:t>issues</a:t>
            </a:r>
          </a:p>
        </p:txBody>
      </p:sp>
      <p:sp>
        <p:nvSpPr>
          <p:cNvPr id="6" name="object 6"/>
          <p:cNvSpPr txBox="1"/>
          <p:nvPr/>
        </p:nvSpPr>
        <p:spPr>
          <a:xfrm>
            <a:off x="1502722" y="4543044"/>
            <a:ext cx="3750310" cy="876300"/>
          </a:xfrm>
          <a:prstGeom prst="rect">
            <a:avLst/>
          </a:prstGeom>
        </p:spPr>
        <p:txBody>
          <a:bodyPr vert="horz" wrap="square" lIns="0" tIns="12700" rIns="0" bIns="0" rtlCol="0">
            <a:spAutoFit/>
          </a:bodyPr>
          <a:lstStyle/>
          <a:p>
            <a:pPr marL="12700">
              <a:lnSpc>
                <a:spcPts val="2255"/>
              </a:lnSpc>
              <a:spcBef>
                <a:spcPts val="100"/>
              </a:spcBef>
            </a:pPr>
            <a:r>
              <a:rPr sz="2000" spc="-5" dirty="0">
                <a:latin typeface="Arial"/>
                <a:cs typeface="Arial"/>
              </a:rPr>
              <a:t>Budgetary</a:t>
            </a:r>
            <a:r>
              <a:rPr sz="2000" spc="-15" dirty="0">
                <a:latin typeface="Arial"/>
                <a:cs typeface="Arial"/>
              </a:rPr>
              <a:t> </a:t>
            </a:r>
            <a:r>
              <a:rPr sz="2000" dirty="0">
                <a:latin typeface="Arial"/>
                <a:cs typeface="Arial"/>
              </a:rPr>
              <a:t>powers</a:t>
            </a:r>
          </a:p>
          <a:p>
            <a:pPr marL="209550" indent="-196850">
              <a:lnSpc>
                <a:spcPts val="2150"/>
              </a:lnSpc>
              <a:buFont typeface="Calibri"/>
              <a:buChar char="•"/>
              <a:tabLst>
                <a:tab pos="209550" algn="l"/>
              </a:tabLst>
            </a:pPr>
            <a:r>
              <a:rPr sz="2000" spc="-5" dirty="0">
                <a:latin typeface="Arial"/>
                <a:cs typeface="Arial"/>
              </a:rPr>
              <a:t>Must approve </a:t>
            </a:r>
            <a:r>
              <a:rPr sz="2000" dirty="0">
                <a:latin typeface="Arial"/>
                <a:cs typeface="Arial"/>
              </a:rPr>
              <a:t>EU</a:t>
            </a:r>
            <a:r>
              <a:rPr sz="2000" spc="-30" dirty="0">
                <a:latin typeface="Arial"/>
                <a:cs typeface="Arial"/>
              </a:rPr>
              <a:t> </a:t>
            </a:r>
            <a:r>
              <a:rPr sz="2000" dirty="0">
                <a:latin typeface="Arial"/>
                <a:cs typeface="Arial"/>
              </a:rPr>
              <a:t>budget</a:t>
            </a:r>
          </a:p>
          <a:p>
            <a:pPr marL="209550" indent="-196850">
              <a:lnSpc>
                <a:spcPts val="2290"/>
              </a:lnSpc>
              <a:buFont typeface="Calibri"/>
              <a:buChar char="•"/>
              <a:tabLst>
                <a:tab pos="209550" algn="l"/>
              </a:tabLst>
            </a:pPr>
            <a:r>
              <a:rPr sz="2000" spc="-5" dirty="0">
                <a:latin typeface="Arial"/>
                <a:cs typeface="Arial"/>
              </a:rPr>
              <a:t>Modify certain </a:t>
            </a:r>
            <a:r>
              <a:rPr sz="2000" dirty="0">
                <a:latin typeface="Arial"/>
                <a:cs typeface="Arial"/>
              </a:rPr>
              <a:t>EU</a:t>
            </a:r>
            <a:r>
              <a:rPr sz="2000" spc="-15" dirty="0">
                <a:latin typeface="Arial"/>
                <a:cs typeface="Arial"/>
              </a:rPr>
              <a:t> </a:t>
            </a:r>
            <a:r>
              <a:rPr sz="2000" spc="-5" dirty="0">
                <a:latin typeface="Arial"/>
                <a:cs typeface="Arial"/>
              </a:rPr>
              <a:t>expenditures</a:t>
            </a:r>
            <a:endParaRPr sz="2000" dirty="0">
              <a:latin typeface="Arial"/>
              <a:cs typeface="Arial"/>
            </a:endParaRPr>
          </a:p>
        </p:txBody>
      </p:sp>
      <p:sp>
        <p:nvSpPr>
          <p:cNvPr id="7" name="object 7"/>
          <p:cNvSpPr txBox="1"/>
          <p:nvPr/>
        </p:nvSpPr>
        <p:spPr>
          <a:xfrm>
            <a:off x="1502722" y="5369052"/>
            <a:ext cx="4347210" cy="876300"/>
          </a:xfrm>
          <a:prstGeom prst="rect">
            <a:avLst/>
          </a:prstGeom>
        </p:spPr>
        <p:txBody>
          <a:bodyPr vert="horz" wrap="square" lIns="0" tIns="12700" rIns="0" bIns="0" rtlCol="0">
            <a:spAutoFit/>
          </a:bodyPr>
          <a:lstStyle/>
          <a:p>
            <a:pPr marL="139700" indent="-127635">
              <a:lnSpc>
                <a:spcPct val="100000"/>
              </a:lnSpc>
              <a:spcBef>
                <a:spcPts val="100"/>
              </a:spcBef>
              <a:buSzPct val="95000"/>
              <a:buFont typeface="Calibri"/>
              <a:buChar char="•"/>
              <a:tabLst>
                <a:tab pos="140335" algn="l"/>
              </a:tabLst>
            </a:pPr>
            <a:r>
              <a:rPr sz="2000" dirty="0">
                <a:latin typeface="Arial"/>
                <a:cs typeface="Arial"/>
              </a:rPr>
              <a:t>2 BN </a:t>
            </a:r>
            <a:r>
              <a:rPr sz="2000" spc="-5" dirty="0">
                <a:latin typeface="Arial"/>
                <a:cs typeface="Arial"/>
              </a:rPr>
              <a:t>Euro </a:t>
            </a:r>
            <a:r>
              <a:rPr sz="2000" dirty="0">
                <a:latin typeface="Arial"/>
                <a:cs typeface="Arial"/>
              </a:rPr>
              <a:t>budget </a:t>
            </a:r>
            <a:r>
              <a:rPr sz="2000" spc="-5" dirty="0">
                <a:latin typeface="Arial"/>
                <a:cs typeface="Arial"/>
              </a:rPr>
              <a:t>(ca. 2.18 </a:t>
            </a:r>
            <a:r>
              <a:rPr sz="2000" dirty="0">
                <a:latin typeface="Arial"/>
                <a:cs typeface="Arial"/>
              </a:rPr>
              <a:t>BN</a:t>
            </a:r>
            <a:r>
              <a:rPr sz="2000" spc="-95" dirty="0">
                <a:latin typeface="Arial"/>
                <a:cs typeface="Arial"/>
              </a:rPr>
              <a:t> </a:t>
            </a:r>
            <a:r>
              <a:rPr sz="2000" dirty="0">
                <a:latin typeface="Arial"/>
                <a:cs typeface="Arial"/>
              </a:rPr>
              <a:t>US$)</a:t>
            </a:r>
          </a:p>
          <a:p>
            <a:pPr marL="82550">
              <a:lnSpc>
                <a:spcPct val="100000"/>
              </a:lnSpc>
              <a:spcBef>
                <a:spcPts val="1895"/>
              </a:spcBef>
            </a:pPr>
            <a:r>
              <a:rPr sz="2000" spc="-20" dirty="0">
                <a:solidFill>
                  <a:srgbClr val="7030A0"/>
                </a:solidFill>
                <a:latin typeface="Arial"/>
                <a:cs typeface="Arial"/>
              </a:rPr>
              <a:t>Voting </a:t>
            </a:r>
            <a:r>
              <a:rPr sz="2000" dirty="0">
                <a:solidFill>
                  <a:srgbClr val="7030A0"/>
                </a:solidFill>
                <a:latin typeface="Arial"/>
                <a:cs typeface="Arial"/>
              </a:rPr>
              <a:t>age: 18 </a:t>
            </a:r>
            <a:r>
              <a:rPr sz="2000" spc="-5" dirty="0">
                <a:solidFill>
                  <a:srgbClr val="7030A0"/>
                </a:solidFill>
                <a:latin typeface="Arial"/>
                <a:cs typeface="Arial"/>
              </a:rPr>
              <a:t>(AUSTRIA, </a:t>
            </a:r>
            <a:r>
              <a:rPr sz="2000" spc="-65" dirty="0">
                <a:solidFill>
                  <a:srgbClr val="7030A0"/>
                </a:solidFill>
                <a:latin typeface="Arial"/>
                <a:cs typeface="Arial"/>
              </a:rPr>
              <a:t>MALTA</a:t>
            </a:r>
            <a:r>
              <a:rPr sz="2000" spc="-165" dirty="0">
                <a:solidFill>
                  <a:srgbClr val="7030A0"/>
                </a:solidFill>
                <a:latin typeface="Arial"/>
                <a:cs typeface="Arial"/>
              </a:rPr>
              <a:t> </a:t>
            </a:r>
            <a:r>
              <a:rPr sz="2000" dirty="0">
                <a:solidFill>
                  <a:srgbClr val="7030A0"/>
                </a:solidFill>
                <a:latin typeface="Arial"/>
                <a:cs typeface="Arial"/>
              </a:rPr>
              <a:t>16)</a:t>
            </a:r>
            <a:endParaRPr sz="2000" dirty="0">
              <a:latin typeface="Arial"/>
              <a:cs typeface="Arial"/>
            </a:endParaRPr>
          </a:p>
        </p:txBody>
      </p:sp>
      <p:sp>
        <p:nvSpPr>
          <p:cNvPr id="8" name="object 8"/>
          <p:cNvSpPr/>
          <p:nvPr/>
        </p:nvSpPr>
        <p:spPr>
          <a:xfrm>
            <a:off x="8032260" y="3324311"/>
            <a:ext cx="2875160" cy="2226212"/>
          </a:xfrm>
          <a:prstGeom prst="rect">
            <a:avLst/>
          </a:prstGeom>
          <a:blipFill>
            <a:blip r:embed="rId2" cstate="print"/>
            <a:stretch>
              <a:fillRect/>
            </a:stretch>
          </a:blipFill>
        </p:spPr>
        <p:txBody>
          <a:bodyPr wrap="square" lIns="0" tIns="0" rIns="0" bIns="0" rtlCol="0"/>
          <a:lstStyle/>
          <a:p>
            <a:endParaRPr dirty="0"/>
          </a:p>
        </p:txBody>
      </p:sp>
      <p:sp>
        <p:nvSpPr>
          <p:cNvPr id="9" name="object 9"/>
          <p:cNvSpPr/>
          <p:nvPr/>
        </p:nvSpPr>
        <p:spPr>
          <a:xfrm>
            <a:off x="8019560" y="3311611"/>
            <a:ext cx="2900680" cy="2251710"/>
          </a:xfrm>
          <a:custGeom>
            <a:avLst/>
            <a:gdLst/>
            <a:ahLst/>
            <a:cxnLst/>
            <a:rect l="l" t="t" r="r" b="b"/>
            <a:pathLst>
              <a:path w="2900679" h="2251710">
                <a:moveTo>
                  <a:pt x="0" y="0"/>
                </a:moveTo>
                <a:lnTo>
                  <a:pt x="2900561" y="0"/>
                </a:lnTo>
                <a:lnTo>
                  <a:pt x="2900561" y="2251613"/>
                </a:lnTo>
                <a:lnTo>
                  <a:pt x="0" y="2251613"/>
                </a:lnTo>
                <a:lnTo>
                  <a:pt x="0" y="0"/>
                </a:lnTo>
                <a:close/>
              </a:path>
            </a:pathLst>
          </a:custGeom>
          <a:ln w="25400">
            <a:solidFill>
              <a:srgbClr val="FFFC79"/>
            </a:solidFill>
          </a:ln>
        </p:spPr>
        <p:txBody>
          <a:bodyPr wrap="square" lIns="0" tIns="0" rIns="0" bIns="0" rtlCol="0"/>
          <a:lstStyle/>
          <a:p>
            <a:endParaRPr dirty="0"/>
          </a:p>
        </p:txBody>
      </p:sp>
      <p:sp>
        <p:nvSpPr>
          <p:cNvPr id="10" name="object 10"/>
          <p:cNvSpPr/>
          <p:nvPr/>
        </p:nvSpPr>
        <p:spPr>
          <a:xfrm>
            <a:off x="8848343" y="5626607"/>
            <a:ext cx="1316736" cy="426720"/>
          </a:xfrm>
          <a:prstGeom prst="rect">
            <a:avLst/>
          </a:prstGeom>
          <a:blipFill>
            <a:blip r:embed="rId3" cstate="print"/>
            <a:stretch>
              <a:fillRect/>
            </a:stretch>
          </a:blipFill>
        </p:spPr>
        <p:txBody>
          <a:bodyPr wrap="square" lIns="0" tIns="0" rIns="0" bIns="0" rtlCol="0"/>
          <a:lstStyle/>
          <a:p>
            <a:endParaRPr dirty="0"/>
          </a:p>
        </p:txBody>
      </p:sp>
      <p:sp>
        <p:nvSpPr>
          <p:cNvPr id="11" name="object 11"/>
          <p:cNvSpPr/>
          <p:nvPr/>
        </p:nvSpPr>
        <p:spPr>
          <a:xfrm>
            <a:off x="8827007" y="5568695"/>
            <a:ext cx="1447800" cy="600456"/>
          </a:xfrm>
          <a:prstGeom prst="rect">
            <a:avLst/>
          </a:prstGeom>
          <a:blipFill>
            <a:blip r:embed="rId4" cstate="print"/>
            <a:stretch>
              <a:fillRect/>
            </a:stretch>
          </a:blipFill>
        </p:spPr>
        <p:txBody>
          <a:bodyPr wrap="square" lIns="0" tIns="0" rIns="0" bIns="0" rtlCol="0"/>
          <a:lstStyle/>
          <a:p>
            <a:endParaRPr dirty="0"/>
          </a:p>
        </p:txBody>
      </p:sp>
      <p:sp>
        <p:nvSpPr>
          <p:cNvPr id="12" name="object 12"/>
          <p:cNvSpPr txBox="1"/>
          <p:nvPr/>
        </p:nvSpPr>
        <p:spPr>
          <a:xfrm>
            <a:off x="8933323" y="5709350"/>
            <a:ext cx="1147445" cy="259715"/>
          </a:xfrm>
          <a:prstGeom prst="rect">
            <a:avLst/>
          </a:prstGeom>
          <a:solidFill>
            <a:srgbClr val="FFFDA9"/>
          </a:solidFill>
          <a:ln w="12700">
            <a:solidFill>
              <a:srgbClr val="000000"/>
            </a:solidFill>
          </a:ln>
        </p:spPr>
        <p:txBody>
          <a:bodyPr vert="horz" wrap="square" lIns="0" tIns="0" rIns="0" bIns="0" rtlCol="0">
            <a:spAutoFit/>
          </a:bodyPr>
          <a:lstStyle/>
          <a:p>
            <a:pPr marL="98425">
              <a:lnSpc>
                <a:spcPts val="1945"/>
              </a:lnSpc>
            </a:pPr>
            <a:r>
              <a:rPr sz="1700" spc="-15" dirty="0">
                <a:solidFill>
                  <a:srgbClr val="FF0000"/>
                </a:solidFill>
                <a:latin typeface="Calibri"/>
                <a:cs typeface="Calibri"/>
              </a:rPr>
              <a:t>Strasbourg</a:t>
            </a:r>
            <a:endParaRPr sz="1700" dirty="0">
              <a:latin typeface="Calibri"/>
              <a:cs typeface="Calibri"/>
            </a:endParaRPr>
          </a:p>
        </p:txBody>
      </p:sp>
      <p:sp>
        <p:nvSpPr>
          <p:cNvPr id="13" name="object 13"/>
          <p:cNvSpPr/>
          <p:nvPr/>
        </p:nvSpPr>
        <p:spPr>
          <a:xfrm>
            <a:off x="7996049" y="889026"/>
            <a:ext cx="2867878" cy="1858441"/>
          </a:xfrm>
          <a:prstGeom prst="rect">
            <a:avLst/>
          </a:prstGeom>
          <a:blipFill>
            <a:blip r:embed="rId5" cstate="print"/>
            <a:stretch>
              <a:fillRect/>
            </a:stretch>
          </a:blipFill>
        </p:spPr>
        <p:txBody>
          <a:bodyPr wrap="square" lIns="0" tIns="0" rIns="0" bIns="0" rtlCol="0"/>
          <a:lstStyle/>
          <a:p>
            <a:endParaRPr dirty="0"/>
          </a:p>
        </p:txBody>
      </p:sp>
      <p:sp>
        <p:nvSpPr>
          <p:cNvPr id="14" name="object 14"/>
          <p:cNvSpPr/>
          <p:nvPr/>
        </p:nvSpPr>
        <p:spPr>
          <a:xfrm>
            <a:off x="7976999" y="869975"/>
            <a:ext cx="2906395" cy="1896745"/>
          </a:xfrm>
          <a:custGeom>
            <a:avLst/>
            <a:gdLst/>
            <a:ahLst/>
            <a:cxnLst/>
            <a:rect l="l" t="t" r="r" b="b"/>
            <a:pathLst>
              <a:path w="2906395" h="1896745">
                <a:moveTo>
                  <a:pt x="0" y="0"/>
                </a:moveTo>
                <a:lnTo>
                  <a:pt x="2905979" y="0"/>
                </a:lnTo>
                <a:lnTo>
                  <a:pt x="2905979" y="1896542"/>
                </a:lnTo>
                <a:lnTo>
                  <a:pt x="0" y="1896542"/>
                </a:lnTo>
                <a:lnTo>
                  <a:pt x="0" y="0"/>
                </a:lnTo>
                <a:close/>
              </a:path>
            </a:pathLst>
          </a:custGeom>
          <a:ln w="38100">
            <a:solidFill>
              <a:srgbClr val="FFFC79"/>
            </a:solidFill>
          </a:ln>
        </p:spPr>
        <p:txBody>
          <a:bodyPr wrap="square" lIns="0" tIns="0" rIns="0" bIns="0" rtlCol="0"/>
          <a:lstStyle/>
          <a:p>
            <a:endParaRPr dirty="0"/>
          </a:p>
        </p:txBody>
      </p:sp>
      <p:sp>
        <p:nvSpPr>
          <p:cNvPr id="15" name="object 15"/>
          <p:cNvSpPr/>
          <p:nvPr/>
        </p:nvSpPr>
        <p:spPr>
          <a:xfrm>
            <a:off x="9019031" y="2834639"/>
            <a:ext cx="935735" cy="426720"/>
          </a:xfrm>
          <a:prstGeom prst="rect">
            <a:avLst/>
          </a:prstGeom>
          <a:blipFill>
            <a:blip r:embed="rId6" cstate="print"/>
            <a:stretch>
              <a:fillRect/>
            </a:stretch>
          </a:blipFill>
        </p:spPr>
        <p:txBody>
          <a:bodyPr wrap="square" lIns="0" tIns="0" rIns="0" bIns="0" rtlCol="0"/>
          <a:lstStyle/>
          <a:p>
            <a:endParaRPr dirty="0"/>
          </a:p>
        </p:txBody>
      </p:sp>
      <p:sp>
        <p:nvSpPr>
          <p:cNvPr id="16" name="object 16"/>
          <p:cNvSpPr/>
          <p:nvPr/>
        </p:nvSpPr>
        <p:spPr>
          <a:xfrm>
            <a:off x="8897111" y="2776727"/>
            <a:ext cx="1170431" cy="600456"/>
          </a:xfrm>
          <a:prstGeom prst="rect">
            <a:avLst/>
          </a:prstGeom>
          <a:blipFill>
            <a:blip r:embed="rId7" cstate="print"/>
            <a:stretch>
              <a:fillRect/>
            </a:stretch>
          </a:blipFill>
        </p:spPr>
        <p:txBody>
          <a:bodyPr wrap="square" lIns="0" tIns="0" rIns="0" bIns="0" rtlCol="0"/>
          <a:lstStyle/>
          <a:p>
            <a:endParaRPr dirty="0"/>
          </a:p>
        </p:txBody>
      </p:sp>
      <p:sp>
        <p:nvSpPr>
          <p:cNvPr id="17" name="object 17"/>
          <p:cNvSpPr txBox="1"/>
          <p:nvPr/>
        </p:nvSpPr>
        <p:spPr>
          <a:xfrm>
            <a:off x="9102567" y="2918066"/>
            <a:ext cx="768350" cy="259715"/>
          </a:xfrm>
          <a:prstGeom prst="rect">
            <a:avLst/>
          </a:prstGeom>
          <a:solidFill>
            <a:srgbClr val="FFFDA9"/>
          </a:solidFill>
          <a:ln w="12700">
            <a:solidFill>
              <a:srgbClr val="000000"/>
            </a:solidFill>
          </a:ln>
        </p:spPr>
        <p:txBody>
          <a:bodyPr vert="horz" wrap="square" lIns="0" tIns="0" rIns="0" bIns="0" rtlCol="0">
            <a:spAutoFit/>
          </a:bodyPr>
          <a:lstStyle/>
          <a:p>
            <a:pPr>
              <a:lnSpc>
                <a:spcPts val="1939"/>
              </a:lnSpc>
            </a:pPr>
            <a:r>
              <a:rPr sz="1700" spc="-10" dirty="0">
                <a:solidFill>
                  <a:srgbClr val="FF0000"/>
                </a:solidFill>
                <a:latin typeface="Calibri"/>
                <a:cs typeface="Calibri"/>
              </a:rPr>
              <a:t>Brussels</a:t>
            </a:r>
            <a:endParaRPr sz="1700" dirty="0">
              <a:latin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36623" y="4983539"/>
            <a:ext cx="3985260" cy="495300"/>
          </a:xfrm>
          <a:custGeom>
            <a:avLst/>
            <a:gdLst/>
            <a:ahLst/>
            <a:cxnLst/>
            <a:rect l="l" t="t" r="r" b="b"/>
            <a:pathLst>
              <a:path w="3985259" h="495300">
                <a:moveTo>
                  <a:pt x="0" y="0"/>
                </a:moveTo>
                <a:lnTo>
                  <a:pt x="3984815" y="0"/>
                </a:lnTo>
                <a:lnTo>
                  <a:pt x="3984815" y="495300"/>
                </a:lnTo>
                <a:lnTo>
                  <a:pt x="0" y="495300"/>
                </a:lnTo>
                <a:lnTo>
                  <a:pt x="0" y="0"/>
                </a:lnTo>
                <a:close/>
              </a:path>
            </a:pathLst>
          </a:custGeom>
          <a:solidFill>
            <a:srgbClr val="FFFF00"/>
          </a:solidFill>
        </p:spPr>
        <p:txBody>
          <a:bodyPr wrap="square" lIns="0" tIns="0" rIns="0" bIns="0" rtlCol="0"/>
          <a:lstStyle/>
          <a:p>
            <a:endParaRPr dirty="0"/>
          </a:p>
        </p:txBody>
      </p:sp>
      <p:sp>
        <p:nvSpPr>
          <p:cNvPr id="3" name="object 3"/>
          <p:cNvSpPr/>
          <p:nvPr/>
        </p:nvSpPr>
        <p:spPr>
          <a:xfrm>
            <a:off x="5341844" y="5415339"/>
            <a:ext cx="2451100" cy="495300"/>
          </a:xfrm>
          <a:custGeom>
            <a:avLst/>
            <a:gdLst/>
            <a:ahLst/>
            <a:cxnLst/>
            <a:rect l="l" t="t" r="r" b="b"/>
            <a:pathLst>
              <a:path w="2451100" h="495300">
                <a:moveTo>
                  <a:pt x="0" y="0"/>
                </a:moveTo>
                <a:lnTo>
                  <a:pt x="2450909" y="0"/>
                </a:lnTo>
                <a:lnTo>
                  <a:pt x="2450909" y="495300"/>
                </a:lnTo>
                <a:lnTo>
                  <a:pt x="0" y="495300"/>
                </a:lnTo>
                <a:lnTo>
                  <a:pt x="0" y="0"/>
                </a:lnTo>
                <a:close/>
              </a:path>
            </a:pathLst>
          </a:custGeom>
          <a:solidFill>
            <a:srgbClr val="FFFF00"/>
          </a:solidFill>
        </p:spPr>
        <p:txBody>
          <a:bodyPr wrap="square" lIns="0" tIns="0" rIns="0" bIns="0" rtlCol="0"/>
          <a:lstStyle/>
          <a:p>
            <a:endParaRPr dirty="0"/>
          </a:p>
        </p:txBody>
      </p:sp>
      <p:sp>
        <p:nvSpPr>
          <p:cNvPr id="4" name="object 4"/>
          <p:cNvSpPr txBox="1">
            <a:spLocks noGrp="1"/>
          </p:cNvSpPr>
          <p:nvPr>
            <p:ph type="body" idx="1"/>
          </p:nvPr>
        </p:nvSpPr>
        <p:spPr>
          <a:prstGeom prst="rect">
            <a:avLst/>
          </a:prstGeom>
        </p:spPr>
        <p:txBody>
          <a:bodyPr vert="horz" wrap="square" lIns="0" tIns="215392" rIns="0" bIns="0" rtlCol="0">
            <a:spAutoFit/>
          </a:bodyPr>
          <a:lstStyle/>
          <a:p>
            <a:pPr marL="4402455" marR="5080">
              <a:lnSpc>
                <a:spcPct val="90000"/>
              </a:lnSpc>
              <a:spcBef>
                <a:spcPts val="480"/>
              </a:spcBef>
            </a:pPr>
            <a:r>
              <a:rPr sz="3200" b="0" dirty="0">
                <a:solidFill>
                  <a:srgbClr val="000000"/>
                </a:solidFill>
                <a:latin typeface="Calibri"/>
                <a:cs typeface="Calibri"/>
              </a:rPr>
              <a:t>The </a:t>
            </a:r>
            <a:r>
              <a:rPr sz="3200" b="0" spc="-10" dirty="0">
                <a:solidFill>
                  <a:srgbClr val="000000"/>
                </a:solidFill>
                <a:latin typeface="Calibri"/>
                <a:cs typeface="Calibri"/>
              </a:rPr>
              <a:t>European </a:t>
            </a:r>
            <a:r>
              <a:rPr sz="3200" b="0" dirty="0">
                <a:solidFill>
                  <a:srgbClr val="000000"/>
                </a:solidFill>
                <a:latin typeface="Calibri"/>
                <a:cs typeface="Calibri"/>
              </a:rPr>
              <a:t>Council </a:t>
            </a:r>
            <a:r>
              <a:rPr sz="3200" b="0" spc="-5" dirty="0">
                <a:solidFill>
                  <a:srgbClr val="000000"/>
                </a:solidFill>
                <a:latin typeface="Calibri"/>
                <a:cs typeface="Calibri"/>
              </a:rPr>
              <a:t>defines </a:t>
            </a:r>
            <a:r>
              <a:rPr sz="3200" b="0" dirty="0">
                <a:solidFill>
                  <a:srgbClr val="000000"/>
                </a:solidFill>
                <a:latin typeface="Calibri"/>
                <a:cs typeface="Calibri"/>
              </a:rPr>
              <a:t>the  </a:t>
            </a:r>
            <a:r>
              <a:rPr sz="3200" b="0" spc="-5" dirty="0">
                <a:solidFill>
                  <a:srgbClr val="000000"/>
                </a:solidFill>
                <a:latin typeface="Calibri"/>
                <a:cs typeface="Calibri"/>
              </a:rPr>
              <a:t>EU's </a:t>
            </a:r>
            <a:r>
              <a:rPr sz="3200" b="0" spc="-20" dirty="0">
                <a:solidFill>
                  <a:srgbClr val="000000"/>
                </a:solidFill>
                <a:latin typeface="Calibri"/>
                <a:cs typeface="Calibri"/>
              </a:rPr>
              <a:t>overall </a:t>
            </a:r>
            <a:r>
              <a:rPr sz="3200" b="0" spc="-5" dirty="0">
                <a:solidFill>
                  <a:srgbClr val="000000"/>
                </a:solidFill>
                <a:latin typeface="Calibri"/>
                <a:cs typeface="Calibri"/>
              </a:rPr>
              <a:t>political </a:t>
            </a:r>
            <a:r>
              <a:rPr sz="3200" b="0" spc="-10" dirty="0">
                <a:solidFill>
                  <a:srgbClr val="000000"/>
                </a:solidFill>
                <a:latin typeface="Calibri"/>
                <a:cs typeface="Calibri"/>
              </a:rPr>
              <a:t>direction </a:t>
            </a:r>
            <a:r>
              <a:rPr sz="3200" b="0" dirty="0">
                <a:solidFill>
                  <a:srgbClr val="000000"/>
                </a:solidFill>
                <a:latin typeface="Calibri"/>
                <a:cs typeface="Calibri"/>
              </a:rPr>
              <a:t>and  </a:t>
            </a:r>
            <a:r>
              <a:rPr sz="3200" b="0" spc="-5" dirty="0">
                <a:solidFill>
                  <a:srgbClr val="000000"/>
                </a:solidFill>
                <a:latin typeface="Calibri"/>
                <a:cs typeface="Calibri"/>
              </a:rPr>
              <a:t>priorities </a:t>
            </a:r>
            <a:r>
              <a:rPr sz="3200" b="0" dirty="0">
                <a:solidFill>
                  <a:srgbClr val="000000"/>
                </a:solidFill>
                <a:latin typeface="Calibri"/>
                <a:cs typeface="Calibri"/>
              </a:rPr>
              <a:t>and </a:t>
            </a:r>
            <a:r>
              <a:rPr sz="3200" b="0" spc="-10" dirty="0">
                <a:solidFill>
                  <a:srgbClr val="000000"/>
                </a:solidFill>
                <a:latin typeface="Calibri"/>
                <a:cs typeface="Calibri"/>
              </a:rPr>
              <a:t>sets </a:t>
            </a:r>
            <a:r>
              <a:rPr sz="3200" b="0" dirty="0">
                <a:solidFill>
                  <a:srgbClr val="000000"/>
                </a:solidFill>
                <a:latin typeface="Calibri"/>
                <a:cs typeface="Calibri"/>
              </a:rPr>
              <a:t>the EU's </a:t>
            </a:r>
            <a:r>
              <a:rPr sz="3200" b="0" spc="-5" dirty="0">
                <a:solidFill>
                  <a:srgbClr val="000000"/>
                </a:solidFill>
                <a:latin typeface="Calibri"/>
                <a:cs typeface="Calibri"/>
              </a:rPr>
              <a:t>policy  agenda. </a:t>
            </a:r>
            <a:r>
              <a:rPr sz="3200" b="0" dirty="0">
                <a:solidFill>
                  <a:srgbClr val="000000"/>
                </a:solidFill>
                <a:latin typeface="Calibri"/>
                <a:cs typeface="Calibri"/>
              </a:rPr>
              <a:t>It usually </a:t>
            </a:r>
            <a:r>
              <a:rPr sz="3200" b="0" spc="-5" dirty="0">
                <a:solidFill>
                  <a:srgbClr val="000000"/>
                </a:solidFill>
                <a:latin typeface="Calibri"/>
                <a:cs typeface="Calibri"/>
              </a:rPr>
              <a:t>adopts  conclusions </a:t>
            </a:r>
            <a:r>
              <a:rPr sz="3200" b="0" dirty="0">
                <a:solidFill>
                  <a:srgbClr val="000000"/>
                </a:solidFill>
                <a:latin typeface="Calibri"/>
                <a:cs typeface="Calibri"/>
              </a:rPr>
              <a:t>during </a:t>
            </a:r>
            <a:r>
              <a:rPr sz="3200" b="0" spc="-10" dirty="0">
                <a:solidFill>
                  <a:srgbClr val="000000"/>
                </a:solidFill>
                <a:latin typeface="Calibri"/>
                <a:cs typeface="Calibri"/>
              </a:rPr>
              <a:t>European  </a:t>
            </a:r>
            <a:r>
              <a:rPr sz="3200" b="0" dirty="0">
                <a:solidFill>
                  <a:srgbClr val="000000"/>
                </a:solidFill>
                <a:latin typeface="Calibri"/>
                <a:cs typeface="Calibri"/>
              </a:rPr>
              <a:t>Council </a:t>
            </a:r>
            <a:r>
              <a:rPr sz="3200" b="0" spc="-5" dirty="0">
                <a:solidFill>
                  <a:srgbClr val="000000"/>
                </a:solidFill>
                <a:latin typeface="Calibri"/>
                <a:cs typeface="Calibri"/>
              </a:rPr>
              <a:t>meetings </a:t>
            </a:r>
            <a:r>
              <a:rPr sz="3200" b="0" dirty="0">
                <a:solidFill>
                  <a:srgbClr val="000000"/>
                </a:solidFill>
                <a:latin typeface="Calibri"/>
                <a:cs typeface="Calibri"/>
              </a:rPr>
              <a:t>which </a:t>
            </a:r>
            <a:r>
              <a:rPr sz="3200" b="0" spc="-5" dirty="0">
                <a:solidFill>
                  <a:srgbClr val="000000"/>
                </a:solidFill>
                <a:latin typeface="Calibri"/>
                <a:cs typeface="Calibri"/>
              </a:rPr>
              <a:t>identify  issues </a:t>
            </a:r>
            <a:r>
              <a:rPr sz="3200" b="0" dirty="0">
                <a:solidFill>
                  <a:srgbClr val="000000"/>
                </a:solidFill>
                <a:latin typeface="Calibri"/>
                <a:cs typeface="Calibri"/>
              </a:rPr>
              <a:t>of </a:t>
            </a:r>
            <a:r>
              <a:rPr sz="3200" b="0" spc="-10" dirty="0">
                <a:solidFill>
                  <a:srgbClr val="000000"/>
                </a:solidFill>
                <a:latin typeface="Calibri"/>
                <a:cs typeface="Calibri"/>
              </a:rPr>
              <a:t>concern </a:t>
            </a:r>
            <a:r>
              <a:rPr sz="3200" b="0" dirty="0">
                <a:solidFill>
                  <a:srgbClr val="000000"/>
                </a:solidFill>
                <a:latin typeface="Calibri"/>
                <a:cs typeface="Calibri"/>
              </a:rPr>
              <a:t>and actions </a:t>
            </a:r>
            <a:r>
              <a:rPr sz="3200" b="0" spc="-15" dirty="0">
                <a:solidFill>
                  <a:srgbClr val="000000"/>
                </a:solidFill>
                <a:latin typeface="Calibri"/>
                <a:cs typeface="Calibri"/>
              </a:rPr>
              <a:t>to  </a:t>
            </a:r>
            <a:r>
              <a:rPr sz="3200" b="0" spc="-35" dirty="0">
                <a:solidFill>
                  <a:srgbClr val="000000"/>
                </a:solidFill>
                <a:latin typeface="Calibri"/>
                <a:cs typeface="Calibri"/>
              </a:rPr>
              <a:t>take. </a:t>
            </a:r>
            <a:r>
              <a:rPr sz="3200" b="0" dirty="0">
                <a:solidFill>
                  <a:srgbClr val="000000"/>
                </a:solidFill>
                <a:latin typeface="Calibri"/>
                <a:cs typeface="Calibri"/>
              </a:rPr>
              <a:t>It </a:t>
            </a:r>
            <a:r>
              <a:rPr sz="3200" b="0" spc="-5" dirty="0">
                <a:solidFill>
                  <a:srgbClr val="000000"/>
                </a:solidFill>
                <a:latin typeface="Calibri"/>
                <a:cs typeface="Calibri"/>
              </a:rPr>
              <a:t>does not </a:t>
            </a:r>
            <a:r>
              <a:rPr sz="3200" b="0" spc="-15" dirty="0">
                <a:solidFill>
                  <a:srgbClr val="000000"/>
                </a:solidFill>
                <a:latin typeface="Calibri"/>
                <a:cs typeface="Calibri"/>
              </a:rPr>
              <a:t>negotiate</a:t>
            </a:r>
            <a:r>
              <a:rPr sz="3200" b="0" spc="45" dirty="0">
                <a:solidFill>
                  <a:srgbClr val="000000"/>
                </a:solidFill>
                <a:latin typeface="Calibri"/>
                <a:cs typeface="Calibri"/>
              </a:rPr>
              <a:t> </a:t>
            </a:r>
            <a:r>
              <a:rPr sz="3200" b="0" spc="-5" dirty="0">
                <a:solidFill>
                  <a:srgbClr val="000000"/>
                </a:solidFill>
                <a:latin typeface="Calibri"/>
                <a:cs typeface="Calibri"/>
              </a:rPr>
              <a:t>or</a:t>
            </a:r>
            <a:endParaRPr sz="3200" dirty="0">
              <a:latin typeface="Calibri"/>
              <a:cs typeface="Calibri"/>
            </a:endParaRPr>
          </a:p>
        </p:txBody>
      </p:sp>
      <p:sp>
        <p:nvSpPr>
          <p:cNvPr id="5" name="object 5"/>
          <p:cNvSpPr txBox="1"/>
          <p:nvPr/>
        </p:nvSpPr>
        <p:spPr>
          <a:xfrm>
            <a:off x="5341844" y="5478839"/>
            <a:ext cx="2451100" cy="431800"/>
          </a:xfrm>
          <a:prstGeom prst="rect">
            <a:avLst/>
          </a:prstGeom>
          <a:solidFill>
            <a:srgbClr val="FFFF00"/>
          </a:solidFill>
        </p:spPr>
        <p:txBody>
          <a:bodyPr vert="horz" wrap="square" lIns="0" tIns="0" rIns="0" bIns="0" rtlCol="0">
            <a:spAutoFit/>
          </a:bodyPr>
          <a:lstStyle/>
          <a:p>
            <a:pPr>
              <a:lnSpc>
                <a:spcPts val="3245"/>
              </a:lnSpc>
            </a:pPr>
            <a:r>
              <a:rPr sz="3200" spc="-5" dirty="0">
                <a:latin typeface="Calibri"/>
                <a:cs typeface="Calibri"/>
              </a:rPr>
              <a:t>adopt </a:t>
            </a:r>
            <a:r>
              <a:rPr sz="3200" dirty="0">
                <a:latin typeface="Calibri"/>
                <a:cs typeface="Calibri"/>
              </a:rPr>
              <a:t>EU</a:t>
            </a:r>
            <a:r>
              <a:rPr sz="3200" spc="-60" dirty="0">
                <a:latin typeface="Calibri"/>
                <a:cs typeface="Calibri"/>
              </a:rPr>
              <a:t> </a:t>
            </a:r>
            <a:r>
              <a:rPr sz="3200" spc="-15" dirty="0">
                <a:latin typeface="Calibri"/>
                <a:cs typeface="Calibri"/>
              </a:rPr>
              <a:t>laws.</a:t>
            </a:r>
            <a:endParaRPr sz="3200" dirty="0">
              <a:latin typeface="Calibri"/>
              <a:cs typeface="Calibri"/>
            </a:endParaRPr>
          </a:p>
        </p:txBody>
      </p:sp>
      <p:sp>
        <p:nvSpPr>
          <p:cNvPr id="6" name="object 6"/>
          <p:cNvSpPr/>
          <p:nvPr/>
        </p:nvSpPr>
        <p:spPr>
          <a:xfrm>
            <a:off x="839958" y="1280545"/>
            <a:ext cx="3824638" cy="4611297"/>
          </a:xfrm>
          <a:prstGeom prst="rect">
            <a:avLst/>
          </a:prstGeom>
          <a:blipFill>
            <a:blip r:embed="rId2" cstate="print"/>
            <a:stretch>
              <a:fillRect/>
            </a:stretch>
          </a:blipFill>
        </p:spPr>
        <p:txBody>
          <a:bodyPr wrap="square" lIns="0" tIns="0" rIns="0" bIns="0" rtlCol="0"/>
          <a:lstStyle/>
          <a:p>
            <a:endParaRPr dirty="0"/>
          </a:p>
        </p:txBody>
      </p:sp>
      <p:sp>
        <p:nvSpPr>
          <p:cNvPr id="7" name="object 7"/>
          <p:cNvSpPr txBox="1">
            <a:spLocks noGrp="1"/>
          </p:cNvSpPr>
          <p:nvPr>
            <p:ph type="title"/>
          </p:nvPr>
        </p:nvSpPr>
        <p:spPr>
          <a:xfrm>
            <a:off x="6038408" y="906780"/>
            <a:ext cx="4267200" cy="513080"/>
          </a:xfrm>
          <a:prstGeom prst="rect">
            <a:avLst/>
          </a:prstGeom>
        </p:spPr>
        <p:txBody>
          <a:bodyPr vert="horz" wrap="square" lIns="0" tIns="12700" rIns="0" bIns="0" rtlCol="0">
            <a:spAutoFit/>
          </a:bodyPr>
          <a:lstStyle/>
          <a:p>
            <a:pPr marL="12700">
              <a:lnSpc>
                <a:spcPct val="100000"/>
              </a:lnSpc>
              <a:spcBef>
                <a:spcPts val="100"/>
              </a:spcBef>
            </a:pPr>
            <a:r>
              <a:rPr sz="3200" spc="-5" dirty="0"/>
              <a:t>THE </a:t>
            </a:r>
            <a:r>
              <a:rPr sz="3200" spc="-15" dirty="0"/>
              <a:t>EUROPEAN</a:t>
            </a:r>
            <a:r>
              <a:rPr sz="3200" spc="-30" dirty="0"/>
              <a:t> </a:t>
            </a:r>
            <a:r>
              <a:rPr sz="3200" spc="-10" dirty="0"/>
              <a:t>COUNCIL</a:t>
            </a:r>
            <a:endParaRPr sz="3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BDD7EE"/>
          </a:solidFill>
        </p:spPr>
        <p:txBody>
          <a:bodyPr wrap="square" lIns="0" tIns="0" rIns="0" bIns="0" rtlCol="0"/>
          <a:lstStyle/>
          <a:p>
            <a:endParaRPr dirty="0"/>
          </a:p>
        </p:txBody>
      </p:sp>
      <p:sp>
        <p:nvSpPr>
          <p:cNvPr id="3" name="object 3"/>
          <p:cNvSpPr txBox="1">
            <a:spLocks noGrp="1"/>
          </p:cNvSpPr>
          <p:nvPr>
            <p:ph type="title"/>
          </p:nvPr>
        </p:nvSpPr>
        <p:spPr>
          <a:xfrm>
            <a:off x="3332634" y="128523"/>
            <a:ext cx="5622925" cy="635000"/>
          </a:xfrm>
          <a:prstGeom prst="rect">
            <a:avLst/>
          </a:prstGeom>
        </p:spPr>
        <p:txBody>
          <a:bodyPr vert="horz" wrap="square" lIns="0" tIns="12700" rIns="0" bIns="0" rtlCol="0">
            <a:spAutoFit/>
          </a:bodyPr>
          <a:lstStyle/>
          <a:p>
            <a:pPr marL="12700">
              <a:lnSpc>
                <a:spcPct val="100000"/>
              </a:lnSpc>
              <a:spcBef>
                <a:spcPts val="100"/>
              </a:spcBef>
            </a:pPr>
            <a:r>
              <a:rPr sz="4000" spc="-5" dirty="0"/>
              <a:t>The </a:t>
            </a:r>
            <a:r>
              <a:rPr sz="4000" spc="-10" dirty="0"/>
              <a:t>European</a:t>
            </a:r>
            <a:r>
              <a:rPr sz="4000" spc="-55" dirty="0"/>
              <a:t> </a:t>
            </a:r>
            <a:r>
              <a:rPr sz="4000" spc="-5" dirty="0"/>
              <a:t>Commission</a:t>
            </a:r>
            <a:endParaRPr sz="4000" dirty="0"/>
          </a:p>
        </p:txBody>
      </p:sp>
      <p:sp>
        <p:nvSpPr>
          <p:cNvPr id="4" name="object 4"/>
          <p:cNvSpPr/>
          <p:nvPr/>
        </p:nvSpPr>
        <p:spPr>
          <a:xfrm>
            <a:off x="852968" y="3442859"/>
            <a:ext cx="5685155" cy="330200"/>
          </a:xfrm>
          <a:custGeom>
            <a:avLst/>
            <a:gdLst/>
            <a:ahLst/>
            <a:cxnLst/>
            <a:rect l="l" t="t" r="r" b="b"/>
            <a:pathLst>
              <a:path w="5685155" h="330200">
                <a:moveTo>
                  <a:pt x="0" y="330200"/>
                </a:moveTo>
                <a:lnTo>
                  <a:pt x="5684837" y="330200"/>
                </a:lnTo>
                <a:lnTo>
                  <a:pt x="5684837" y="0"/>
                </a:lnTo>
                <a:lnTo>
                  <a:pt x="0" y="0"/>
                </a:lnTo>
                <a:lnTo>
                  <a:pt x="0" y="330200"/>
                </a:lnTo>
                <a:close/>
              </a:path>
            </a:pathLst>
          </a:custGeom>
          <a:solidFill>
            <a:srgbClr val="FFFF00"/>
          </a:solidFill>
        </p:spPr>
        <p:txBody>
          <a:bodyPr wrap="square" lIns="0" tIns="0" rIns="0" bIns="0" rtlCol="0"/>
          <a:lstStyle/>
          <a:p>
            <a:endParaRPr dirty="0"/>
          </a:p>
        </p:txBody>
      </p:sp>
      <p:sp>
        <p:nvSpPr>
          <p:cNvPr id="5" name="object 5"/>
          <p:cNvSpPr txBox="1"/>
          <p:nvPr/>
        </p:nvSpPr>
        <p:spPr>
          <a:xfrm>
            <a:off x="681518" y="1170940"/>
            <a:ext cx="10245090" cy="4758055"/>
          </a:xfrm>
          <a:prstGeom prst="rect">
            <a:avLst/>
          </a:prstGeom>
        </p:spPr>
        <p:txBody>
          <a:bodyPr vert="horz" wrap="square" lIns="0" tIns="12700" rIns="0" bIns="0" rtlCol="0">
            <a:spAutoFit/>
          </a:bodyPr>
          <a:lstStyle/>
          <a:p>
            <a:pPr marL="161925">
              <a:lnSpc>
                <a:spcPct val="100000"/>
              </a:lnSpc>
              <a:spcBef>
                <a:spcPts val="100"/>
              </a:spcBef>
            </a:pPr>
            <a:r>
              <a:rPr sz="2400" dirty="0">
                <a:latin typeface="Arial"/>
                <a:cs typeface="Arial"/>
              </a:rPr>
              <a:t>Commission is </a:t>
            </a:r>
            <a:r>
              <a:rPr sz="2400" spc="-5" dirty="0">
                <a:latin typeface="Arial"/>
                <a:cs typeface="Arial"/>
              </a:rPr>
              <a:t>the </a:t>
            </a:r>
            <a:r>
              <a:rPr sz="2400" spc="-15" dirty="0">
                <a:latin typeface="Arial"/>
                <a:cs typeface="Arial"/>
              </a:rPr>
              <a:t>EU’s </a:t>
            </a:r>
            <a:r>
              <a:rPr sz="2400" spc="-5" dirty="0">
                <a:latin typeface="Arial"/>
                <a:cs typeface="Arial"/>
              </a:rPr>
              <a:t>executive </a:t>
            </a:r>
            <a:r>
              <a:rPr sz="2000" spc="-5" dirty="0">
                <a:latin typeface="Arial"/>
                <a:cs typeface="Arial"/>
              </a:rPr>
              <a:t>arm </a:t>
            </a:r>
            <a:r>
              <a:rPr sz="2000" dirty="0">
                <a:latin typeface="Arial"/>
                <a:cs typeface="Arial"/>
              </a:rPr>
              <a:t>and </a:t>
            </a:r>
            <a:r>
              <a:rPr sz="2800" b="1" spc="-5" dirty="0">
                <a:latin typeface="Arial"/>
                <a:cs typeface="Arial"/>
              </a:rPr>
              <a:t>runs </a:t>
            </a:r>
            <a:r>
              <a:rPr sz="2800" b="1" dirty="0">
                <a:latin typeface="Arial"/>
                <a:cs typeface="Arial"/>
              </a:rPr>
              <a:t>the </a:t>
            </a:r>
            <a:r>
              <a:rPr sz="2800" b="1" spc="-5" dirty="0">
                <a:latin typeface="Arial"/>
                <a:cs typeface="Arial"/>
              </a:rPr>
              <a:t>Union</a:t>
            </a:r>
            <a:r>
              <a:rPr sz="2800" b="1" spc="-105" dirty="0">
                <a:latin typeface="Arial"/>
                <a:cs typeface="Arial"/>
              </a:rPr>
              <a:t> </a:t>
            </a:r>
            <a:r>
              <a:rPr sz="2800" b="1" dirty="0">
                <a:latin typeface="Arial"/>
                <a:cs typeface="Arial"/>
              </a:rPr>
              <a:t>day-to-day</a:t>
            </a:r>
            <a:endParaRPr sz="2800" dirty="0">
              <a:latin typeface="Arial"/>
              <a:cs typeface="Arial"/>
            </a:endParaRPr>
          </a:p>
          <a:p>
            <a:pPr marL="171450" indent="-158750">
              <a:lnSpc>
                <a:spcPct val="100000"/>
              </a:lnSpc>
              <a:spcBef>
                <a:spcPts val="1425"/>
              </a:spcBef>
              <a:buClr>
                <a:srgbClr val="021CA1"/>
              </a:buClr>
              <a:buFont typeface="Arial"/>
              <a:buChar char="•"/>
              <a:tabLst>
                <a:tab pos="171450" algn="l"/>
              </a:tabLst>
            </a:pPr>
            <a:r>
              <a:rPr sz="2000" b="1" dirty="0">
                <a:latin typeface="Arial"/>
                <a:cs typeface="Arial"/>
              </a:rPr>
              <a:t>27 </a:t>
            </a:r>
            <a:r>
              <a:rPr sz="2000" b="1" spc="-5" dirty="0">
                <a:latin typeface="Arial"/>
                <a:cs typeface="Arial"/>
              </a:rPr>
              <a:t>Members (one </a:t>
            </a:r>
            <a:r>
              <a:rPr sz="2000" b="1" dirty="0">
                <a:latin typeface="Arial"/>
                <a:cs typeface="Arial"/>
              </a:rPr>
              <a:t>per </a:t>
            </a:r>
            <a:r>
              <a:rPr sz="2000" b="1" spc="-5" dirty="0">
                <a:latin typeface="Arial"/>
                <a:cs typeface="Arial"/>
              </a:rPr>
              <a:t>MS) </a:t>
            </a:r>
            <a:r>
              <a:rPr sz="2000" b="1" dirty="0">
                <a:latin typeface="Arial"/>
                <a:cs typeface="Arial"/>
              </a:rPr>
              <a:t>– 5 year</a:t>
            </a:r>
            <a:r>
              <a:rPr sz="2000" b="1" spc="-70" dirty="0">
                <a:latin typeface="Arial"/>
                <a:cs typeface="Arial"/>
              </a:rPr>
              <a:t> </a:t>
            </a:r>
            <a:r>
              <a:rPr sz="2000" b="1" spc="-5" dirty="0">
                <a:latin typeface="Arial"/>
                <a:cs typeface="Arial"/>
              </a:rPr>
              <a:t>term</a:t>
            </a:r>
            <a:endParaRPr sz="2000" dirty="0">
              <a:latin typeface="Arial"/>
              <a:cs typeface="Arial"/>
            </a:endParaRPr>
          </a:p>
          <a:p>
            <a:pPr marL="299720" indent="-287655">
              <a:lnSpc>
                <a:spcPct val="100000"/>
              </a:lnSpc>
              <a:spcBef>
                <a:spcPts val="1415"/>
              </a:spcBef>
              <a:buClr>
                <a:srgbClr val="021CA1"/>
              </a:buClr>
              <a:buSzPct val="112500"/>
              <a:buFont typeface="Arial"/>
              <a:buChar char="•"/>
              <a:tabLst>
                <a:tab pos="300355" algn="l"/>
              </a:tabLst>
            </a:pPr>
            <a:r>
              <a:rPr sz="3200" b="1" spc="-5" dirty="0">
                <a:latin typeface="Arial"/>
                <a:cs typeface="Arial"/>
              </a:rPr>
              <a:t>Has power of the</a:t>
            </a:r>
            <a:r>
              <a:rPr sz="3200" b="1" spc="-15" dirty="0">
                <a:latin typeface="Arial"/>
                <a:cs typeface="Arial"/>
              </a:rPr>
              <a:t> </a:t>
            </a:r>
            <a:r>
              <a:rPr sz="3200" b="1" spc="-5" dirty="0">
                <a:latin typeface="Arial"/>
                <a:cs typeface="Arial"/>
              </a:rPr>
              <a:t>purse</a:t>
            </a:r>
            <a:endParaRPr sz="3200" dirty="0">
              <a:latin typeface="Arial"/>
              <a:cs typeface="Arial"/>
            </a:endParaRPr>
          </a:p>
          <a:p>
            <a:pPr marL="171450" indent="-158750">
              <a:lnSpc>
                <a:spcPct val="100000"/>
              </a:lnSpc>
              <a:spcBef>
                <a:spcPts val="1345"/>
              </a:spcBef>
              <a:buClr>
                <a:srgbClr val="021CA1"/>
              </a:buClr>
              <a:buChar char="•"/>
              <a:tabLst>
                <a:tab pos="171450" algn="l"/>
              </a:tabLst>
            </a:pPr>
            <a:r>
              <a:rPr sz="2000" spc="-5" dirty="0">
                <a:latin typeface="Arial"/>
                <a:cs typeface="Arial"/>
              </a:rPr>
              <a:t>“Guardian </a:t>
            </a:r>
            <a:r>
              <a:rPr sz="2000" dirty="0">
                <a:latin typeface="Arial"/>
                <a:cs typeface="Arial"/>
              </a:rPr>
              <a:t>of </a:t>
            </a:r>
            <a:r>
              <a:rPr sz="2000" spc="-5" dirty="0">
                <a:latin typeface="Arial"/>
                <a:cs typeface="Arial"/>
              </a:rPr>
              <a:t>the</a:t>
            </a:r>
            <a:r>
              <a:rPr sz="2000" spc="-35" dirty="0">
                <a:latin typeface="Arial"/>
                <a:cs typeface="Arial"/>
              </a:rPr>
              <a:t> </a:t>
            </a:r>
            <a:r>
              <a:rPr sz="2000" spc="-5" dirty="0">
                <a:latin typeface="Arial"/>
                <a:cs typeface="Arial"/>
              </a:rPr>
              <a:t>treaties”</a:t>
            </a:r>
            <a:endParaRPr sz="2000" dirty="0">
              <a:latin typeface="Arial"/>
              <a:cs typeface="Arial"/>
            </a:endParaRPr>
          </a:p>
          <a:p>
            <a:pPr marL="171450" indent="-158750">
              <a:lnSpc>
                <a:spcPts val="2635"/>
              </a:lnSpc>
              <a:spcBef>
                <a:spcPts val="1300"/>
              </a:spcBef>
              <a:buClr>
                <a:srgbClr val="021CA1"/>
              </a:buClr>
              <a:buSzPct val="83333"/>
              <a:buFont typeface="Arial"/>
              <a:buChar char="•"/>
              <a:tabLst>
                <a:tab pos="171450" algn="l"/>
              </a:tabLst>
            </a:pPr>
            <a:r>
              <a:rPr sz="2400" b="1" spc="-5" dirty="0">
                <a:latin typeface="Arial"/>
                <a:cs typeface="Arial"/>
              </a:rPr>
              <a:t>Significant power player</a:t>
            </a:r>
            <a:r>
              <a:rPr sz="2400" b="1" spc="-10" dirty="0">
                <a:latin typeface="Arial"/>
                <a:cs typeface="Arial"/>
              </a:rPr>
              <a:t> </a:t>
            </a:r>
            <a:r>
              <a:rPr sz="2400" b="1" spc="-5" dirty="0">
                <a:latin typeface="Arial"/>
                <a:cs typeface="Arial"/>
              </a:rPr>
              <a:t>internationally</a:t>
            </a:r>
            <a:endParaRPr sz="2400" dirty="0">
              <a:latin typeface="Arial"/>
              <a:cs typeface="Arial"/>
            </a:endParaRPr>
          </a:p>
          <a:p>
            <a:pPr marL="484505" lvl="1" indent="-151765">
              <a:lnSpc>
                <a:spcPts val="2155"/>
              </a:lnSpc>
              <a:buClr>
                <a:srgbClr val="021CA1"/>
              </a:buClr>
              <a:buFont typeface="Arial"/>
              <a:buChar char="•"/>
              <a:tabLst>
                <a:tab pos="485140" algn="l"/>
              </a:tabLst>
            </a:pPr>
            <a:r>
              <a:rPr sz="2000" b="1" spc="-5" dirty="0">
                <a:latin typeface="Arial"/>
                <a:cs typeface="Arial"/>
              </a:rPr>
              <a:t>Actions binding abroad (esp. in</a:t>
            </a:r>
            <a:r>
              <a:rPr sz="2000" b="1" spc="-25" dirty="0">
                <a:latin typeface="Arial"/>
                <a:cs typeface="Arial"/>
              </a:rPr>
              <a:t> </a:t>
            </a:r>
            <a:r>
              <a:rPr sz="2000" b="1" dirty="0">
                <a:latin typeface="Arial"/>
                <a:cs typeface="Arial"/>
              </a:rPr>
              <a:t>US)</a:t>
            </a:r>
            <a:endParaRPr sz="2000" dirty="0">
              <a:latin typeface="Arial"/>
              <a:cs typeface="Arial"/>
            </a:endParaRPr>
          </a:p>
          <a:p>
            <a:pPr marL="203200" indent="-190500">
              <a:lnSpc>
                <a:spcPct val="100000"/>
              </a:lnSpc>
              <a:spcBef>
                <a:spcPts val="1400"/>
              </a:spcBef>
              <a:buClr>
                <a:srgbClr val="021CA1"/>
              </a:buClr>
              <a:buFont typeface="Arial"/>
              <a:buChar char="•"/>
              <a:tabLst>
                <a:tab pos="203200" algn="l"/>
              </a:tabLst>
            </a:pPr>
            <a:r>
              <a:rPr sz="2400" b="1" spc="-10" dirty="0">
                <a:latin typeface="Arial"/>
                <a:cs typeface="Arial"/>
              </a:rPr>
              <a:t>Will </a:t>
            </a:r>
            <a:r>
              <a:rPr sz="2400" b="1" spc="-5" dirty="0">
                <a:latin typeface="Arial"/>
                <a:cs typeface="Arial"/>
              </a:rPr>
              <a:t>enforce any new Euro</a:t>
            </a:r>
            <a:r>
              <a:rPr sz="2400" b="1" spc="-10" dirty="0">
                <a:latin typeface="Arial"/>
                <a:cs typeface="Arial"/>
              </a:rPr>
              <a:t> </a:t>
            </a:r>
            <a:r>
              <a:rPr sz="2400" b="1" spc="-5" dirty="0">
                <a:latin typeface="Arial"/>
                <a:cs typeface="Arial"/>
              </a:rPr>
              <a:t>regulations</a:t>
            </a:r>
            <a:endParaRPr sz="2400" dirty="0">
              <a:latin typeface="Arial"/>
              <a:cs typeface="Arial"/>
            </a:endParaRPr>
          </a:p>
          <a:p>
            <a:pPr marL="12700" marR="116839">
              <a:lnSpc>
                <a:spcPts val="2300"/>
              </a:lnSpc>
              <a:spcBef>
                <a:spcPts val="1880"/>
              </a:spcBef>
              <a:buClr>
                <a:srgbClr val="021CA1"/>
              </a:buClr>
              <a:buChar char="•"/>
              <a:tabLst>
                <a:tab pos="203200" algn="l"/>
              </a:tabLst>
            </a:pPr>
            <a:r>
              <a:rPr sz="2400" dirty="0">
                <a:latin typeface="Arial"/>
                <a:cs typeface="Arial"/>
              </a:rPr>
              <a:t>Commissioners are </a:t>
            </a:r>
            <a:r>
              <a:rPr sz="2400" spc="-5" dirty="0">
                <a:latin typeface="Arial"/>
                <a:cs typeface="Arial"/>
              </a:rPr>
              <a:t>appointed </a:t>
            </a:r>
            <a:r>
              <a:rPr sz="2400" dirty="0">
                <a:latin typeface="Arial"/>
                <a:cs typeface="Arial"/>
              </a:rPr>
              <a:t>by </a:t>
            </a:r>
            <a:r>
              <a:rPr sz="2400" spc="-5" dirty="0">
                <a:latin typeface="Arial"/>
                <a:cs typeface="Arial"/>
              </a:rPr>
              <a:t>EU </a:t>
            </a:r>
            <a:r>
              <a:rPr sz="2400" dirty="0">
                <a:latin typeface="Arial"/>
                <a:cs typeface="Arial"/>
              </a:rPr>
              <a:t>members, do not represent member  </a:t>
            </a:r>
            <a:r>
              <a:rPr sz="2400" spc="-5" dirty="0">
                <a:latin typeface="Arial"/>
                <a:cs typeface="Arial"/>
              </a:rPr>
              <a:t>states’</a:t>
            </a:r>
            <a:r>
              <a:rPr sz="2400" spc="-95" dirty="0">
                <a:latin typeface="Arial"/>
                <a:cs typeface="Arial"/>
              </a:rPr>
              <a:t> </a:t>
            </a:r>
            <a:r>
              <a:rPr sz="2400" dirty="0">
                <a:latin typeface="Arial"/>
                <a:cs typeface="Arial"/>
              </a:rPr>
              <a:t>views</a:t>
            </a:r>
          </a:p>
          <a:p>
            <a:pPr marL="203200" indent="-190500">
              <a:lnSpc>
                <a:spcPct val="100000"/>
              </a:lnSpc>
              <a:spcBef>
                <a:spcPts val="1345"/>
              </a:spcBef>
              <a:buClr>
                <a:srgbClr val="021CA1"/>
              </a:buClr>
              <a:buFont typeface="Arial"/>
              <a:buChar char="•"/>
              <a:tabLst>
                <a:tab pos="203200" algn="l"/>
              </a:tabLst>
            </a:pPr>
            <a:r>
              <a:rPr sz="2400" b="1" dirty="0">
                <a:latin typeface="Arial"/>
                <a:cs typeface="Arial"/>
              </a:rPr>
              <a:t>Can </a:t>
            </a:r>
            <a:r>
              <a:rPr sz="2400" b="1" spc="-5" dirty="0">
                <a:latin typeface="Arial"/>
                <a:cs typeface="Arial"/>
              </a:rPr>
              <a:t>negotiate and </a:t>
            </a:r>
            <a:r>
              <a:rPr sz="2400" b="1" dirty="0">
                <a:latin typeface="Arial"/>
                <a:cs typeface="Arial"/>
              </a:rPr>
              <a:t>act </a:t>
            </a:r>
            <a:r>
              <a:rPr sz="2400" b="1" spc="-5" dirty="0">
                <a:latin typeface="Arial"/>
                <a:cs typeface="Arial"/>
              </a:rPr>
              <a:t>on its</a:t>
            </a:r>
            <a:r>
              <a:rPr sz="2400" b="1" spc="-35" dirty="0">
                <a:latin typeface="Arial"/>
                <a:cs typeface="Arial"/>
              </a:rPr>
              <a:t> </a:t>
            </a:r>
            <a:r>
              <a:rPr sz="2400" b="1" spc="-5" dirty="0">
                <a:latin typeface="Arial"/>
                <a:cs typeface="Arial"/>
              </a:rPr>
              <a:t>own</a:t>
            </a:r>
            <a:endParaRPr sz="2400" dirty="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32865-5861-60C0-6C32-15F6DBEE5912}"/>
              </a:ext>
            </a:extLst>
          </p:cNvPr>
          <p:cNvSpPr txBox="1"/>
          <p:nvPr/>
        </p:nvSpPr>
        <p:spPr>
          <a:xfrm>
            <a:off x="457200" y="1066800"/>
            <a:ext cx="10896600" cy="3785652"/>
          </a:xfrm>
          <a:prstGeom prst="rect">
            <a:avLst/>
          </a:prstGeom>
          <a:noFill/>
        </p:spPr>
        <p:txBody>
          <a:bodyPr wrap="square" rtlCol="0">
            <a:spAutoFit/>
          </a:bodyPr>
          <a:lstStyle/>
          <a:p>
            <a:pPr algn="ctr"/>
            <a:r>
              <a:rPr lang="en-US" sz="4800" dirty="0">
                <a:effectLst/>
                <a:latin typeface="Bookman Old Style" panose="02050604050505020204" pitchFamily="18" charset="0"/>
              </a:rPr>
              <a:t>Part 3:</a:t>
            </a:r>
          </a:p>
          <a:p>
            <a:pPr algn="ctr"/>
            <a:endParaRPr lang="en-US" sz="4800" dirty="0">
              <a:effectLst/>
              <a:latin typeface="Bookman Old Style" panose="02050604050505020204" pitchFamily="18" charset="0"/>
            </a:endParaRPr>
          </a:p>
          <a:p>
            <a:pPr algn="ctr"/>
            <a:r>
              <a:rPr lang="en-US" sz="4800" dirty="0">
                <a:latin typeface="Bookman Old Style" panose="02050604050505020204" pitchFamily="18" charset="0"/>
              </a:rPr>
              <a:t>Concluding Thoughts</a:t>
            </a:r>
          </a:p>
          <a:p>
            <a:pPr algn="ctr"/>
            <a:endParaRPr lang="en-US" sz="4800" dirty="0">
              <a:effectLst/>
              <a:latin typeface="Bookman Old Style" panose="02050604050505020204" pitchFamily="18" charset="0"/>
            </a:endParaRPr>
          </a:p>
          <a:p>
            <a:pPr algn="ctr"/>
            <a:endParaRPr lang="en-US" sz="4800" dirty="0">
              <a:effectLst/>
              <a:latin typeface="Bookman Old Style" panose="02050604050505020204" pitchFamily="18" charset="0"/>
            </a:endParaRPr>
          </a:p>
        </p:txBody>
      </p:sp>
      <p:sp>
        <p:nvSpPr>
          <p:cNvPr id="4" name="TextBox 3">
            <a:extLst>
              <a:ext uri="{FF2B5EF4-FFF2-40B4-BE49-F238E27FC236}">
                <a16:creationId xmlns:a16="http://schemas.microsoft.com/office/drawing/2014/main" id="{47010E4B-CA8E-212F-18E6-F1093CD47073}"/>
              </a:ext>
            </a:extLst>
          </p:cNvPr>
          <p:cNvSpPr txBox="1"/>
          <p:nvPr/>
        </p:nvSpPr>
        <p:spPr>
          <a:xfrm>
            <a:off x="10363200" y="6324600"/>
            <a:ext cx="137088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August 2025</a:t>
            </a:r>
          </a:p>
        </p:txBody>
      </p:sp>
    </p:spTree>
    <p:extLst>
      <p:ext uri="{BB962C8B-B14F-4D97-AF65-F5344CB8AC3E}">
        <p14:creationId xmlns:p14="http://schemas.microsoft.com/office/powerpoint/2010/main" val="2469810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B7B393-4C1A-B90F-2EA9-F2629E6D85B5}"/>
              </a:ext>
            </a:extLst>
          </p:cNvPr>
          <p:cNvSpPr txBox="1"/>
          <p:nvPr/>
        </p:nvSpPr>
        <p:spPr>
          <a:xfrm>
            <a:off x="640080" y="5576887"/>
            <a:ext cx="1091184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a:latin typeface="+mj-lt"/>
                <a:ea typeface="+mj-ea"/>
                <a:cs typeface="+mj-cs"/>
              </a:rPr>
              <a:t>I Love CAPSTONE!</a:t>
            </a:r>
          </a:p>
        </p:txBody>
      </p:sp>
      <p:pic>
        <p:nvPicPr>
          <p:cNvPr id="6" name="Picture 5">
            <a:extLst>
              <a:ext uri="{FF2B5EF4-FFF2-40B4-BE49-F238E27FC236}">
                <a16:creationId xmlns:a16="http://schemas.microsoft.com/office/drawing/2014/main" id="{ED829DA3-69B9-4F5C-B2DE-F1345AAE7EB6}"/>
              </a:ext>
            </a:extLst>
          </p:cNvPr>
          <p:cNvPicPr>
            <a:picLocks noChangeAspect="1"/>
          </p:cNvPicPr>
          <p:nvPr/>
        </p:nvPicPr>
        <p:blipFill>
          <a:blip r:embed="rId3">
            <a:extLst>
              <a:ext uri="{28A0092B-C50C-407E-A947-70E740481C1C}">
                <a14:useLocalDpi xmlns:a14="http://schemas.microsoft.com/office/drawing/2010/main" val="0"/>
              </a:ext>
            </a:extLst>
          </a:blip>
          <a:srcRect t="2432" r="1" b="31163"/>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77843032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32865-5861-60C0-6C32-15F6DBEE5912}"/>
              </a:ext>
            </a:extLst>
          </p:cNvPr>
          <p:cNvSpPr txBox="1"/>
          <p:nvPr/>
        </p:nvSpPr>
        <p:spPr>
          <a:xfrm>
            <a:off x="590550" y="457200"/>
            <a:ext cx="11010900" cy="5386090"/>
          </a:xfrm>
          <a:prstGeom prst="rect">
            <a:avLst/>
          </a:prstGeom>
          <a:noFill/>
        </p:spPr>
        <p:txBody>
          <a:bodyPr wrap="square" rtlCol="0">
            <a:spAutoFit/>
          </a:bodyPr>
          <a:lstStyle/>
          <a:p>
            <a:pPr algn="ctr"/>
            <a:r>
              <a:rPr lang="en-US" sz="4800" dirty="0">
                <a:effectLst/>
                <a:latin typeface="TimesNewRoman"/>
              </a:rPr>
              <a:t>Why NATO?</a:t>
            </a:r>
          </a:p>
          <a:p>
            <a:pPr algn="ctr"/>
            <a:endParaRPr lang="en-US" sz="4800" dirty="0">
              <a:effectLst/>
              <a:latin typeface="TimesNewRoman"/>
            </a:endParaRPr>
          </a:p>
          <a:p>
            <a:r>
              <a:rPr lang="en-US" sz="4400" dirty="0">
                <a:effectLst/>
                <a:latin typeface="TimesNewRoman"/>
              </a:rPr>
              <a:t>“The crimes which we seek to condemn and punish have been so calculated, so malignant and so devastating, that a civilization cannot tolerate their being ignored, because it cannot survive their being repeated.” </a:t>
            </a:r>
            <a:endParaRPr lang="en-US" sz="4000" dirty="0"/>
          </a:p>
          <a:p>
            <a:pPr algn="r"/>
            <a:endParaRPr lang="en-US" sz="1400" i="1" dirty="0">
              <a:effectLst/>
              <a:latin typeface="TimesNewRoman"/>
            </a:endParaRPr>
          </a:p>
          <a:p>
            <a:pPr algn="r"/>
            <a:r>
              <a:rPr lang="en-US" sz="1400" i="1" dirty="0">
                <a:effectLst/>
                <a:latin typeface="TimesNewRoman"/>
              </a:rPr>
              <a:t>-U.S. Chief Prosecutor Robert Jackson, Opening Address for the United States, November 21, 1945 International Military Tribunal, Nuremberg </a:t>
            </a:r>
            <a:endParaRPr lang="en-US" sz="1400" i="1" dirty="0"/>
          </a:p>
        </p:txBody>
      </p:sp>
      <p:sp>
        <p:nvSpPr>
          <p:cNvPr id="4" name="TextBox 3">
            <a:extLst>
              <a:ext uri="{FF2B5EF4-FFF2-40B4-BE49-F238E27FC236}">
                <a16:creationId xmlns:a16="http://schemas.microsoft.com/office/drawing/2014/main" id="{89964C89-FE58-B12F-4F11-189380F90823}"/>
              </a:ext>
            </a:extLst>
          </p:cNvPr>
          <p:cNvSpPr txBox="1"/>
          <p:nvPr/>
        </p:nvSpPr>
        <p:spPr>
          <a:xfrm>
            <a:off x="10515600" y="6477000"/>
            <a:ext cx="17526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August 2025</a:t>
            </a:r>
          </a:p>
        </p:txBody>
      </p:sp>
      <p:sp>
        <p:nvSpPr>
          <p:cNvPr id="5" name="TextBox 4">
            <a:extLst>
              <a:ext uri="{FF2B5EF4-FFF2-40B4-BE49-F238E27FC236}">
                <a16:creationId xmlns:a16="http://schemas.microsoft.com/office/drawing/2014/main" id="{10892F15-472A-FB74-4CD2-E789441807B9}"/>
              </a:ext>
            </a:extLst>
          </p:cNvPr>
          <p:cNvSpPr txBox="1"/>
          <p:nvPr/>
        </p:nvSpPr>
        <p:spPr>
          <a:xfrm>
            <a:off x="5435242" y="6216134"/>
            <a:ext cx="1321516" cy="369332"/>
          </a:xfrm>
          <a:prstGeom prst="rect">
            <a:avLst/>
          </a:prstGeom>
          <a:noFill/>
        </p:spPr>
        <p:txBody>
          <a:bodyPr wrap="none" rtlCol="0">
            <a:spAutoFit/>
          </a:bodyPr>
          <a:lstStyle/>
          <a:p>
            <a:r>
              <a:rPr lang="en-US" dirty="0">
                <a:solidFill>
                  <a:srgbClr val="FF0000"/>
                </a:solidFill>
              </a:rPr>
              <a:t>Never Again</a:t>
            </a:r>
          </a:p>
        </p:txBody>
      </p:sp>
    </p:spTree>
    <p:extLst>
      <p:ext uri="{BB962C8B-B14F-4D97-AF65-F5344CB8AC3E}">
        <p14:creationId xmlns:p14="http://schemas.microsoft.com/office/powerpoint/2010/main" val="1262561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erson and person in military uniform walking down stairs&#10;&#10;Description automatically generated">
            <a:extLst>
              <a:ext uri="{FF2B5EF4-FFF2-40B4-BE49-F238E27FC236}">
                <a16:creationId xmlns:a16="http://schemas.microsoft.com/office/drawing/2014/main" id="{2F77B427-E9F9-209D-740E-DB6BEC1CC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487" y="0"/>
            <a:ext cx="5243513" cy="6858000"/>
          </a:xfrm>
          <a:prstGeom prst="rect">
            <a:avLst/>
          </a:prstGeom>
        </p:spPr>
      </p:pic>
      <p:sp>
        <p:nvSpPr>
          <p:cNvPr id="11" name="TextBox 10">
            <a:extLst>
              <a:ext uri="{FF2B5EF4-FFF2-40B4-BE49-F238E27FC236}">
                <a16:creationId xmlns:a16="http://schemas.microsoft.com/office/drawing/2014/main" id="{8959DF27-4047-DBFA-4BCB-39EFBD57CEDC}"/>
              </a:ext>
            </a:extLst>
          </p:cNvPr>
          <p:cNvSpPr txBox="1"/>
          <p:nvPr/>
        </p:nvSpPr>
        <p:spPr>
          <a:xfrm>
            <a:off x="762000" y="2057400"/>
            <a:ext cx="5638801" cy="1631216"/>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Luck is what happens when</a:t>
            </a:r>
          </a:p>
          <a:p>
            <a:r>
              <a:rPr lang="en-US" sz="3200" dirty="0">
                <a:latin typeface="Times New Roman" panose="02020603050405020304" pitchFamily="18" charset="0"/>
                <a:cs typeface="Times New Roman" panose="02020603050405020304" pitchFamily="18" charset="0"/>
              </a:rPr>
              <a:t>preparation meets </a:t>
            </a:r>
            <a:r>
              <a:rPr lang="en-US" sz="3200" i="1" dirty="0">
                <a:solidFill>
                  <a:srgbClr val="7030A0"/>
                </a:solidFill>
                <a:latin typeface="Times New Roman" panose="02020603050405020304" pitchFamily="18" charset="0"/>
                <a:cs typeface="Times New Roman" panose="02020603050405020304" pitchFamily="18" charset="0"/>
              </a:rPr>
              <a:t>opportunity</a:t>
            </a:r>
            <a:r>
              <a:rPr lang="en-US" sz="3200" dirty="0">
                <a:latin typeface="Times New Roman" panose="02020603050405020304" pitchFamily="18" charset="0"/>
                <a:cs typeface="Times New Roman" panose="02020603050405020304" pitchFamily="18" charset="0"/>
              </a:rPr>
              <a:t>…</a:t>
            </a:r>
          </a:p>
          <a:p>
            <a:pPr algn="r"/>
            <a:endParaRPr lang="en-US" dirty="0">
              <a:latin typeface="Times New Roman" panose="02020603050405020304" pitchFamily="18" charset="0"/>
              <a:cs typeface="Times New Roman" panose="02020603050405020304" pitchFamily="18" charset="0"/>
            </a:endParaRPr>
          </a:p>
          <a:p>
            <a:pPr algn="r"/>
            <a:r>
              <a:rPr lang="en-US" dirty="0">
                <a:latin typeface="Times New Roman" panose="02020603050405020304" pitchFamily="18" charset="0"/>
                <a:cs typeface="Times New Roman" panose="02020603050405020304" pitchFamily="18" charset="0"/>
              </a:rPr>
              <a:t>-Roman philosopher Seneca</a:t>
            </a:r>
          </a:p>
        </p:txBody>
      </p:sp>
      <p:sp>
        <p:nvSpPr>
          <p:cNvPr id="13" name="TextBox 12">
            <a:extLst>
              <a:ext uri="{FF2B5EF4-FFF2-40B4-BE49-F238E27FC236}">
                <a16:creationId xmlns:a16="http://schemas.microsoft.com/office/drawing/2014/main" id="{CF817363-4875-F7BE-23DE-D528254286EC}"/>
              </a:ext>
            </a:extLst>
          </p:cNvPr>
          <p:cNvSpPr txBox="1"/>
          <p:nvPr/>
        </p:nvSpPr>
        <p:spPr>
          <a:xfrm>
            <a:off x="1828800" y="555697"/>
            <a:ext cx="3195105" cy="830997"/>
          </a:xfrm>
          <a:prstGeom prst="rect">
            <a:avLst/>
          </a:prstGeom>
          <a:noFill/>
        </p:spPr>
        <p:txBody>
          <a:bodyPr wrap="none" rtlCol="0">
            <a:spAutoFit/>
          </a:bodyPr>
          <a:lstStyle/>
          <a:p>
            <a:r>
              <a:rPr lang="en-US" sz="4800" dirty="0">
                <a:latin typeface="Times New Roman" panose="02020603050405020304" pitchFamily="18" charset="0"/>
                <a:cs typeface="Times New Roman" panose="02020603050405020304" pitchFamily="18" charset="0"/>
              </a:rPr>
              <a:t>Opportunity</a:t>
            </a:r>
          </a:p>
        </p:txBody>
      </p:sp>
      <p:sp>
        <p:nvSpPr>
          <p:cNvPr id="14" name="TextBox 13">
            <a:extLst>
              <a:ext uri="{FF2B5EF4-FFF2-40B4-BE49-F238E27FC236}">
                <a16:creationId xmlns:a16="http://schemas.microsoft.com/office/drawing/2014/main" id="{84FEC4BC-2A9D-A5F0-B8D6-C4B8D89EA7AB}"/>
              </a:ext>
            </a:extLst>
          </p:cNvPr>
          <p:cNvSpPr txBox="1"/>
          <p:nvPr/>
        </p:nvSpPr>
        <p:spPr>
          <a:xfrm>
            <a:off x="457200" y="4724400"/>
            <a:ext cx="6019800" cy="1200329"/>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Together you can really make a difference,</a:t>
            </a:r>
          </a:p>
          <a:p>
            <a:pPr algn="ctr"/>
            <a:r>
              <a:rPr lang="en-US" sz="2400" i="1" dirty="0">
                <a:latin typeface="Times New Roman" panose="02020603050405020304" pitchFamily="18" charset="0"/>
                <a:cs typeface="Times New Roman" panose="02020603050405020304" pitchFamily="18" charset="0"/>
              </a:rPr>
              <a:t>and it can be really meaningful and wonderful…</a:t>
            </a:r>
          </a:p>
        </p:txBody>
      </p:sp>
    </p:spTree>
    <p:extLst>
      <p:ext uri="{BB962C8B-B14F-4D97-AF65-F5344CB8AC3E}">
        <p14:creationId xmlns:p14="http://schemas.microsoft.com/office/powerpoint/2010/main" val="464522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FEEC51-8D0A-5B70-0DD1-70EA47B2265F}"/>
              </a:ext>
            </a:extLst>
          </p:cNvPr>
          <p:cNvSpPr txBox="1"/>
          <p:nvPr/>
        </p:nvSpPr>
        <p:spPr>
          <a:xfrm>
            <a:off x="304800" y="903506"/>
            <a:ext cx="11430000" cy="4278094"/>
          </a:xfrm>
          <a:prstGeom prst="rect">
            <a:avLst/>
          </a:prstGeom>
          <a:noFill/>
        </p:spPr>
        <p:txBody>
          <a:bodyPr wrap="square">
            <a:spAutoFit/>
          </a:bodyPr>
          <a:lstStyle/>
          <a:p>
            <a:pPr algn="ctr"/>
            <a:r>
              <a:rPr lang="en-US" sz="4000" b="1" dirty="0">
                <a:solidFill>
                  <a:srgbClr val="7030A0"/>
                </a:solidFill>
                <a:latin typeface="Times New Roman" panose="02020603050405020304" pitchFamily="18" charset="0"/>
                <a:cs typeface="Times New Roman" panose="02020603050405020304" pitchFamily="18" charset="0"/>
              </a:rPr>
              <a:t>Ambassador</a:t>
            </a:r>
          </a:p>
          <a:p>
            <a:pPr algn="ctr"/>
            <a:endParaRPr lang="en-US" sz="1200" b="1" dirty="0">
              <a:solidFill>
                <a:srgbClr val="7030A0"/>
              </a:solidFill>
              <a:latin typeface="Times New Roman" panose="02020603050405020304" pitchFamily="18" charset="0"/>
              <a:cs typeface="Times New Roman" panose="02020603050405020304" pitchFamily="18" charset="0"/>
            </a:endParaRPr>
          </a:p>
          <a:p>
            <a:pPr algn="ctr"/>
            <a:r>
              <a:rPr lang="en-US" sz="2800" b="0" i="1" u="none" strike="noStrike" dirty="0">
                <a:solidFill>
                  <a:srgbClr val="1F1F1F"/>
                </a:solidFill>
                <a:effectLst/>
                <a:latin typeface="Arial" panose="020B0604020202020204" pitchFamily="34" charset="0"/>
              </a:rPr>
              <a:t>a person who acts as a representative or promoter</a:t>
            </a:r>
          </a:p>
          <a:p>
            <a:pPr algn="ctr"/>
            <a:r>
              <a:rPr lang="en-US" sz="2800" b="0" i="1" u="none" strike="noStrike" dirty="0">
                <a:solidFill>
                  <a:srgbClr val="1F1F1F"/>
                </a:solidFill>
                <a:effectLst/>
                <a:latin typeface="Arial" panose="020B0604020202020204" pitchFamily="34" charset="0"/>
              </a:rPr>
              <a:t>of a specified activity</a:t>
            </a:r>
            <a:endParaRPr lang="en-US" sz="2800" b="1" i="1" dirty="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a:p>
            <a:pPr algn="ctr"/>
            <a:r>
              <a:rPr lang="en-US" sz="4000" b="1" dirty="0">
                <a:solidFill>
                  <a:srgbClr val="7030A0"/>
                </a:solidFill>
                <a:latin typeface="Times New Roman" panose="02020603050405020304" pitchFamily="18" charset="0"/>
                <a:cs typeface="Times New Roman" panose="02020603050405020304" pitchFamily="18" charset="0"/>
              </a:rPr>
              <a:t>Diplomat</a:t>
            </a:r>
          </a:p>
          <a:p>
            <a:pPr algn="ctr"/>
            <a:endParaRPr lang="en-US" sz="1200" b="1" dirty="0">
              <a:solidFill>
                <a:srgbClr val="7030A0"/>
              </a:solidFill>
              <a:latin typeface="Times New Roman" panose="02020603050405020304" pitchFamily="18" charset="0"/>
              <a:cs typeface="Times New Roman" panose="02020603050405020304" pitchFamily="18" charset="0"/>
            </a:endParaRPr>
          </a:p>
          <a:p>
            <a:pPr algn="ctr"/>
            <a:r>
              <a:rPr lang="en-US" sz="2800" b="0" i="1" u="none" strike="noStrike" dirty="0">
                <a:solidFill>
                  <a:srgbClr val="1F1F1F"/>
                </a:solidFill>
                <a:effectLst/>
                <a:latin typeface="Arial" panose="020B0604020202020204" pitchFamily="34" charset="0"/>
              </a:rPr>
              <a:t>a person who can deal with people</a:t>
            </a:r>
          </a:p>
          <a:p>
            <a:pPr algn="ctr"/>
            <a:r>
              <a:rPr lang="en-US" sz="2800" b="0" i="1" u="none" strike="noStrike" dirty="0">
                <a:solidFill>
                  <a:srgbClr val="1F1F1F"/>
                </a:solidFill>
                <a:effectLst/>
                <a:latin typeface="Arial" panose="020B0604020202020204" pitchFamily="34" charset="0"/>
              </a:rPr>
              <a:t>in a sensitive and effective way</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14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7F8857-978B-2582-07EC-D9FCABD35E5B}"/>
              </a:ext>
            </a:extLst>
          </p:cNvPr>
          <p:cNvSpPr txBox="1"/>
          <p:nvPr/>
        </p:nvSpPr>
        <p:spPr>
          <a:xfrm>
            <a:off x="5715000" y="7476457"/>
            <a:ext cx="4459875" cy="1569660"/>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Read (history?)</a:t>
            </a:r>
          </a:p>
          <a:p>
            <a:r>
              <a:rPr lang="en-US" sz="3200" dirty="0">
                <a:latin typeface="Times New Roman" panose="02020603050405020304" pitchFamily="18" charset="0"/>
                <a:cs typeface="Times New Roman" panose="02020603050405020304" pitchFamily="18" charset="0"/>
              </a:rPr>
              <a:t>Exercise (move, outside?)</a:t>
            </a:r>
          </a:p>
          <a:p>
            <a:r>
              <a:rPr lang="en-US" sz="3200" dirty="0">
                <a:latin typeface="Times New Roman" panose="02020603050405020304" pitchFamily="18" charset="0"/>
                <a:cs typeface="Times New Roman" panose="02020603050405020304" pitchFamily="18" charset="0"/>
              </a:rPr>
              <a:t>Pray (meditate/think)</a:t>
            </a:r>
          </a:p>
        </p:txBody>
      </p:sp>
      <p:sp>
        <p:nvSpPr>
          <p:cNvPr id="3" name="TextBox 2">
            <a:extLst>
              <a:ext uri="{FF2B5EF4-FFF2-40B4-BE49-F238E27FC236}">
                <a16:creationId xmlns:a16="http://schemas.microsoft.com/office/drawing/2014/main" id="{EA2A357A-14B0-A729-3F36-3CDA7AE33130}"/>
              </a:ext>
            </a:extLst>
          </p:cNvPr>
          <p:cNvSpPr txBox="1"/>
          <p:nvPr/>
        </p:nvSpPr>
        <p:spPr>
          <a:xfrm>
            <a:off x="-11602" y="1746171"/>
            <a:ext cx="4724400" cy="3816429"/>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And YOU,</a:t>
            </a:r>
          </a:p>
          <a:p>
            <a:pPr algn="ctr"/>
            <a:endParaRPr lang="en-US" sz="2800" i="1" dirty="0">
              <a:latin typeface="Times New Roman" panose="02020603050405020304" pitchFamily="18" charset="0"/>
              <a:cs typeface="Times New Roman" panose="02020603050405020304" pitchFamily="18" charset="0"/>
            </a:endParaRPr>
          </a:p>
          <a:p>
            <a:pPr algn="ctr"/>
            <a:r>
              <a:rPr lang="en-US" sz="2800" b="1" i="1" dirty="0">
                <a:latin typeface="Times New Roman" panose="02020603050405020304" pitchFamily="18" charset="0"/>
                <a:cs typeface="Times New Roman" panose="02020603050405020304" pitchFamily="18" charset="0"/>
              </a:rPr>
              <a:t>can</a:t>
            </a:r>
            <a:r>
              <a:rPr lang="en-US" sz="2800" i="1" dirty="0">
                <a:latin typeface="Times New Roman" panose="02020603050405020304" pitchFamily="18" charset="0"/>
                <a:cs typeface="Times New Roman" panose="02020603050405020304" pitchFamily="18" charset="0"/>
              </a:rPr>
              <a:t> make a difference,</a:t>
            </a:r>
          </a:p>
          <a:p>
            <a:pPr algn="ctr"/>
            <a:endParaRPr lang="en-US" sz="2800" i="1" dirty="0">
              <a:latin typeface="Times New Roman" panose="02020603050405020304" pitchFamily="18" charset="0"/>
              <a:cs typeface="Times New Roman" panose="02020603050405020304" pitchFamily="18" charset="0"/>
            </a:endParaRPr>
          </a:p>
          <a:p>
            <a:pPr algn="ctr"/>
            <a:r>
              <a:rPr lang="en-US" sz="2800" i="1" dirty="0">
                <a:latin typeface="Times New Roman" panose="02020603050405020304" pitchFamily="18" charset="0"/>
                <a:cs typeface="Times New Roman" panose="02020603050405020304" pitchFamily="18" charset="0"/>
              </a:rPr>
              <a:t>and it can be,</a:t>
            </a:r>
          </a:p>
          <a:p>
            <a:pPr algn="ctr"/>
            <a:endParaRPr lang="en-US" sz="2800" i="1" dirty="0">
              <a:latin typeface="Times New Roman" panose="02020603050405020304" pitchFamily="18" charset="0"/>
              <a:cs typeface="Times New Roman" panose="02020603050405020304" pitchFamily="18" charset="0"/>
            </a:endParaRPr>
          </a:p>
          <a:p>
            <a:pPr algn="ctr"/>
            <a:r>
              <a:rPr lang="en-US" sz="2800" i="1" dirty="0">
                <a:latin typeface="Times New Roman" panose="02020603050405020304" pitchFamily="18" charset="0"/>
                <a:cs typeface="Times New Roman" panose="02020603050405020304" pitchFamily="18" charset="0"/>
              </a:rPr>
              <a:t>… really exciting!</a:t>
            </a:r>
          </a:p>
          <a:p>
            <a:pPr algn="ctr"/>
            <a:endParaRPr lang="en-US" sz="2800" i="1" dirty="0">
              <a:latin typeface="Times New Roman" panose="02020603050405020304" pitchFamily="18" charset="0"/>
              <a:cs typeface="Times New Roman" panose="02020603050405020304" pitchFamily="18" charset="0"/>
            </a:endParaRPr>
          </a:p>
          <a:p>
            <a:pPr algn="ctr"/>
            <a:endParaRPr lang="en-US" dirty="0"/>
          </a:p>
        </p:txBody>
      </p:sp>
      <p:pic>
        <p:nvPicPr>
          <p:cNvPr id="7" name="Picture 6">
            <a:extLst>
              <a:ext uri="{FF2B5EF4-FFF2-40B4-BE49-F238E27FC236}">
                <a16:creationId xmlns:a16="http://schemas.microsoft.com/office/drawing/2014/main" id="{A550F675-2F75-F23D-6612-3B4F0AF79876}"/>
              </a:ext>
            </a:extLst>
          </p:cNvPr>
          <p:cNvPicPr>
            <a:picLocks noChangeAspect="1"/>
          </p:cNvPicPr>
          <p:nvPr/>
        </p:nvPicPr>
        <p:blipFill>
          <a:blip r:embed="rId3"/>
          <a:stretch>
            <a:fillRect/>
          </a:stretch>
        </p:blipFill>
        <p:spPr>
          <a:xfrm>
            <a:off x="4712798" y="617380"/>
            <a:ext cx="7250602" cy="5783420"/>
          </a:xfrm>
          <a:prstGeom prst="rect">
            <a:avLst/>
          </a:prstGeom>
        </p:spPr>
      </p:pic>
    </p:spTree>
    <p:extLst>
      <p:ext uri="{BB962C8B-B14F-4D97-AF65-F5344CB8AC3E}">
        <p14:creationId xmlns:p14="http://schemas.microsoft.com/office/powerpoint/2010/main" val="4123169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2A357A-14B0-A729-3F36-3CDA7AE33130}"/>
              </a:ext>
            </a:extLst>
          </p:cNvPr>
          <p:cNvSpPr txBox="1"/>
          <p:nvPr/>
        </p:nvSpPr>
        <p:spPr>
          <a:xfrm>
            <a:off x="2362200" y="304800"/>
            <a:ext cx="7234160" cy="6432530"/>
          </a:xfrm>
          <a:prstGeom prst="rect">
            <a:avLst/>
          </a:prstGeom>
          <a:noFill/>
        </p:spPr>
        <p:txBody>
          <a:bodyPr wrap="none" rtlCol="0">
            <a:spAutoFit/>
          </a:bodyPr>
          <a:lstStyle/>
          <a:p>
            <a:pPr algn="ctr"/>
            <a:endParaRPr lang="en-US" i="1" dirty="0">
              <a:latin typeface="Times New Roman" panose="02020603050405020304" pitchFamily="18" charset="0"/>
              <a:cs typeface="Times New Roman" panose="02020603050405020304" pitchFamily="18" charset="0"/>
            </a:endParaRPr>
          </a:p>
          <a:p>
            <a:pPr algn="ctr"/>
            <a:r>
              <a:rPr lang="en-US" sz="4000" b="1" dirty="0">
                <a:latin typeface="Times New Roman" panose="02020603050405020304" pitchFamily="18" charset="0"/>
                <a:cs typeface="Times New Roman" panose="02020603050405020304" pitchFamily="18" charset="0"/>
              </a:rPr>
              <a:t>Takeaways</a:t>
            </a:r>
            <a:r>
              <a:rPr lang="en-US" i="1" dirty="0">
                <a:latin typeface="Times New Roman" panose="02020603050405020304" pitchFamily="18" charset="0"/>
                <a:cs typeface="Times New Roman" panose="02020603050405020304" pitchFamily="18" charset="0"/>
              </a:rPr>
              <a:t> </a:t>
            </a:r>
          </a:p>
          <a:p>
            <a:pPr algn="ctr"/>
            <a:endParaRPr lang="en-US" sz="2800" i="1" dirty="0">
              <a:latin typeface="Times New Roman" panose="02020603050405020304" pitchFamily="18" charset="0"/>
              <a:cs typeface="Times New Roman" panose="02020603050405020304" pitchFamily="18" charset="0"/>
            </a:endParaRPr>
          </a:p>
          <a:p>
            <a:pPr algn="ctr"/>
            <a:r>
              <a:rPr lang="en-US" sz="2800" i="1" dirty="0">
                <a:latin typeface="Times New Roman" panose="02020603050405020304" pitchFamily="18" charset="0"/>
                <a:cs typeface="Times New Roman" panose="02020603050405020304" pitchFamily="18" charset="0"/>
              </a:rPr>
              <a:t>There is a really good reason NATO was created</a:t>
            </a:r>
          </a:p>
          <a:p>
            <a:pPr algn="ctr"/>
            <a:r>
              <a:rPr lang="en-US" sz="2800" i="1" dirty="0">
                <a:latin typeface="Times New Roman" panose="02020603050405020304" pitchFamily="18" charset="0"/>
                <a:cs typeface="Times New Roman" panose="02020603050405020304" pitchFamily="18" charset="0"/>
              </a:rPr>
              <a:t>NATO is both Political and Military</a:t>
            </a:r>
          </a:p>
          <a:p>
            <a:pPr algn="ctr"/>
            <a:r>
              <a:rPr lang="en-US" sz="2800" i="1" dirty="0">
                <a:latin typeface="Times New Roman" panose="02020603050405020304" pitchFamily="18" charset="0"/>
                <a:cs typeface="Times New Roman" panose="02020603050405020304" pitchFamily="18" charset="0"/>
              </a:rPr>
              <a:t>NATO requires shared basic Values</a:t>
            </a:r>
          </a:p>
          <a:p>
            <a:pPr algn="ctr"/>
            <a:endParaRPr lang="en-US" sz="2800" i="1" dirty="0">
              <a:latin typeface="Times New Roman" panose="02020603050405020304" pitchFamily="18" charset="0"/>
              <a:cs typeface="Times New Roman" panose="02020603050405020304" pitchFamily="18" charset="0"/>
            </a:endParaRPr>
          </a:p>
          <a:p>
            <a:pPr algn="ctr"/>
            <a:r>
              <a:rPr lang="en-US" sz="2800" i="1" dirty="0">
                <a:latin typeface="Times New Roman" panose="02020603050405020304" pitchFamily="18" charset="0"/>
                <a:cs typeface="Times New Roman" panose="02020603050405020304" pitchFamily="18" charset="0"/>
              </a:rPr>
              <a:t>The EU is Political</a:t>
            </a:r>
          </a:p>
          <a:p>
            <a:pPr algn="ctr"/>
            <a:r>
              <a:rPr lang="en-US" sz="2800" i="1" dirty="0">
                <a:latin typeface="Times New Roman" panose="02020603050405020304" pitchFamily="18" charset="0"/>
                <a:cs typeface="Times New Roman" panose="02020603050405020304" pitchFamily="18" charset="0"/>
              </a:rPr>
              <a:t>The EU is complex</a:t>
            </a:r>
          </a:p>
          <a:p>
            <a:pPr algn="ctr"/>
            <a:r>
              <a:rPr lang="en-US" sz="2800" i="1" dirty="0">
                <a:latin typeface="Times New Roman" panose="02020603050405020304" pitchFamily="18" charset="0"/>
                <a:cs typeface="Times New Roman" panose="02020603050405020304" pitchFamily="18" charset="0"/>
              </a:rPr>
              <a:t>Europe wants to do better than their history</a:t>
            </a:r>
          </a:p>
          <a:p>
            <a:pPr algn="ctr"/>
            <a:endParaRPr lang="en-US" sz="2800" i="1" dirty="0">
              <a:latin typeface="Times New Roman" panose="02020603050405020304" pitchFamily="18" charset="0"/>
              <a:cs typeface="Times New Roman" panose="02020603050405020304" pitchFamily="18" charset="0"/>
            </a:endParaRPr>
          </a:p>
          <a:p>
            <a:pPr algn="ctr"/>
            <a:r>
              <a:rPr lang="en-US" sz="2800" i="1" dirty="0">
                <a:latin typeface="Times New Roman" panose="02020603050405020304" pitchFamily="18" charset="0"/>
                <a:cs typeface="Times New Roman" panose="02020603050405020304" pitchFamily="18" charset="0"/>
              </a:rPr>
              <a:t>I love NATO, Maps, and CAPSTONE!</a:t>
            </a:r>
          </a:p>
          <a:p>
            <a:pPr algn="ctr"/>
            <a:endParaRPr lang="en-US" sz="2800" i="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Thank YOU for being here this week</a:t>
            </a:r>
          </a:p>
          <a:p>
            <a:endParaRPr lang="en-US" dirty="0"/>
          </a:p>
        </p:txBody>
      </p:sp>
    </p:spTree>
    <p:extLst>
      <p:ext uri="{BB962C8B-B14F-4D97-AF65-F5344CB8AC3E}">
        <p14:creationId xmlns:p14="http://schemas.microsoft.com/office/powerpoint/2010/main" val="3642106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32865-5861-60C0-6C32-15F6DBEE5912}"/>
              </a:ext>
            </a:extLst>
          </p:cNvPr>
          <p:cNvSpPr txBox="1"/>
          <p:nvPr/>
        </p:nvSpPr>
        <p:spPr>
          <a:xfrm>
            <a:off x="590550" y="457200"/>
            <a:ext cx="11010900" cy="5262979"/>
          </a:xfrm>
          <a:prstGeom prst="rect">
            <a:avLst/>
          </a:prstGeom>
          <a:noFill/>
        </p:spPr>
        <p:txBody>
          <a:bodyPr wrap="square" rtlCol="0">
            <a:spAutoFit/>
          </a:bodyPr>
          <a:lstStyle/>
          <a:p>
            <a:pPr algn="ctr"/>
            <a:r>
              <a:rPr lang="en-US" sz="4800" dirty="0">
                <a:effectLst/>
                <a:latin typeface="TimesNewRoman"/>
              </a:rPr>
              <a:t>Why NATO?</a:t>
            </a:r>
          </a:p>
          <a:p>
            <a:pPr algn="ctr"/>
            <a:endParaRPr lang="en-US" sz="4800" dirty="0">
              <a:effectLst/>
              <a:latin typeface="TimesNewRoman"/>
            </a:endParaRPr>
          </a:p>
          <a:p>
            <a:pPr algn="ctr"/>
            <a:r>
              <a:rPr lang="en-US" sz="4800" dirty="0">
                <a:latin typeface="TimesNewRoman"/>
              </a:rPr>
              <a:t>“If you want peace, prepare for war”</a:t>
            </a:r>
          </a:p>
          <a:p>
            <a:pPr algn="r"/>
            <a:r>
              <a:rPr lang="en-US" sz="2400" i="1" dirty="0">
                <a:latin typeface="TimesNewRoman"/>
              </a:rPr>
              <a:t>-4</a:t>
            </a:r>
            <a:r>
              <a:rPr lang="en-US" sz="2400" i="1" baseline="30000" dirty="0">
                <a:latin typeface="TimesNewRoman"/>
              </a:rPr>
              <a:t>th</a:t>
            </a:r>
            <a:r>
              <a:rPr lang="en-US" sz="2400" i="1" dirty="0">
                <a:latin typeface="TimesNewRoman"/>
              </a:rPr>
              <a:t> Century Roman</a:t>
            </a:r>
          </a:p>
          <a:p>
            <a:pPr algn="ctr"/>
            <a:endParaRPr lang="en-US" sz="4800" dirty="0">
              <a:latin typeface="TimesNewRoman"/>
            </a:endParaRPr>
          </a:p>
          <a:p>
            <a:pPr algn="ctr"/>
            <a:r>
              <a:rPr lang="en-US" sz="4800" dirty="0">
                <a:effectLst/>
                <a:latin typeface="TimesNewRoman"/>
              </a:rPr>
              <a:t>“Win without fighting”</a:t>
            </a:r>
          </a:p>
          <a:p>
            <a:pPr algn="r"/>
            <a:r>
              <a:rPr lang="en-US" sz="2400" i="1" dirty="0">
                <a:latin typeface="TimesNewRoman"/>
              </a:rPr>
              <a:t>-544 BC Sun Tzu China</a:t>
            </a:r>
            <a:endParaRPr lang="en-US" sz="2400" i="1" dirty="0">
              <a:effectLst/>
              <a:latin typeface="TimesNewRoman"/>
            </a:endParaRPr>
          </a:p>
          <a:p>
            <a:pPr algn="ctr"/>
            <a:endParaRPr lang="en-US" sz="4800" dirty="0">
              <a:effectLst/>
              <a:latin typeface="TimesNewRoman"/>
            </a:endParaRPr>
          </a:p>
        </p:txBody>
      </p:sp>
      <p:sp>
        <p:nvSpPr>
          <p:cNvPr id="4" name="TextBox 3">
            <a:extLst>
              <a:ext uri="{FF2B5EF4-FFF2-40B4-BE49-F238E27FC236}">
                <a16:creationId xmlns:a16="http://schemas.microsoft.com/office/drawing/2014/main" id="{89964C89-FE58-B12F-4F11-189380F90823}"/>
              </a:ext>
            </a:extLst>
          </p:cNvPr>
          <p:cNvSpPr txBox="1"/>
          <p:nvPr/>
        </p:nvSpPr>
        <p:spPr>
          <a:xfrm>
            <a:off x="10439400" y="6477000"/>
            <a:ext cx="1675645"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August 2025</a:t>
            </a:r>
          </a:p>
        </p:txBody>
      </p:sp>
      <p:sp>
        <p:nvSpPr>
          <p:cNvPr id="5" name="TextBox 4">
            <a:extLst>
              <a:ext uri="{FF2B5EF4-FFF2-40B4-BE49-F238E27FC236}">
                <a16:creationId xmlns:a16="http://schemas.microsoft.com/office/drawing/2014/main" id="{02922B04-96B3-905B-AD9C-CBD77279C197}"/>
              </a:ext>
            </a:extLst>
          </p:cNvPr>
          <p:cNvSpPr txBox="1"/>
          <p:nvPr/>
        </p:nvSpPr>
        <p:spPr>
          <a:xfrm>
            <a:off x="4343400" y="5944601"/>
            <a:ext cx="3810000" cy="369332"/>
          </a:xfrm>
          <a:prstGeom prst="rect">
            <a:avLst/>
          </a:prstGeom>
          <a:noFill/>
        </p:spPr>
        <p:txBody>
          <a:bodyPr wrap="square">
            <a:spAutoFit/>
          </a:bodyPr>
          <a:lstStyle/>
          <a:p>
            <a:r>
              <a:rPr lang="en-US" dirty="0">
                <a:solidFill>
                  <a:srgbClr val="FF0000"/>
                </a:solidFill>
              </a:rPr>
              <a:t>Western Thought      Eastern Thought</a:t>
            </a:r>
          </a:p>
        </p:txBody>
      </p:sp>
    </p:spTree>
    <p:extLst>
      <p:ext uri="{BB962C8B-B14F-4D97-AF65-F5344CB8AC3E}">
        <p14:creationId xmlns:p14="http://schemas.microsoft.com/office/powerpoint/2010/main" val="842320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32865-5861-60C0-6C32-15F6DBEE5912}"/>
              </a:ext>
            </a:extLst>
          </p:cNvPr>
          <p:cNvSpPr txBox="1"/>
          <p:nvPr/>
        </p:nvSpPr>
        <p:spPr>
          <a:xfrm>
            <a:off x="533400" y="1295400"/>
            <a:ext cx="10896600" cy="3754874"/>
          </a:xfrm>
          <a:prstGeom prst="rect">
            <a:avLst/>
          </a:prstGeom>
          <a:noFill/>
        </p:spPr>
        <p:txBody>
          <a:bodyPr wrap="square" rtlCol="0">
            <a:spAutoFit/>
          </a:bodyPr>
          <a:lstStyle/>
          <a:p>
            <a:pPr algn="ctr"/>
            <a:r>
              <a:rPr lang="en-US" sz="4800" dirty="0">
                <a:effectLst/>
                <a:latin typeface="TimesNewRoman"/>
              </a:rPr>
              <a:t>Why NATO?</a:t>
            </a:r>
          </a:p>
          <a:p>
            <a:pPr algn="ctr"/>
            <a:endParaRPr lang="en-US" sz="4400" b="1" i="1" u="none" strike="noStrike" dirty="0">
              <a:solidFill>
                <a:srgbClr val="000000"/>
              </a:solidFill>
              <a:effectLst/>
              <a:latin typeface="Open Sans" panose="020B0606030504020204" pitchFamily="34" charset="0"/>
            </a:endParaRPr>
          </a:p>
          <a:p>
            <a:r>
              <a:rPr lang="en-US" sz="4400" b="1" u="none" strike="noStrike" dirty="0">
                <a:solidFill>
                  <a:srgbClr val="000000"/>
                </a:solidFill>
                <a:effectLst/>
                <a:latin typeface="Times New Roman" panose="02020603050405020304" pitchFamily="18" charset="0"/>
                <a:cs typeface="Times New Roman" panose="02020603050405020304" pitchFamily="18" charset="0"/>
              </a:rPr>
              <a:t>“</a:t>
            </a:r>
            <a:r>
              <a:rPr lang="en-US" sz="4400" b="1" dirty="0">
                <a:solidFill>
                  <a:srgbClr val="000000"/>
                </a:solidFill>
                <a:latin typeface="Times New Roman" panose="02020603050405020304" pitchFamily="18" charset="0"/>
                <a:cs typeface="Times New Roman" panose="02020603050405020304" pitchFamily="18" charset="0"/>
              </a:rPr>
              <a:t>K</a:t>
            </a:r>
            <a:r>
              <a:rPr lang="en-US" sz="4400" b="1" u="none" strike="noStrike" dirty="0">
                <a:solidFill>
                  <a:srgbClr val="000000"/>
                </a:solidFill>
                <a:effectLst/>
                <a:latin typeface="Times New Roman" panose="02020603050405020304" pitchFamily="18" charset="0"/>
                <a:cs typeface="Times New Roman" panose="02020603050405020304" pitchFamily="18" charset="0"/>
              </a:rPr>
              <a:t>eep the Soviet Union out, the Americans in, and the Germans down.”</a:t>
            </a:r>
          </a:p>
          <a:p>
            <a:endParaRPr lang="en-US" sz="4400" b="1" u="none" strike="noStrike" dirty="0">
              <a:solidFill>
                <a:srgbClr val="000000"/>
              </a:solidFill>
              <a:effectLst/>
              <a:latin typeface="Times New Roman" panose="02020603050405020304" pitchFamily="18" charset="0"/>
              <a:cs typeface="Times New Roman" panose="02020603050405020304" pitchFamily="18" charset="0"/>
            </a:endParaRPr>
          </a:p>
          <a:p>
            <a:pPr algn="r"/>
            <a:r>
              <a:rPr lang="en-US" sz="1400" b="0" i="1" u="none" strike="noStrike" dirty="0">
                <a:solidFill>
                  <a:srgbClr val="000000"/>
                </a:solidFill>
                <a:effectLst/>
                <a:latin typeface="Times New Roman" panose="02020603050405020304" pitchFamily="18" charset="0"/>
                <a:cs typeface="Times New Roman" panose="02020603050405020304" pitchFamily="18" charset="0"/>
              </a:rPr>
              <a:t>Lord Hastings Lionel Ismay</a:t>
            </a:r>
            <a:r>
              <a:rPr lang="en-US" sz="1400" i="1" dirty="0">
                <a:solidFill>
                  <a:srgbClr val="000000"/>
                </a:solidFill>
                <a:latin typeface="Times New Roman" panose="02020603050405020304" pitchFamily="18" charset="0"/>
                <a:cs typeface="Times New Roman" panose="02020603050405020304" pitchFamily="18" charset="0"/>
              </a:rPr>
              <a:t>,</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NATO’s first Secretary General</a:t>
            </a:r>
            <a:endParaRPr lang="en-US" sz="1400" b="1"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1DEE966-F1D0-89F6-55E1-6E95FD56067B}"/>
              </a:ext>
            </a:extLst>
          </p:cNvPr>
          <p:cNvSpPr txBox="1"/>
          <p:nvPr/>
        </p:nvSpPr>
        <p:spPr>
          <a:xfrm>
            <a:off x="10591800" y="6248400"/>
            <a:ext cx="137088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August 2025</a:t>
            </a:r>
          </a:p>
        </p:txBody>
      </p:sp>
    </p:spTree>
    <p:extLst>
      <p:ext uri="{BB962C8B-B14F-4D97-AF65-F5344CB8AC3E}">
        <p14:creationId xmlns:p14="http://schemas.microsoft.com/office/powerpoint/2010/main" val="1472977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153236" y="559703"/>
            <a:ext cx="9867331" cy="1167495"/>
          </a:xfrm>
          <a:prstGeom prst="rect">
            <a:avLst/>
          </a:prstGeom>
        </p:spPr>
        <p:txBody>
          <a:bodyPr vert="horz" lIns="91440" tIns="45720" rIns="91440" bIns="45720" rtlCol="0" anchor="b">
            <a:normAutofit/>
          </a:bodyPr>
          <a:lstStyle/>
          <a:p>
            <a:pPr marL="12700" algn="ctr" rtl="0">
              <a:lnSpc>
                <a:spcPct val="90000"/>
              </a:lnSpc>
              <a:spcBef>
                <a:spcPct val="0"/>
              </a:spcBef>
            </a:pPr>
            <a:r>
              <a:rPr lang="en-US" sz="2600" kern="1200">
                <a:solidFill>
                  <a:srgbClr val="FFFFFF"/>
                </a:solidFill>
                <a:latin typeface="+mj-lt"/>
                <a:cs typeface="+mj-cs"/>
              </a:rPr>
              <a:t>NATO Countries are 17% of World’s habitable area, </a:t>
            </a:r>
            <a:br>
              <a:rPr lang="en-US" sz="2600" kern="1200">
                <a:solidFill>
                  <a:srgbClr val="FFFFFF"/>
                </a:solidFill>
                <a:latin typeface="+mj-lt"/>
                <a:cs typeface="+mj-cs"/>
              </a:rPr>
            </a:br>
            <a:r>
              <a:rPr lang="en-US" sz="2600" kern="1200">
                <a:solidFill>
                  <a:srgbClr val="FFFFFF"/>
                </a:solidFill>
                <a:latin typeface="+mj-lt"/>
                <a:cs typeface="+mj-cs"/>
              </a:rPr>
              <a:t>only 12% of it’s population… ~50% Global GDP.</a:t>
            </a:r>
            <a:br>
              <a:rPr lang="en-US" sz="2600" kern="1200">
                <a:solidFill>
                  <a:srgbClr val="FFFFFF"/>
                </a:solidFill>
                <a:latin typeface="+mj-lt"/>
                <a:cs typeface="+mj-cs"/>
              </a:rPr>
            </a:br>
            <a:r>
              <a:rPr lang="en-US" sz="2600" kern="1200">
                <a:solidFill>
                  <a:srgbClr val="FFFFFF"/>
                </a:solidFill>
                <a:latin typeface="+mj-lt"/>
                <a:cs typeface="+mj-cs"/>
              </a:rPr>
              <a:t>VALUES: Democracy-Individual Liberty-Human Rights-Rule of Law</a:t>
            </a:r>
          </a:p>
        </p:txBody>
      </p:sp>
      <p:sp>
        <p:nvSpPr>
          <p:cNvPr id="25" name="Rectangle 24">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1F3117B-8E24-8AC7-E520-D51BC90E2D70}"/>
              </a:ext>
            </a:extLst>
          </p:cNvPr>
          <p:cNvSpPr txBox="1"/>
          <p:nvPr/>
        </p:nvSpPr>
        <p:spPr>
          <a:xfrm>
            <a:off x="1589965" y="5777350"/>
            <a:ext cx="9021170" cy="540204"/>
          </a:xfrm>
          <a:prstGeom prst="rect">
            <a:avLst/>
          </a:prstGeom>
        </p:spPr>
        <p:txBody>
          <a:bodyPr vert="horz" lIns="91440" tIns="45720" rIns="91440" bIns="45720" rtlCol="0">
            <a:normAutofit/>
          </a:bodyPr>
          <a:lstStyle/>
          <a:p>
            <a:pPr algn="ctr">
              <a:lnSpc>
                <a:spcPct val="90000"/>
              </a:lnSpc>
              <a:spcBef>
                <a:spcPts val="1000"/>
              </a:spcBef>
            </a:pPr>
            <a:r>
              <a:rPr lang="en-US" sz="2400" dirty="0">
                <a:solidFill>
                  <a:srgbClr val="FFFFFF"/>
                </a:solidFill>
              </a:rPr>
              <a:t>August 2025</a:t>
            </a:r>
          </a:p>
        </p:txBody>
      </p:sp>
      <p:pic>
        <p:nvPicPr>
          <p:cNvPr id="12" name="Picture 11" descr="A map of the world&#10;&#10;Description automatically generated">
            <a:extLst>
              <a:ext uri="{FF2B5EF4-FFF2-40B4-BE49-F238E27FC236}">
                <a16:creationId xmlns:a16="http://schemas.microsoft.com/office/drawing/2014/main" id="{D9406F3E-9C15-7B02-D105-C0BD24972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 y="3789177"/>
            <a:ext cx="3179928" cy="3036831"/>
          </a:xfrm>
          <a:prstGeom prst="rect">
            <a:avLst/>
          </a:prstGeom>
        </p:spPr>
      </p:pic>
      <p:pic>
        <p:nvPicPr>
          <p:cNvPr id="4" name="Picture 3" descr="A map of the world&#10;&#10;AI-generated content may be incorrect.">
            <a:extLst>
              <a:ext uri="{FF2B5EF4-FFF2-40B4-BE49-F238E27FC236}">
                <a16:creationId xmlns:a16="http://schemas.microsoft.com/office/drawing/2014/main" id="{5BC0C311-1440-CD73-6AEF-E926C852E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696" y="2927784"/>
            <a:ext cx="5775330" cy="2743280"/>
          </a:xfrm>
          <a:prstGeom prst="rect">
            <a:avLst/>
          </a:prstGeom>
        </p:spPr>
      </p:pic>
      <p:pic>
        <p:nvPicPr>
          <p:cNvPr id="8" name="Picture 7" descr="A map of the world&#10;&#10;Description automatically generated">
            <a:extLst>
              <a:ext uri="{FF2B5EF4-FFF2-40B4-BE49-F238E27FC236}">
                <a16:creationId xmlns:a16="http://schemas.microsoft.com/office/drawing/2014/main" id="{014772F6-8409-2249-BFD1-EEAE01826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799" y="3715215"/>
            <a:ext cx="3095239" cy="3110793"/>
          </a:xfrm>
          <a:prstGeom prst="rect">
            <a:avLst/>
          </a:prstGeom>
        </p:spPr>
      </p:pic>
      <p:sp>
        <p:nvSpPr>
          <p:cNvPr id="5" name="TextBox 4">
            <a:extLst>
              <a:ext uri="{FF2B5EF4-FFF2-40B4-BE49-F238E27FC236}">
                <a16:creationId xmlns:a16="http://schemas.microsoft.com/office/drawing/2014/main" id="{82857601-F27E-B24D-25BF-CF1F764FD74D}"/>
              </a:ext>
            </a:extLst>
          </p:cNvPr>
          <p:cNvSpPr txBox="1"/>
          <p:nvPr/>
        </p:nvSpPr>
        <p:spPr>
          <a:xfrm>
            <a:off x="3696172" y="6370444"/>
            <a:ext cx="8326704" cy="369332"/>
          </a:xfrm>
          <a:prstGeom prst="rect">
            <a:avLst/>
          </a:prstGeom>
          <a:noFill/>
        </p:spPr>
        <p:txBody>
          <a:bodyPr wrap="square" rtlCol="0">
            <a:spAutoFit/>
          </a:bodyPr>
          <a:lstStyle/>
          <a:p>
            <a:r>
              <a:rPr lang="en-US" dirty="0">
                <a:solidFill>
                  <a:srgbClr val="FF0000"/>
                </a:solidFill>
              </a:rPr>
              <a:t>      What’s bigger, Greenland or South America?                                                      Mercator</a:t>
            </a:r>
          </a:p>
        </p:txBody>
      </p:sp>
    </p:spTree>
    <p:extLst>
      <p:ext uri="{BB962C8B-B14F-4D97-AF65-F5344CB8AC3E}">
        <p14:creationId xmlns:p14="http://schemas.microsoft.com/office/powerpoint/2010/main" val="622365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7C4F-12B0-1521-9D59-BFC4E7D50187}"/>
              </a:ext>
            </a:extLst>
          </p:cNvPr>
          <p:cNvSpPr>
            <a:spLocks noGrp="1"/>
          </p:cNvSpPr>
          <p:nvPr>
            <p:ph type="title"/>
          </p:nvPr>
        </p:nvSpPr>
        <p:spPr>
          <a:xfrm>
            <a:off x="3199607" y="457200"/>
            <a:ext cx="6706393" cy="430887"/>
          </a:xfrm>
        </p:spPr>
        <p:txBody>
          <a:bodyPr/>
          <a:lstStyle/>
          <a:p>
            <a:r>
              <a:rPr lang="en-US" dirty="0"/>
              <a:t>         </a:t>
            </a:r>
          </a:p>
        </p:txBody>
      </p:sp>
      <p:pic>
        <p:nvPicPr>
          <p:cNvPr id="9" name="Picture 8" descr="A screenshot of a cellphone&#10;&#10;Description automatically generated">
            <a:extLst>
              <a:ext uri="{FF2B5EF4-FFF2-40B4-BE49-F238E27FC236}">
                <a16:creationId xmlns:a16="http://schemas.microsoft.com/office/drawing/2014/main" id="{0786012B-CE6E-5C94-B25A-FCE19A50A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6914360" cy="3690381"/>
          </a:xfrm>
          <a:prstGeom prst="rect">
            <a:avLst/>
          </a:prstGeom>
        </p:spPr>
      </p:pic>
      <p:sp>
        <p:nvSpPr>
          <p:cNvPr id="10" name="TextBox 9">
            <a:extLst>
              <a:ext uri="{FF2B5EF4-FFF2-40B4-BE49-F238E27FC236}">
                <a16:creationId xmlns:a16="http://schemas.microsoft.com/office/drawing/2014/main" id="{B122A82B-C20F-FD0E-5E29-D724707E9AAF}"/>
              </a:ext>
            </a:extLst>
          </p:cNvPr>
          <p:cNvSpPr txBox="1"/>
          <p:nvPr/>
        </p:nvSpPr>
        <p:spPr>
          <a:xfrm>
            <a:off x="6772976" y="533400"/>
            <a:ext cx="5252113" cy="4739759"/>
          </a:xfrm>
          <a:prstGeom prst="rect">
            <a:avLst/>
          </a:prstGeom>
          <a:noFill/>
        </p:spPr>
        <p:txBody>
          <a:bodyPr wrap="square" rtlCol="0">
            <a:spAutoFit/>
          </a:bodyPr>
          <a:lstStyle/>
          <a:p>
            <a:pPr algn="r"/>
            <a:endParaRPr lang="en-US" sz="4400" i="1" dirty="0">
              <a:solidFill>
                <a:srgbClr val="FF0000"/>
              </a:solidFill>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Value </a:t>
            </a:r>
            <a:r>
              <a:rPr lang="en-US" sz="4400" i="1" dirty="0">
                <a:solidFill>
                  <a:srgbClr val="FF0000"/>
                </a:solidFill>
                <a:latin typeface="Times New Roman" panose="02020603050405020304" pitchFamily="18" charset="0"/>
                <a:cs typeface="Times New Roman" panose="02020603050405020304" pitchFamily="18" charset="0"/>
              </a:rPr>
              <a:t>+ Values</a:t>
            </a:r>
          </a:p>
          <a:p>
            <a:pPr algn="ctr"/>
            <a:endParaRPr lang="en-US" sz="20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Democracy</a:t>
            </a:r>
          </a:p>
          <a:p>
            <a:pPr algn="ctr"/>
            <a:r>
              <a:rPr lang="en-US" sz="4400" dirty="0">
                <a:latin typeface="Times New Roman" panose="02020603050405020304" pitchFamily="18" charset="0"/>
                <a:cs typeface="Times New Roman" panose="02020603050405020304" pitchFamily="18" charset="0"/>
              </a:rPr>
              <a:t>Individual Liberty</a:t>
            </a:r>
          </a:p>
          <a:p>
            <a:pPr algn="ctr"/>
            <a:r>
              <a:rPr lang="en-US" sz="4400" dirty="0">
                <a:latin typeface="Times New Roman" panose="02020603050405020304" pitchFamily="18" charset="0"/>
                <a:cs typeface="Times New Roman" panose="02020603050405020304" pitchFamily="18" charset="0"/>
              </a:rPr>
              <a:t>Human Rights</a:t>
            </a:r>
          </a:p>
          <a:p>
            <a:pPr algn="ctr"/>
            <a:r>
              <a:rPr lang="en-US" sz="4400" dirty="0">
                <a:latin typeface="Times New Roman" panose="02020603050405020304" pitchFamily="18" charset="0"/>
                <a:cs typeface="Times New Roman" panose="02020603050405020304" pitchFamily="18" charset="0"/>
              </a:rPr>
              <a:t>Rule of Law</a:t>
            </a:r>
          </a:p>
          <a:p>
            <a:endParaRPr lang="en-US" dirty="0"/>
          </a:p>
        </p:txBody>
      </p:sp>
      <p:sp>
        <p:nvSpPr>
          <p:cNvPr id="11" name="TextBox 10">
            <a:extLst>
              <a:ext uri="{FF2B5EF4-FFF2-40B4-BE49-F238E27FC236}">
                <a16:creationId xmlns:a16="http://schemas.microsoft.com/office/drawing/2014/main" id="{396826EB-67E2-A4FB-69D1-02E88971F726}"/>
              </a:ext>
            </a:extLst>
          </p:cNvPr>
          <p:cNvSpPr txBox="1"/>
          <p:nvPr/>
        </p:nvSpPr>
        <p:spPr>
          <a:xfrm>
            <a:off x="10439400" y="6324600"/>
            <a:ext cx="1585690" cy="369332"/>
          </a:xfrm>
          <a:prstGeom prst="rect">
            <a:avLst/>
          </a:prstGeom>
          <a:noFill/>
        </p:spPr>
        <p:txBody>
          <a:bodyPr wrap="none" rtlCol="0">
            <a:spAutoFit/>
          </a:bodyPr>
          <a:lstStyle/>
          <a:p>
            <a:r>
              <a:rPr lang="en-US" dirty="0">
                <a:solidFill>
                  <a:srgbClr val="FF0000"/>
                </a:solidFill>
              </a:rPr>
              <a:t>This is our glue</a:t>
            </a:r>
          </a:p>
        </p:txBody>
      </p:sp>
      <p:pic>
        <p:nvPicPr>
          <p:cNvPr id="1026" name="Picture 2">
            <a:extLst>
              <a:ext uri="{FF2B5EF4-FFF2-40B4-BE49-F238E27FC236}">
                <a16:creationId xmlns:a16="http://schemas.microsoft.com/office/drawing/2014/main" id="{3695C777-EE72-D219-C854-19BBF960A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1" y="4105073"/>
            <a:ext cx="7643849" cy="23668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0F3AEC-25A7-6FCE-7C73-2D1EF37B76F6}"/>
              </a:ext>
            </a:extLst>
          </p:cNvPr>
          <p:cNvSpPr txBox="1"/>
          <p:nvPr/>
        </p:nvSpPr>
        <p:spPr>
          <a:xfrm>
            <a:off x="32510" y="6471915"/>
            <a:ext cx="6881849" cy="400110"/>
          </a:xfrm>
          <a:prstGeom prst="rect">
            <a:avLst/>
          </a:prstGeom>
          <a:noFill/>
        </p:spPr>
        <p:txBody>
          <a:bodyPr wrap="square">
            <a:spAutoFit/>
          </a:bodyPr>
          <a:lstStyle/>
          <a:p>
            <a:pPr algn="ctr"/>
            <a:r>
              <a:rPr lang="en-US" sz="1200" b="0" i="0" u="none" strike="noStrike" dirty="0">
                <a:solidFill>
                  <a:srgbClr val="202122"/>
                </a:solidFill>
                <a:effectLst/>
                <a:latin typeface="Arial" panose="020B0604020202020204" pitchFamily="34" charset="0"/>
              </a:rPr>
              <a:t>Largest economies in the world by GDP in </a:t>
            </a:r>
            <a:r>
              <a:rPr lang="en-US" sz="2000" b="0" i="0" u="none" strike="noStrike" dirty="0">
                <a:solidFill>
                  <a:srgbClr val="FF0000"/>
                </a:solidFill>
                <a:effectLst/>
                <a:latin typeface="Arial" panose="020B0604020202020204" pitchFamily="34" charset="0"/>
              </a:rPr>
              <a:t>2025</a:t>
            </a:r>
            <a:r>
              <a:rPr lang="en-US" sz="1200" b="0" i="0" u="none" strike="noStrike" dirty="0">
                <a:solidFill>
                  <a:srgbClr val="202122"/>
                </a:solidFill>
                <a:effectLst/>
                <a:latin typeface="Arial" panose="020B0604020202020204" pitchFamily="34" charset="0"/>
              </a:rPr>
              <a:t> according to </a:t>
            </a:r>
            <a:r>
              <a:rPr lang="en-US" sz="1200" b="0" i="0" u="none" strike="noStrike" dirty="0">
                <a:effectLst/>
                <a:latin typeface="Arial" panose="020B0604020202020204" pitchFamily="34" charset="0"/>
                <a:hlinkClick r:id="rId5" tooltip="International Monetary Fund"/>
              </a:rPr>
              <a:t>International Monetary Fund</a:t>
            </a:r>
            <a:endParaRPr lang="en-US" sz="1200" dirty="0"/>
          </a:p>
        </p:txBody>
      </p:sp>
    </p:spTree>
    <p:extLst>
      <p:ext uri="{BB962C8B-B14F-4D97-AF65-F5344CB8AC3E}">
        <p14:creationId xmlns:p14="http://schemas.microsoft.com/office/powerpoint/2010/main" val="2478900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document with text on it&#10;&#10;Description automatically generated">
            <a:extLst>
              <a:ext uri="{FF2B5EF4-FFF2-40B4-BE49-F238E27FC236}">
                <a16:creationId xmlns:a16="http://schemas.microsoft.com/office/drawing/2014/main" id="{60A2A3B6-0289-5210-79F5-C695D6F1F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33" y="105269"/>
            <a:ext cx="2527222" cy="3419310"/>
          </a:xfrm>
          <a:prstGeom prst="rect">
            <a:avLst/>
          </a:prstGeom>
        </p:spPr>
      </p:pic>
      <p:pic>
        <p:nvPicPr>
          <p:cNvPr id="10" name="Picture 9" descr="A document with text on it&#10;&#10;Description automatically generated">
            <a:extLst>
              <a:ext uri="{FF2B5EF4-FFF2-40B4-BE49-F238E27FC236}">
                <a16:creationId xmlns:a16="http://schemas.microsoft.com/office/drawing/2014/main" id="{EC357065-AD72-B626-54CF-1795DAB53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463" y="3429000"/>
            <a:ext cx="2556951" cy="3369931"/>
          </a:xfrm>
          <a:prstGeom prst="rect">
            <a:avLst/>
          </a:prstGeom>
        </p:spPr>
      </p:pic>
      <p:pic>
        <p:nvPicPr>
          <p:cNvPr id="12" name="Picture 11" descr="A document with text on it&#10;&#10;Description automatically generated">
            <a:extLst>
              <a:ext uri="{FF2B5EF4-FFF2-40B4-BE49-F238E27FC236}">
                <a16:creationId xmlns:a16="http://schemas.microsoft.com/office/drawing/2014/main" id="{2CF52A1B-0B2B-433A-22A7-2A554C515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049" y="35670"/>
            <a:ext cx="2556951" cy="3391785"/>
          </a:xfrm>
          <a:prstGeom prst="rect">
            <a:avLst/>
          </a:prstGeom>
        </p:spPr>
      </p:pic>
      <p:pic>
        <p:nvPicPr>
          <p:cNvPr id="14" name="Picture 13" descr="A document with text on it&#10;&#10;Description automatically generated">
            <a:extLst>
              <a:ext uri="{FF2B5EF4-FFF2-40B4-BE49-F238E27FC236}">
                <a16:creationId xmlns:a16="http://schemas.microsoft.com/office/drawing/2014/main" id="{D3A4686A-A492-EB35-FDFF-D478692B43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1698" y="35670"/>
            <a:ext cx="2499597" cy="3347308"/>
          </a:xfrm>
          <a:prstGeom prst="rect">
            <a:avLst/>
          </a:prstGeom>
        </p:spPr>
      </p:pic>
      <p:pic>
        <p:nvPicPr>
          <p:cNvPr id="16" name="Picture 15" descr="A document with text on it&#10;&#10;Description automatically generated">
            <a:extLst>
              <a:ext uri="{FF2B5EF4-FFF2-40B4-BE49-F238E27FC236}">
                <a16:creationId xmlns:a16="http://schemas.microsoft.com/office/drawing/2014/main" id="{7D1B0A29-AC22-3DCD-C6F0-41B994820A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0917" y="3429000"/>
            <a:ext cx="2522683" cy="3342016"/>
          </a:xfrm>
          <a:prstGeom prst="rect">
            <a:avLst/>
          </a:prstGeom>
        </p:spPr>
      </p:pic>
      <p:sp>
        <p:nvSpPr>
          <p:cNvPr id="17" name="TextBox 16">
            <a:extLst>
              <a:ext uri="{FF2B5EF4-FFF2-40B4-BE49-F238E27FC236}">
                <a16:creationId xmlns:a16="http://schemas.microsoft.com/office/drawing/2014/main" id="{60CAD161-8C05-C30C-CD37-ACE604074D89}"/>
              </a:ext>
            </a:extLst>
          </p:cNvPr>
          <p:cNvSpPr txBox="1"/>
          <p:nvPr/>
        </p:nvSpPr>
        <p:spPr>
          <a:xfrm>
            <a:off x="9886537" y="4961362"/>
            <a:ext cx="2031544"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76 Years Old</a:t>
            </a:r>
          </a:p>
        </p:txBody>
      </p:sp>
      <p:sp>
        <p:nvSpPr>
          <p:cNvPr id="18" name="TextBox 17">
            <a:extLst>
              <a:ext uri="{FF2B5EF4-FFF2-40B4-BE49-F238E27FC236}">
                <a16:creationId xmlns:a16="http://schemas.microsoft.com/office/drawing/2014/main" id="{93170C21-AD69-811E-A9D5-2E4FC8D5A0D1}"/>
              </a:ext>
            </a:extLst>
          </p:cNvPr>
          <p:cNvSpPr txBox="1"/>
          <p:nvPr/>
        </p:nvSpPr>
        <p:spPr>
          <a:xfrm>
            <a:off x="17923" y="3524579"/>
            <a:ext cx="2206577" cy="4154984"/>
          </a:xfrm>
          <a:prstGeom prst="rect">
            <a:avLst/>
          </a:prstGeom>
          <a:noFill/>
        </p:spPr>
        <p:txBody>
          <a:bodyPr wrap="square" rtlCol="0">
            <a:spAutoFit/>
          </a:bodyPr>
          <a:lstStyle/>
          <a:p>
            <a:pPr algn="ctr" fontAlgn="base"/>
            <a:r>
              <a:rPr lang="en-US" sz="2400" b="0" u="none" strike="noStrike" dirty="0">
                <a:solidFill>
                  <a:srgbClr val="404040"/>
                </a:solidFill>
                <a:effectLst/>
                <a:latin typeface="Times New Roman" panose="02020603050405020304" pitchFamily="18" charset="0"/>
              </a:rPr>
              <a:t>NATO’s purpose: to guarantee the freedom and security of its members through </a:t>
            </a:r>
            <a:r>
              <a:rPr lang="en-US" sz="2400" b="0" u="none" strike="noStrike" dirty="0">
                <a:solidFill>
                  <a:srgbClr val="FF0000"/>
                </a:solidFill>
                <a:effectLst/>
                <a:latin typeface="Times New Roman" panose="02020603050405020304" pitchFamily="18" charset="0"/>
              </a:rPr>
              <a:t>political</a:t>
            </a:r>
            <a:r>
              <a:rPr lang="en-US" sz="2400" b="0" u="none" strike="noStrike" dirty="0">
                <a:solidFill>
                  <a:srgbClr val="404040"/>
                </a:solidFill>
                <a:effectLst/>
                <a:latin typeface="Times New Roman" panose="02020603050405020304" pitchFamily="18" charset="0"/>
              </a:rPr>
              <a:t> </a:t>
            </a:r>
            <a:r>
              <a:rPr lang="en-US" sz="2400" b="0" i="1" u="none" strike="noStrike" dirty="0">
                <a:solidFill>
                  <a:srgbClr val="00B050"/>
                </a:solidFill>
                <a:effectLst/>
                <a:latin typeface="Times New Roman" panose="02020603050405020304" pitchFamily="18" charset="0"/>
              </a:rPr>
              <a:t>and</a:t>
            </a:r>
            <a:r>
              <a:rPr lang="en-US" sz="2400" b="0" u="none" strike="noStrike" dirty="0">
                <a:solidFill>
                  <a:srgbClr val="404040"/>
                </a:solidFill>
                <a:effectLst/>
                <a:latin typeface="Times New Roman" panose="02020603050405020304" pitchFamily="18" charset="0"/>
              </a:rPr>
              <a:t> </a:t>
            </a:r>
            <a:r>
              <a:rPr lang="en-US" sz="2400" b="0" u="none" strike="noStrike" dirty="0">
                <a:solidFill>
                  <a:srgbClr val="FF0000"/>
                </a:solidFill>
                <a:effectLst/>
                <a:latin typeface="Times New Roman" panose="02020603050405020304" pitchFamily="18" charset="0"/>
              </a:rPr>
              <a:t>military</a:t>
            </a:r>
            <a:r>
              <a:rPr lang="en-US" sz="2400" b="0" u="none" strike="noStrike" dirty="0">
                <a:solidFill>
                  <a:srgbClr val="404040"/>
                </a:solidFill>
                <a:effectLst/>
                <a:latin typeface="Times New Roman" panose="02020603050405020304" pitchFamily="18" charset="0"/>
              </a:rPr>
              <a:t> means</a:t>
            </a:r>
          </a:p>
          <a:p>
            <a:pPr algn="ctr"/>
            <a:br>
              <a:rPr lang="en-US" sz="2400" dirty="0"/>
            </a:br>
            <a:endParaRPr lang="en-US" sz="2400" dirty="0"/>
          </a:p>
        </p:txBody>
      </p:sp>
      <p:sp>
        <p:nvSpPr>
          <p:cNvPr id="19" name="TextBox 18">
            <a:extLst>
              <a:ext uri="{FF2B5EF4-FFF2-40B4-BE49-F238E27FC236}">
                <a16:creationId xmlns:a16="http://schemas.microsoft.com/office/drawing/2014/main" id="{108A017F-0D34-B8E5-B0D9-CDE73C4A20AE}"/>
              </a:ext>
            </a:extLst>
          </p:cNvPr>
          <p:cNvSpPr txBox="1"/>
          <p:nvPr/>
        </p:nvSpPr>
        <p:spPr>
          <a:xfrm>
            <a:off x="5098443" y="4838398"/>
            <a:ext cx="200029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4 April 1949</a:t>
            </a:r>
          </a:p>
        </p:txBody>
      </p:sp>
      <p:sp>
        <p:nvSpPr>
          <p:cNvPr id="20" name="TextBox 19">
            <a:extLst>
              <a:ext uri="{FF2B5EF4-FFF2-40B4-BE49-F238E27FC236}">
                <a16:creationId xmlns:a16="http://schemas.microsoft.com/office/drawing/2014/main" id="{AAFB2D33-D9B9-9A49-5753-714F2B76B2C6}"/>
              </a:ext>
            </a:extLst>
          </p:cNvPr>
          <p:cNvSpPr txBox="1"/>
          <p:nvPr/>
        </p:nvSpPr>
        <p:spPr>
          <a:xfrm>
            <a:off x="2832639" y="678272"/>
            <a:ext cx="1557863" cy="1815882"/>
          </a:xfrm>
          <a:prstGeom prst="rect">
            <a:avLst/>
          </a:prstGeom>
          <a:noFill/>
        </p:spPr>
        <p:txBody>
          <a:bodyPr wrap="square" rtlCol="0">
            <a:spAutoFit/>
          </a:bodyPr>
          <a:lstStyle/>
          <a:p>
            <a:pPr algn="ctr"/>
            <a:r>
              <a:rPr lang="en-US" sz="2800" b="1" u="sng" dirty="0">
                <a:latin typeface="Times New Roman" panose="02020603050405020304" pitchFamily="18" charset="0"/>
                <a:cs typeface="Times New Roman" panose="02020603050405020304" pitchFamily="18" charset="0"/>
              </a:rPr>
              <a:t>The</a:t>
            </a:r>
          </a:p>
          <a:p>
            <a:pPr algn="ctr"/>
            <a:r>
              <a:rPr lang="en-US" sz="2800" b="1" u="sng" dirty="0">
                <a:latin typeface="Times New Roman" panose="02020603050405020304" pitchFamily="18" charset="0"/>
                <a:cs typeface="Times New Roman" panose="02020603050405020304" pitchFamily="18" charset="0"/>
              </a:rPr>
              <a:t>North</a:t>
            </a:r>
          </a:p>
          <a:p>
            <a:pPr algn="ctr"/>
            <a:r>
              <a:rPr lang="en-US" sz="2800" b="1" u="sng" dirty="0">
                <a:latin typeface="Times New Roman" panose="02020603050405020304" pitchFamily="18" charset="0"/>
                <a:cs typeface="Times New Roman" panose="02020603050405020304" pitchFamily="18" charset="0"/>
              </a:rPr>
              <a:t>Atlantic</a:t>
            </a:r>
          </a:p>
          <a:p>
            <a:pPr algn="ctr"/>
            <a:r>
              <a:rPr lang="en-US" sz="2800" b="1" u="sng" dirty="0">
                <a:latin typeface="Times New Roman" panose="02020603050405020304" pitchFamily="18" charset="0"/>
                <a:cs typeface="Times New Roman" panose="02020603050405020304" pitchFamily="18" charset="0"/>
              </a:rPr>
              <a:t>Treaty</a:t>
            </a:r>
          </a:p>
        </p:txBody>
      </p:sp>
      <p:sp>
        <p:nvSpPr>
          <p:cNvPr id="21" name="TextBox 20">
            <a:extLst>
              <a:ext uri="{FF2B5EF4-FFF2-40B4-BE49-F238E27FC236}">
                <a16:creationId xmlns:a16="http://schemas.microsoft.com/office/drawing/2014/main" id="{19E12F24-26EE-2E6F-39AF-3814BEE67240}"/>
              </a:ext>
            </a:extLst>
          </p:cNvPr>
          <p:cNvSpPr txBox="1"/>
          <p:nvPr/>
        </p:nvSpPr>
        <p:spPr>
          <a:xfrm>
            <a:off x="7467938" y="783872"/>
            <a:ext cx="1866921" cy="2123658"/>
          </a:xfrm>
          <a:prstGeom prst="rect">
            <a:avLst/>
          </a:prstGeom>
          <a:noFill/>
        </p:spPr>
        <p:txBody>
          <a:bodyPr wrap="none" rtlCol="0">
            <a:spAutoFit/>
          </a:bodyPr>
          <a:lstStyle/>
          <a:p>
            <a:pPr algn="ctr"/>
            <a:r>
              <a:rPr lang="en-US" sz="2800" b="1" i="1" dirty="0">
                <a:solidFill>
                  <a:srgbClr val="00B050"/>
                </a:solidFill>
                <a:latin typeface="Times New Roman" panose="02020603050405020304" pitchFamily="18" charset="0"/>
                <a:cs typeface="Times New Roman" panose="02020603050405020304" pitchFamily="18" charset="0"/>
              </a:rPr>
              <a:t>Aka</a:t>
            </a:r>
          </a:p>
          <a:p>
            <a:pPr algn="ctr"/>
            <a:endParaRPr lang="en-US" sz="2000" i="1" dirty="0">
              <a:solidFill>
                <a:srgbClr val="00B050"/>
              </a:solidFill>
              <a:latin typeface="Times New Roman" panose="02020603050405020304" pitchFamily="18" charset="0"/>
              <a:cs typeface="Times New Roman" panose="02020603050405020304" pitchFamily="18" charset="0"/>
            </a:endParaRPr>
          </a:p>
          <a:p>
            <a:pPr algn="ctr"/>
            <a:r>
              <a:rPr lang="en-US" sz="2800" i="1" dirty="0">
                <a:latin typeface="Times New Roman" panose="02020603050405020304" pitchFamily="18" charset="0"/>
                <a:cs typeface="Times New Roman" panose="02020603050405020304" pitchFamily="18" charset="0"/>
              </a:rPr>
              <a:t>“The</a:t>
            </a:r>
          </a:p>
          <a:p>
            <a:pPr algn="ctr"/>
            <a:r>
              <a:rPr lang="en-US" sz="2800" i="1" dirty="0">
                <a:latin typeface="Times New Roman" panose="02020603050405020304" pitchFamily="18" charset="0"/>
                <a:cs typeface="Times New Roman" panose="02020603050405020304" pitchFamily="18" charset="0"/>
              </a:rPr>
              <a:t>Washington</a:t>
            </a:r>
          </a:p>
          <a:p>
            <a:pPr algn="ctr"/>
            <a:r>
              <a:rPr lang="en-US" sz="2800" i="1" dirty="0">
                <a:latin typeface="Times New Roman" panose="02020603050405020304" pitchFamily="18" charset="0"/>
                <a:cs typeface="Times New Roman" panose="02020603050405020304" pitchFamily="18" charset="0"/>
              </a:rPr>
              <a:t>Treaty”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3A07869D882648A96431C1019F6CCF" ma:contentTypeVersion="19" ma:contentTypeDescription="Create a new document." ma:contentTypeScope="" ma:versionID="1cd2c0d47ecd125179ab966c6a50b17b">
  <xsd:schema xmlns:xsd="http://www.w3.org/2001/XMLSchema" xmlns:xs="http://www.w3.org/2001/XMLSchema" xmlns:p="http://schemas.microsoft.com/office/2006/metadata/properties" xmlns:ns2="de724392-4127-4023-8022-f34e3e4712d3" xmlns:ns3="f3734251-b688-48a9-9868-3bcfaa349d34" targetNamespace="http://schemas.microsoft.com/office/2006/metadata/properties" ma:root="true" ma:fieldsID="18df0093ac54436201393f2711b201cf" ns2:_="" ns3:_="">
    <xsd:import namespace="de724392-4127-4023-8022-f34e3e4712d3"/>
    <xsd:import namespace="f3734251-b688-48a9-9868-3bcfaa349d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24392-4127-4023-8022-f34e3e471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34031f-5af4-462f-909d-b01dcfe103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734251-b688-48a9-9868-3bcfaa349d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1d13ab-b3d9-4dc2-81fa-676027a22dbf}" ma:internalName="TaxCatchAll" ma:showField="CatchAllData" ma:web="f3734251-b688-48a9-9868-3bcfaa349d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724392-4127-4023-8022-f34e3e4712d3">
      <Terms xmlns="http://schemas.microsoft.com/office/infopath/2007/PartnerControls"/>
    </lcf76f155ced4ddcb4097134ff3c332f>
    <TaxCatchAll xmlns="f3734251-b688-48a9-9868-3bcfaa349d34" xsi:nil="true"/>
  </documentManagement>
</p:properties>
</file>

<file path=customXml/itemProps1.xml><?xml version="1.0" encoding="utf-8"?>
<ds:datastoreItem xmlns:ds="http://schemas.openxmlformats.org/officeDocument/2006/customXml" ds:itemID="{0D6217F5-CBDF-4336-8C5D-E039891D4EA4}"/>
</file>

<file path=customXml/itemProps2.xml><?xml version="1.0" encoding="utf-8"?>
<ds:datastoreItem xmlns:ds="http://schemas.openxmlformats.org/officeDocument/2006/customXml" ds:itemID="{DDF8ED08-1F73-4D0F-BB4F-5848CE45984F}"/>
</file>

<file path=customXml/itemProps3.xml><?xml version="1.0" encoding="utf-8"?>
<ds:datastoreItem xmlns:ds="http://schemas.openxmlformats.org/officeDocument/2006/customXml" ds:itemID="{AC60C3EC-9EFD-4ABA-8FF4-6E2E61CB7A1F}"/>
</file>

<file path=docProps/app.xml><?xml version="1.0" encoding="utf-8"?>
<Properties xmlns="http://schemas.openxmlformats.org/officeDocument/2006/extended-properties" xmlns:vt="http://schemas.openxmlformats.org/officeDocument/2006/docPropsVTypes">
  <Template/>
  <TotalTime>31873</TotalTime>
  <Words>2003</Words>
  <Application>Microsoft Macintosh PowerPoint</Application>
  <PresentationFormat>Widescreen</PresentationFormat>
  <Paragraphs>360</Paragraphs>
  <Slides>43</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Arial</vt:lpstr>
      <vt:lpstr>Arial Black</vt:lpstr>
      <vt:lpstr>Bookman Old Style</vt:lpstr>
      <vt:lpstr>Calibri</vt:lpstr>
      <vt:lpstr>Calibri Light</vt:lpstr>
      <vt:lpstr>Open Sans</vt:lpstr>
      <vt:lpstr>Tahoma</vt:lpstr>
      <vt:lpstr>Times New Roman</vt:lpstr>
      <vt:lpstr>TimesNewRoman</vt:lpstr>
      <vt:lpstr>TimesNewRoman,Bold</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NATO Countries are 17% of World’s habitable area,  only 12% of it’s population… ~50% Global GDP. VALUES: Democracy-Individual Liberty-Human Rights-Rule of Law</vt:lpstr>
      <vt:lpstr>         </vt:lpstr>
      <vt:lpstr>PowerPoint Presentation</vt:lpstr>
      <vt:lpstr>         </vt:lpstr>
      <vt:lpstr>         </vt:lpstr>
      <vt:lpstr>         </vt:lpstr>
      <vt:lpstr>PowerPoint Presentation</vt:lpstr>
      <vt:lpstr>NATO Treaty, Article 4</vt:lpstr>
      <vt:lpstr>NATO Treaty, Article 5</vt:lpstr>
      <vt:lpstr>NATO Treaty, Article 3</vt:lpstr>
      <vt:lpstr>PowerPoint Presentation</vt:lpstr>
      <vt:lpstr>PowerPoint Presentation</vt:lpstr>
      <vt:lpstr>PowerPoint Presentation</vt:lpstr>
      <vt:lpstr>NATO Basic Structure</vt:lpstr>
      <vt:lpstr>SACT and SACO</vt:lpstr>
      <vt:lpstr>United States Representation at NATO HQ</vt:lpstr>
      <vt:lpstr>PowerPoint Presentation</vt:lpstr>
      <vt:lpstr>PowerPoint Presentation</vt:lpstr>
      <vt:lpstr>PowerPoint Presentation</vt:lpstr>
      <vt:lpstr>PowerPoint Presentation</vt:lpstr>
      <vt:lpstr>PowerPoint Presentation</vt:lpstr>
      <vt:lpstr>The European Union  </vt:lpstr>
      <vt:lpstr>1 Euro = US $ 1.16 </vt:lpstr>
      <vt:lpstr>PowerPoint Presentation</vt:lpstr>
      <vt:lpstr>EU NAME HISTORY</vt:lpstr>
      <vt:lpstr>Freedom of Movement</vt:lpstr>
      <vt:lpstr>1. The member states rule.</vt:lpstr>
      <vt:lpstr>Three Key Actors and Voices </vt:lpstr>
      <vt:lpstr>European Parliament</vt:lpstr>
      <vt:lpstr>THE EUROPEAN COUNCIL</vt:lpstr>
      <vt:lpstr>The European Commission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Swanson, Bonnie  CIV US NDU</dc:creator>
  <cp:keywords/>
  <dc:description/>
  <cp:lastModifiedBy>Microsoft Office User</cp:lastModifiedBy>
  <cp:revision>64</cp:revision>
  <cp:lastPrinted>2025-02-26T02:19:29Z</cp:lastPrinted>
  <dcterms:created xsi:type="dcterms:W3CDTF">2024-05-09T17:12:26Z</dcterms:created>
  <dcterms:modified xsi:type="dcterms:W3CDTF">2025-08-11T21:10:07Z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2024-02-26T10:00:00Z</vt:filetime>
  </property>
  <property fmtid="{D5CDD505-2E9C-101B-9397-08002B2CF9AE}" pid="3" name="LastSaved">
    <vt:filetime>2024-05-08T10:00:00Z</vt:filetime>
  </property>
  <property fmtid="{D5CDD505-2E9C-101B-9397-08002B2CF9AE}" pid="4" name="ContentTypeId">
    <vt:lpwstr>0x0101008C3A07869D882648A96431C1019F6CCF</vt:lpwstr>
  </property>
</Properties>
</file>