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4"/>
    <p:sldMasterId id="2147483832" r:id="rId5"/>
  </p:sldMasterIdLst>
  <p:notesMasterIdLst>
    <p:notesMasterId r:id="rId30"/>
  </p:notesMasterIdLst>
  <p:sldIdLst>
    <p:sldId id="257" r:id="rId6"/>
    <p:sldId id="2147472852" r:id="rId7"/>
    <p:sldId id="282" r:id="rId8"/>
    <p:sldId id="2147472842" r:id="rId9"/>
    <p:sldId id="2147472832" r:id="rId10"/>
    <p:sldId id="2147472838" r:id="rId11"/>
    <p:sldId id="2147472839" r:id="rId12"/>
    <p:sldId id="2147472835" r:id="rId13"/>
    <p:sldId id="2147472836" r:id="rId14"/>
    <p:sldId id="2147472843" r:id="rId15"/>
    <p:sldId id="2147472844" r:id="rId16"/>
    <p:sldId id="2147472808" r:id="rId17"/>
    <p:sldId id="276" r:id="rId18"/>
    <p:sldId id="2147472831" r:id="rId19"/>
    <p:sldId id="2147472845" r:id="rId20"/>
    <p:sldId id="2147472857" r:id="rId21"/>
    <p:sldId id="385" r:id="rId22"/>
    <p:sldId id="2147472849" r:id="rId23"/>
    <p:sldId id="2147472850" r:id="rId24"/>
    <p:sldId id="2147472851" r:id="rId25"/>
    <p:sldId id="390" r:id="rId26"/>
    <p:sldId id="377" r:id="rId27"/>
    <p:sldId id="2147472853" r:id="rId28"/>
    <p:sldId id="38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A9B4646-B8E3-41FF-A5E3-96AC77EADFF7}">
          <p14:sldIdLst>
            <p14:sldId id="257"/>
            <p14:sldId id="2147472852"/>
            <p14:sldId id="282"/>
            <p14:sldId id="2147472842"/>
            <p14:sldId id="2147472832"/>
            <p14:sldId id="2147472838"/>
            <p14:sldId id="2147472839"/>
            <p14:sldId id="2147472835"/>
            <p14:sldId id="2147472836"/>
            <p14:sldId id="2147472843"/>
            <p14:sldId id="2147472844"/>
            <p14:sldId id="2147472808"/>
            <p14:sldId id="276"/>
            <p14:sldId id="2147472831"/>
            <p14:sldId id="2147472845"/>
            <p14:sldId id="2147472857"/>
            <p14:sldId id="385"/>
            <p14:sldId id="2147472849"/>
            <p14:sldId id="2147472850"/>
            <p14:sldId id="2147472851"/>
            <p14:sldId id="390"/>
            <p14:sldId id="377"/>
            <p14:sldId id="2147472853"/>
            <p14:sldId id="38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B5B422-C8B3-E820-DDE7-2979DA8AD8C9}" name="Emmett, Joel T CIV US COO/ITD" initials="EJTCUC" userId="S::joel.t.emmett.vol@ndu.edu::d0f2e5da-4baf-4e3d-9c12-ecca8fb59919" providerId="AD"/>
  <p188:author id="{7B299C25-4A83-FCA9-6E9D-01681D4127A9}" name="Young, Andrew R CIV US NDU/ISMO" initials="ARY" userId="Young, Andrew R CIV US NDU/ISM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4E46F0-BB58-42BA-B3D2-A2B1FBDE6345}" v="634" dt="2025-08-05T16:01:55.8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57945" autoAdjust="0"/>
  </p:normalViewPr>
  <p:slideViewPr>
    <p:cSldViewPr snapToGrid="0">
      <p:cViewPr varScale="1">
        <p:scale>
          <a:sx n="105" d="100"/>
          <a:sy n="105" d="100"/>
        </p:scale>
        <p:origin x="138" y="228"/>
      </p:cViewPr>
      <p:guideLst/>
    </p:cSldViewPr>
  </p:slideViewPr>
  <p:notesTextViewPr>
    <p:cViewPr>
      <p:scale>
        <a:sx n="3" d="2"/>
        <a:sy n="3" d="2"/>
      </p:scale>
      <p:origin x="-6" y="-18"/>
    </p:cViewPr>
  </p:notesTextViewPr>
  <p:notesViewPr>
    <p:cSldViewPr snapToGrid="0">
      <p:cViewPr varScale="1">
        <p:scale>
          <a:sx n="85" d="100"/>
          <a:sy n="85" d="100"/>
        </p:scale>
        <p:origin x="388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phy, W. Patrick CIV US NWC/FAC" userId="7ce3894d-5e31-4a4e-a151-725b01a25fa0" providerId="ADAL" clId="{704E46F0-BB58-42BA-B3D2-A2B1FBDE6345}"/>
    <pc:docChg chg="custSel delSld modSld sldOrd modSection">
      <pc:chgData name="Murphy, W. Patrick CIV US NWC/FAC" userId="7ce3894d-5e31-4a4e-a151-725b01a25fa0" providerId="ADAL" clId="{704E46F0-BB58-42BA-B3D2-A2B1FBDE6345}" dt="2025-08-05T16:07:45.995" v="918"/>
      <pc:docMkLst>
        <pc:docMk/>
      </pc:docMkLst>
      <pc:sldChg chg="modSp mod">
        <pc:chgData name="Murphy, W. Patrick CIV US NWC/FAC" userId="7ce3894d-5e31-4a4e-a151-725b01a25fa0" providerId="ADAL" clId="{704E46F0-BB58-42BA-B3D2-A2B1FBDE6345}" dt="2025-08-05T13:00:35.875" v="610" actId="20577"/>
        <pc:sldMkLst>
          <pc:docMk/>
          <pc:sldMk cId="1520290789" sldId="257"/>
        </pc:sldMkLst>
        <pc:spChg chg="mod">
          <ac:chgData name="Murphy, W. Patrick CIV US NWC/FAC" userId="7ce3894d-5e31-4a4e-a151-725b01a25fa0" providerId="ADAL" clId="{704E46F0-BB58-42BA-B3D2-A2B1FBDE6345}" dt="2025-08-05T13:00:35.875" v="610" actId="20577"/>
          <ac:spMkLst>
            <pc:docMk/>
            <pc:sldMk cId="1520290789" sldId="257"/>
            <ac:spMk id="7" creationId="{14CD44C7-BFA1-6719-5296-70E09D5B85D2}"/>
          </ac:spMkLst>
        </pc:spChg>
      </pc:sldChg>
      <pc:sldChg chg="modSp mod">
        <pc:chgData name="Murphy, W. Patrick CIV US NWC/FAC" userId="7ce3894d-5e31-4a4e-a151-725b01a25fa0" providerId="ADAL" clId="{704E46F0-BB58-42BA-B3D2-A2B1FBDE6345}" dt="2025-08-05T15:42:58.721" v="820" actId="207"/>
        <pc:sldMkLst>
          <pc:docMk/>
          <pc:sldMk cId="3151276037" sldId="276"/>
        </pc:sldMkLst>
        <pc:spChg chg="mod">
          <ac:chgData name="Murphy, W. Patrick CIV US NWC/FAC" userId="7ce3894d-5e31-4a4e-a151-725b01a25fa0" providerId="ADAL" clId="{704E46F0-BB58-42BA-B3D2-A2B1FBDE6345}" dt="2025-08-05T15:42:58.721" v="820" actId="207"/>
          <ac:spMkLst>
            <pc:docMk/>
            <pc:sldMk cId="3151276037" sldId="276"/>
            <ac:spMk id="67" creationId="{00000000-0000-0000-0000-000000000000}"/>
          </ac:spMkLst>
        </pc:spChg>
      </pc:sldChg>
      <pc:sldChg chg="addSp delSp modSp mod ord">
        <pc:chgData name="Murphy, W. Patrick CIV US NWC/FAC" userId="7ce3894d-5e31-4a4e-a151-725b01a25fa0" providerId="ADAL" clId="{704E46F0-BB58-42BA-B3D2-A2B1FBDE6345}" dt="2025-08-04T18:29:48.189" v="309" actId="14100"/>
        <pc:sldMkLst>
          <pc:docMk/>
          <pc:sldMk cId="1921398097" sldId="282"/>
        </pc:sldMkLst>
        <pc:picChg chg="del">
          <ac:chgData name="Murphy, W. Patrick CIV US NWC/FAC" userId="7ce3894d-5e31-4a4e-a151-725b01a25fa0" providerId="ADAL" clId="{704E46F0-BB58-42BA-B3D2-A2B1FBDE6345}" dt="2025-08-04T18:28:51.089" v="303" actId="478"/>
          <ac:picMkLst>
            <pc:docMk/>
            <pc:sldMk cId="1921398097" sldId="282"/>
            <ac:picMk id="2" creationId="{00000000-0000-0000-0000-000000000000}"/>
          </ac:picMkLst>
        </pc:picChg>
        <pc:picChg chg="add mod">
          <ac:chgData name="Murphy, W. Patrick CIV US NWC/FAC" userId="7ce3894d-5e31-4a4e-a151-725b01a25fa0" providerId="ADAL" clId="{704E46F0-BB58-42BA-B3D2-A2B1FBDE6345}" dt="2025-08-04T18:29:48.189" v="309" actId="14100"/>
          <ac:picMkLst>
            <pc:docMk/>
            <pc:sldMk cId="1921398097" sldId="282"/>
            <ac:picMk id="2050" creationId="{F29A534B-723C-E81E-37A4-5E75650DCFDD}"/>
          </ac:picMkLst>
        </pc:picChg>
      </pc:sldChg>
      <pc:sldChg chg="modSp mod modAnim">
        <pc:chgData name="Murphy, W. Patrick CIV US NWC/FAC" userId="7ce3894d-5e31-4a4e-a151-725b01a25fa0" providerId="ADAL" clId="{704E46F0-BB58-42BA-B3D2-A2B1FBDE6345}" dt="2025-08-05T15:53:23.980" v="865" actId="207"/>
        <pc:sldMkLst>
          <pc:docMk/>
          <pc:sldMk cId="3950758970" sldId="377"/>
        </pc:sldMkLst>
        <pc:spChg chg="mod">
          <ac:chgData name="Murphy, W. Patrick CIV US NWC/FAC" userId="7ce3894d-5e31-4a4e-a151-725b01a25fa0" providerId="ADAL" clId="{704E46F0-BB58-42BA-B3D2-A2B1FBDE6345}" dt="2025-08-05T15:53:13.869" v="863" actId="207"/>
          <ac:spMkLst>
            <pc:docMk/>
            <pc:sldMk cId="3950758970" sldId="377"/>
            <ac:spMk id="3" creationId="{9A7FB20B-765D-AB9F-0152-E85A1C081D25}"/>
          </ac:spMkLst>
        </pc:spChg>
        <pc:spChg chg="mod">
          <ac:chgData name="Murphy, W. Patrick CIV US NWC/FAC" userId="7ce3894d-5e31-4a4e-a151-725b01a25fa0" providerId="ADAL" clId="{704E46F0-BB58-42BA-B3D2-A2B1FBDE6345}" dt="2025-08-05T15:53:01.530" v="861" actId="207"/>
          <ac:spMkLst>
            <pc:docMk/>
            <pc:sldMk cId="3950758970" sldId="377"/>
            <ac:spMk id="14" creationId="{86E9CD4C-D539-7E9C-EC78-D9576652E35C}"/>
          </ac:spMkLst>
        </pc:spChg>
        <pc:spChg chg="mod">
          <ac:chgData name="Murphy, W. Patrick CIV US NWC/FAC" userId="7ce3894d-5e31-4a4e-a151-725b01a25fa0" providerId="ADAL" clId="{704E46F0-BB58-42BA-B3D2-A2B1FBDE6345}" dt="2025-08-05T15:53:08.248" v="862" actId="207"/>
          <ac:spMkLst>
            <pc:docMk/>
            <pc:sldMk cId="3950758970" sldId="377"/>
            <ac:spMk id="16" creationId="{C6B26B85-40B5-819A-B9E9-5ECD997976DF}"/>
          </ac:spMkLst>
        </pc:spChg>
        <pc:spChg chg="mod">
          <ac:chgData name="Murphy, W. Patrick CIV US NWC/FAC" userId="7ce3894d-5e31-4a4e-a151-725b01a25fa0" providerId="ADAL" clId="{704E46F0-BB58-42BA-B3D2-A2B1FBDE6345}" dt="2025-08-05T15:53:23.980" v="865" actId="207"/>
          <ac:spMkLst>
            <pc:docMk/>
            <pc:sldMk cId="3950758970" sldId="377"/>
            <ac:spMk id="21" creationId="{BD77E67A-DDD7-9E78-CD31-58EA9E5A13E9}"/>
          </ac:spMkLst>
        </pc:spChg>
        <pc:spChg chg="mod">
          <ac:chgData name="Murphy, W. Patrick CIV US NWC/FAC" userId="7ce3894d-5e31-4a4e-a151-725b01a25fa0" providerId="ADAL" clId="{704E46F0-BB58-42BA-B3D2-A2B1FBDE6345}" dt="2025-08-05T15:53:18.105" v="864" actId="207"/>
          <ac:spMkLst>
            <pc:docMk/>
            <pc:sldMk cId="3950758970" sldId="377"/>
            <ac:spMk id="23" creationId="{CFE36009-205B-2245-1946-6A64A9793085}"/>
          </ac:spMkLst>
        </pc:spChg>
        <pc:picChg chg="mod">
          <ac:chgData name="Murphy, W. Patrick CIV US NWC/FAC" userId="7ce3894d-5e31-4a4e-a151-725b01a25fa0" providerId="ADAL" clId="{704E46F0-BB58-42BA-B3D2-A2B1FBDE6345}" dt="2025-08-05T15:47:59.529" v="857" actId="1076"/>
          <ac:picMkLst>
            <pc:docMk/>
            <pc:sldMk cId="3950758970" sldId="377"/>
            <ac:picMk id="8210" creationId="{58CC5E36-B5B7-25BC-C74D-02F42C81747E}"/>
          </ac:picMkLst>
        </pc:picChg>
        <pc:picChg chg="mod">
          <ac:chgData name="Murphy, W. Patrick CIV US NWC/FAC" userId="7ce3894d-5e31-4a4e-a151-725b01a25fa0" providerId="ADAL" clId="{704E46F0-BB58-42BA-B3D2-A2B1FBDE6345}" dt="2025-08-05T15:47:58.023" v="856" actId="1076"/>
          <ac:picMkLst>
            <pc:docMk/>
            <pc:sldMk cId="3950758970" sldId="377"/>
            <ac:picMk id="8212" creationId="{82E540DF-AE5C-9787-8FC1-6B9823967962}"/>
          </ac:picMkLst>
        </pc:picChg>
        <pc:picChg chg="mod">
          <ac:chgData name="Murphy, W. Patrick CIV US NWC/FAC" userId="7ce3894d-5e31-4a4e-a151-725b01a25fa0" providerId="ADAL" clId="{704E46F0-BB58-42BA-B3D2-A2B1FBDE6345}" dt="2025-08-05T15:48:08.620" v="859" actId="1076"/>
          <ac:picMkLst>
            <pc:docMk/>
            <pc:sldMk cId="3950758970" sldId="377"/>
            <ac:picMk id="8214" creationId="{47C78D62-3486-75AD-88CC-D1F0198AC535}"/>
          </ac:picMkLst>
        </pc:picChg>
      </pc:sldChg>
      <pc:sldChg chg="addSp delSp modSp mod">
        <pc:chgData name="Murphy, W. Patrick CIV US NWC/FAC" userId="7ce3894d-5e31-4a4e-a151-725b01a25fa0" providerId="ADAL" clId="{704E46F0-BB58-42BA-B3D2-A2B1FBDE6345}" dt="2025-08-05T15:58:27.169" v="900" actId="1076"/>
        <pc:sldMkLst>
          <pc:docMk/>
          <pc:sldMk cId="1175292814" sldId="384"/>
        </pc:sldMkLst>
        <pc:spChg chg="mod">
          <ac:chgData name="Murphy, W. Patrick CIV US NWC/FAC" userId="7ce3894d-5e31-4a4e-a151-725b01a25fa0" providerId="ADAL" clId="{704E46F0-BB58-42BA-B3D2-A2B1FBDE6345}" dt="2025-08-05T15:58:21.916" v="899" actId="1076"/>
          <ac:spMkLst>
            <pc:docMk/>
            <pc:sldMk cId="1175292814" sldId="384"/>
            <ac:spMk id="5" creationId="{3DB61D20-8891-14C1-D571-2C60A21F4DE4}"/>
          </ac:spMkLst>
        </pc:spChg>
        <pc:spChg chg="del mod">
          <ac:chgData name="Murphy, W. Patrick CIV US NWC/FAC" userId="7ce3894d-5e31-4a4e-a151-725b01a25fa0" providerId="ADAL" clId="{704E46F0-BB58-42BA-B3D2-A2B1FBDE6345}" dt="2025-08-05T15:56:34.555" v="893" actId="21"/>
          <ac:spMkLst>
            <pc:docMk/>
            <pc:sldMk cId="1175292814" sldId="384"/>
            <ac:spMk id="6" creationId="{AE26F325-4230-1701-6B13-CF8704C55E27}"/>
          </ac:spMkLst>
        </pc:spChg>
        <pc:picChg chg="add mod">
          <ac:chgData name="Murphy, W. Patrick CIV US NWC/FAC" userId="7ce3894d-5e31-4a4e-a151-725b01a25fa0" providerId="ADAL" clId="{704E46F0-BB58-42BA-B3D2-A2B1FBDE6345}" dt="2025-08-05T15:58:27.169" v="900" actId="1076"/>
          <ac:picMkLst>
            <pc:docMk/>
            <pc:sldMk cId="1175292814" sldId="384"/>
            <ac:picMk id="2050" creationId="{7A4C81EC-4618-7159-D621-1FB6E5F828B4}"/>
          </ac:picMkLst>
        </pc:picChg>
      </pc:sldChg>
      <pc:sldChg chg="del">
        <pc:chgData name="Murphy, W. Patrick CIV US NWC/FAC" userId="7ce3894d-5e31-4a4e-a151-725b01a25fa0" providerId="ADAL" clId="{704E46F0-BB58-42BA-B3D2-A2B1FBDE6345}" dt="2025-08-04T18:15:25.284" v="285" actId="47"/>
        <pc:sldMkLst>
          <pc:docMk/>
          <pc:sldMk cId="2141032316" sldId="387"/>
        </pc:sldMkLst>
      </pc:sldChg>
      <pc:sldChg chg="ord">
        <pc:chgData name="Murphy, W. Patrick CIV US NWC/FAC" userId="7ce3894d-5e31-4a4e-a151-725b01a25fa0" providerId="ADAL" clId="{704E46F0-BB58-42BA-B3D2-A2B1FBDE6345}" dt="2025-08-05T16:07:45.995" v="918"/>
        <pc:sldMkLst>
          <pc:docMk/>
          <pc:sldMk cId="946069606" sldId="390"/>
        </pc:sldMkLst>
      </pc:sldChg>
      <pc:sldChg chg="modSp mod modAnim">
        <pc:chgData name="Murphy, W. Patrick CIV US NWC/FAC" userId="7ce3894d-5e31-4a4e-a151-725b01a25fa0" providerId="ADAL" clId="{704E46F0-BB58-42BA-B3D2-A2B1FBDE6345}" dt="2025-08-05T15:44:37.058" v="825" actId="27636"/>
        <pc:sldMkLst>
          <pc:docMk/>
          <pc:sldMk cId="3998219031" sldId="2147472831"/>
        </pc:sldMkLst>
        <pc:spChg chg="mod">
          <ac:chgData name="Murphy, W. Patrick CIV US NWC/FAC" userId="7ce3894d-5e31-4a4e-a151-725b01a25fa0" providerId="ADAL" clId="{704E46F0-BB58-42BA-B3D2-A2B1FBDE6345}" dt="2025-08-05T15:44:37.058" v="825" actId="27636"/>
          <ac:spMkLst>
            <pc:docMk/>
            <pc:sldMk cId="3998219031" sldId="2147472831"/>
            <ac:spMk id="3" creationId="{E92D62F2-942D-689F-B9FD-59A79E5FD700}"/>
          </ac:spMkLst>
        </pc:spChg>
        <pc:spChg chg="mod">
          <ac:chgData name="Murphy, W. Patrick CIV US NWC/FAC" userId="7ce3894d-5e31-4a4e-a151-725b01a25fa0" providerId="ADAL" clId="{704E46F0-BB58-42BA-B3D2-A2B1FBDE6345}" dt="2025-08-04T17:48:33.599" v="17" actId="20577"/>
          <ac:spMkLst>
            <pc:docMk/>
            <pc:sldMk cId="3998219031" sldId="2147472831"/>
            <ac:spMk id="4" creationId="{EFADB68F-635E-1F7B-E952-5F981F92B9F4}"/>
          </ac:spMkLst>
        </pc:spChg>
      </pc:sldChg>
      <pc:sldChg chg="modSp mod">
        <pc:chgData name="Murphy, W. Patrick CIV US NWC/FAC" userId="7ce3894d-5e31-4a4e-a151-725b01a25fa0" providerId="ADAL" clId="{704E46F0-BB58-42BA-B3D2-A2B1FBDE6345}" dt="2025-08-05T13:06:43.939" v="683" actId="1076"/>
        <pc:sldMkLst>
          <pc:docMk/>
          <pc:sldMk cId="2625881369" sldId="2147472832"/>
        </pc:sldMkLst>
        <pc:spChg chg="mod">
          <ac:chgData name="Murphy, W. Patrick CIV US NWC/FAC" userId="7ce3894d-5e31-4a4e-a151-725b01a25fa0" providerId="ADAL" clId="{704E46F0-BB58-42BA-B3D2-A2B1FBDE6345}" dt="2025-08-05T13:06:30.813" v="680" actId="1076"/>
          <ac:spMkLst>
            <pc:docMk/>
            <pc:sldMk cId="2625881369" sldId="2147472832"/>
            <ac:spMk id="3" creationId="{FD7CFCC0-3459-66FC-8C9F-EB26BDD9F717}"/>
          </ac:spMkLst>
        </pc:spChg>
        <pc:spChg chg="mod">
          <ac:chgData name="Murphy, W. Patrick CIV US NWC/FAC" userId="7ce3894d-5e31-4a4e-a151-725b01a25fa0" providerId="ADAL" clId="{704E46F0-BB58-42BA-B3D2-A2B1FBDE6345}" dt="2025-08-05T13:06:34.791" v="681" actId="1076"/>
          <ac:spMkLst>
            <pc:docMk/>
            <pc:sldMk cId="2625881369" sldId="2147472832"/>
            <ac:spMk id="7" creationId="{1584AE4F-9062-2853-314E-395D244319DE}"/>
          </ac:spMkLst>
        </pc:spChg>
        <pc:spChg chg="mod">
          <ac:chgData name="Murphy, W. Patrick CIV US NWC/FAC" userId="7ce3894d-5e31-4a4e-a151-725b01a25fa0" providerId="ADAL" clId="{704E46F0-BB58-42BA-B3D2-A2B1FBDE6345}" dt="2025-08-05T13:06:43.939" v="683" actId="1076"/>
          <ac:spMkLst>
            <pc:docMk/>
            <pc:sldMk cId="2625881369" sldId="2147472832"/>
            <ac:spMk id="8" creationId="{B6BDC909-FCF9-7F80-72C4-82910241A892}"/>
          </ac:spMkLst>
        </pc:spChg>
        <pc:picChg chg="mod">
          <ac:chgData name="Murphy, W. Patrick CIV US NWC/FAC" userId="7ce3894d-5e31-4a4e-a151-725b01a25fa0" providerId="ADAL" clId="{704E46F0-BB58-42BA-B3D2-A2B1FBDE6345}" dt="2025-08-05T13:06:28.215" v="679" actId="1076"/>
          <ac:picMkLst>
            <pc:docMk/>
            <pc:sldMk cId="2625881369" sldId="2147472832"/>
            <ac:picMk id="6" creationId="{7348F1C4-8712-3F65-8BC9-0C0AC6D2049B}"/>
          </ac:picMkLst>
        </pc:picChg>
        <pc:picChg chg="mod">
          <ac:chgData name="Murphy, W. Patrick CIV US NWC/FAC" userId="7ce3894d-5e31-4a4e-a151-725b01a25fa0" providerId="ADAL" clId="{704E46F0-BB58-42BA-B3D2-A2B1FBDE6345}" dt="2025-08-05T13:06:39.168" v="682" actId="1076"/>
          <ac:picMkLst>
            <pc:docMk/>
            <pc:sldMk cId="2625881369" sldId="2147472832"/>
            <ac:picMk id="5124" creationId="{C7851ED0-0F0C-B28C-7BC3-4F68C8E301B2}"/>
          </ac:picMkLst>
        </pc:picChg>
      </pc:sldChg>
      <pc:sldChg chg="modSp mod modAnim">
        <pc:chgData name="Murphy, W. Patrick CIV US NWC/FAC" userId="7ce3894d-5e31-4a4e-a151-725b01a25fa0" providerId="ADAL" clId="{704E46F0-BB58-42BA-B3D2-A2B1FBDE6345}" dt="2025-08-05T16:01:55.874" v="911"/>
        <pc:sldMkLst>
          <pc:docMk/>
          <pc:sldMk cId="4207229513" sldId="2147472835"/>
        </pc:sldMkLst>
        <pc:spChg chg="mod">
          <ac:chgData name="Murphy, W. Patrick CIV US NWC/FAC" userId="7ce3894d-5e31-4a4e-a151-725b01a25fa0" providerId="ADAL" clId="{704E46F0-BB58-42BA-B3D2-A2B1FBDE6345}" dt="2025-08-04T17:58:21.575" v="217" actId="20577"/>
          <ac:spMkLst>
            <pc:docMk/>
            <pc:sldMk cId="4207229513" sldId="2147472835"/>
            <ac:spMk id="8" creationId="{229F12AB-8A3B-2A99-C2CA-F02FC8D11B76}"/>
          </ac:spMkLst>
        </pc:spChg>
        <pc:spChg chg="mod">
          <ac:chgData name="Murphy, W. Patrick CIV US NWC/FAC" userId="7ce3894d-5e31-4a4e-a151-725b01a25fa0" providerId="ADAL" clId="{704E46F0-BB58-42BA-B3D2-A2B1FBDE6345}" dt="2025-08-04T17:56:46.654" v="151" actId="14100"/>
          <ac:spMkLst>
            <pc:docMk/>
            <pc:sldMk cId="4207229513" sldId="2147472835"/>
            <ac:spMk id="15" creationId="{7822358F-BF5D-0804-F1A5-2D046E74E6A9}"/>
          </ac:spMkLst>
        </pc:spChg>
        <pc:picChg chg="mod">
          <ac:chgData name="Murphy, W. Patrick CIV US NWC/FAC" userId="7ce3894d-5e31-4a4e-a151-725b01a25fa0" providerId="ADAL" clId="{704E46F0-BB58-42BA-B3D2-A2B1FBDE6345}" dt="2025-08-04T17:56:33.389" v="149" actId="1076"/>
          <ac:picMkLst>
            <pc:docMk/>
            <pc:sldMk cId="4207229513" sldId="2147472835"/>
            <ac:picMk id="5" creationId="{ECF7D81B-3421-9C0A-3E3E-4B64A1A63B94}"/>
          </ac:picMkLst>
        </pc:picChg>
        <pc:picChg chg="mod">
          <ac:chgData name="Murphy, W. Patrick CIV US NWC/FAC" userId="7ce3894d-5e31-4a4e-a151-725b01a25fa0" providerId="ADAL" clId="{704E46F0-BB58-42BA-B3D2-A2B1FBDE6345}" dt="2025-08-04T17:58:45.904" v="218" actId="1076"/>
          <ac:picMkLst>
            <pc:docMk/>
            <pc:sldMk cId="4207229513" sldId="2147472835"/>
            <ac:picMk id="6" creationId="{C99FFF5D-128D-A6AA-A23C-777F23FF81EB}"/>
          </ac:picMkLst>
        </pc:picChg>
      </pc:sldChg>
      <pc:sldChg chg="modAnim">
        <pc:chgData name="Murphy, W. Patrick CIV US NWC/FAC" userId="7ce3894d-5e31-4a4e-a151-725b01a25fa0" providerId="ADAL" clId="{704E46F0-BB58-42BA-B3D2-A2B1FBDE6345}" dt="2025-08-04T18:51:51.489" v="462"/>
        <pc:sldMkLst>
          <pc:docMk/>
          <pc:sldMk cId="2879929584" sldId="2147472836"/>
        </pc:sldMkLst>
      </pc:sldChg>
      <pc:sldChg chg="addSp delSp modSp mod modAnim">
        <pc:chgData name="Murphy, W. Patrick CIV US NWC/FAC" userId="7ce3894d-5e31-4a4e-a151-725b01a25fa0" providerId="ADAL" clId="{704E46F0-BB58-42BA-B3D2-A2B1FBDE6345}" dt="2025-08-05T15:59:50.947" v="904" actId="1076"/>
        <pc:sldMkLst>
          <pc:docMk/>
          <pc:sldMk cId="3214285449" sldId="2147472838"/>
        </pc:sldMkLst>
        <pc:spChg chg="mod">
          <ac:chgData name="Murphy, W. Patrick CIV US NWC/FAC" userId="7ce3894d-5e31-4a4e-a151-725b01a25fa0" providerId="ADAL" clId="{704E46F0-BB58-42BA-B3D2-A2B1FBDE6345}" dt="2025-08-04T18:35:23.879" v="410" actId="6549"/>
          <ac:spMkLst>
            <pc:docMk/>
            <pc:sldMk cId="3214285449" sldId="2147472838"/>
            <ac:spMk id="3" creationId="{861B8321-12A9-F8BB-8286-EA6E9374D230}"/>
          </ac:spMkLst>
        </pc:spChg>
        <pc:picChg chg="add mod">
          <ac:chgData name="Murphy, W. Patrick CIV US NWC/FAC" userId="7ce3894d-5e31-4a4e-a151-725b01a25fa0" providerId="ADAL" clId="{704E46F0-BB58-42BA-B3D2-A2B1FBDE6345}" dt="2025-08-05T13:19:32.028" v="716" actId="167"/>
          <ac:picMkLst>
            <pc:docMk/>
            <pc:sldMk cId="3214285449" sldId="2147472838"/>
            <ac:picMk id="4" creationId="{49526913-0F32-4B85-E0C7-DBE146A04520}"/>
          </ac:picMkLst>
        </pc:picChg>
        <pc:picChg chg="mod">
          <ac:chgData name="Murphy, W. Patrick CIV US NWC/FAC" userId="7ce3894d-5e31-4a4e-a151-725b01a25fa0" providerId="ADAL" clId="{704E46F0-BB58-42BA-B3D2-A2B1FBDE6345}" dt="2025-08-05T15:59:46.459" v="903" actId="14100"/>
          <ac:picMkLst>
            <pc:docMk/>
            <pc:sldMk cId="3214285449" sldId="2147472838"/>
            <ac:picMk id="5" creationId="{62CCCE6D-BE78-C3BC-DECB-342DB2C3B5EC}"/>
          </ac:picMkLst>
        </pc:picChg>
        <pc:picChg chg="mod">
          <ac:chgData name="Murphy, W. Patrick CIV US NWC/FAC" userId="7ce3894d-5e31-4a4e-a151-725b01a25fa0" providerId="ADAL" clId="{704E46F0-BB58-42BA-B3D2-A2B1FBDE6345}" dt="2025-08-04T18:36:03.604" v="412" actId="1076"/>
          <ac:picMkLst>
            <pc:docMk/>
            <pc:sldMk cId="3214285449" sldId="2147472838"/>
            <ac:picMk id="6" creationId="{EDA42103-5FB6-6C9F-9AA4-1FE60D6769CB}"/>
          </ac:picMkLst>
        </pc:picChg>
        <pc:picChg chg="del">
          <ac:chgData name="Murphy, W. Patrick CIV US NWC/FAC" userId="7ce3894d-5e31-4a4e-a151-725b01a25fa0" providerId="ADAL" clId="{704E46F0-BB58-42BA-B3D2-A2B1FBDE6345}" dt="2025-08-04T18:35:17.369" v="407" actId="478"/>
          <ac:picMkLst>
            <pc:docMk/>
            <pc:sldMk cId="3214285449" sldId="2147472838"/>
            <ac:picMk id="7" creationId="{21888C57-DD9E-D648-3AB1-43E9A5748986}"/>
          </ac:picMkLst>
        </pc:picChg>
        <pc:picChg chg="mod">
          <ac:chgData name="Murphy, W. Patrick CIV US NWC/FAC" userId="7ce3894d-5e31-4a4e-a151-725b01a25fa0" providerId="ADAL" clId="{704E46F0-BB58-42BA-B3D2-A2B1FBDE6345}" dt="2025-08-04T18:49:36.216" v="456" actId="1076"/>
          <ac:picMkLst>
            <pc:docMk/>
            <pc:sldMk cId="3214285449" sldId="2147472838"/>
            <ac:picMk id="8" creationId="{C66F1F0C-065E-6B63-14A8-A2A70C236C01}"/>
          </ac:picMkLst>
        </pc:picChg>
        <pc:picChg chg="mod">
          <ac:chgData name="Murphy, W. Patrick CIV US NWC/FAC" userId="7ce3894d-5e31-4a4e-a151-725b01a25fa0" providerId="ADAL" clId="{704E46F0-BB58-42BA-B3D2-A2B1FBDE6345}" dt="2025-08-05T15:59:50.947" v="904" actId="1076"/>
          <ac:picMkLst>
            <pc:docMk/>
            <pc:sldMk cId="3214285449" sldId="2147472838"/>
            <ac:picMk id="1026" creationId="{260A39A5-29A6-5541-4626-EABA1C2601B9}"/>
          </ac:picMkLst>
        </pc:picChg>
        <pc:picChg chg="add mod">
          <ac:chgData name="Murphy, W. Patrick CIV US NWC/FAC" userId="7ce3894d-5e31-4a4e-a151-725b01a25fa0" providerId="ADAL" clId="{704E46F0-BB58-42BA-B3D2-A2B1FBDE6345}" dt="2025-08-05T13:18:31.797" v="712" actId="1076"/>
          <ac:picMkLst>
            <pc:docMk/>
            <pc:sldMk cId="3214285449" sldId="2147472838"/>
            <ac:picMk id="3074" creationId="{07CA489E-966B-C7E2-1CFD-D51575D4BBBE}"/>
          </ac:picMkLst>
        </pc:picChg>
        <pc:picChg chg="add mod">
          <ac:chgData name="Murphy, W. Patrick CIV US NWC/FAC" userId="7ce3894d-5e31-4a4e-a151-725b01a25fa0" providerId="ADAL" clId="{704E46F0-BB58-42BA-B3D2-A2B1FBDE6345}" dt="2025-08-05T13:18:34.415" v="713" actId="1076"/>
          <ac:picMkLst>
            <pc:docMk/>
            <pc:sldMk cId="3214285449" sldId="2147472838"/>
            <ac:picMk id="3076" creationId="{91D9766A-4A7E-DDDF-5B7C-DCFB4D55141E}"/>
          </ac:picMkLst>
        </pc:picChg>
        <pc:picChg chg="mod">
          <ac:chgData name="Murphy, W. Patrick CIV US NWC/FAC" userId="7ce3894d-5e31-4a4e-a151-725b01a25fa0" providerId="ADAL" clId="{704E46F0-BB58-42BA-B3D2-A2B1FBDE6345}" dt="2025-08-04T18:49:48.062" v="457" actId="1076"/>
          <ac:picMkLst>
            <pc:docMk/>
            <pc:sldMk cId="3214285449" sldId="2147472838"/>
            <ac:picMk id="12292" creationId="{99E1E383-C748-8D22-7699-5DC3487E0EED}"/>
          </ac:picMkLst>
        </pc:picChg>
        <pc:picChg chg="mod">
          <ac:chgData name="Murphy, W. Patrick CIV US NWC/FAC" userId="7ce3894d-5e31-4a4e-a151-725b01a25fa0" providerId="ADAL" clId="{704E46F0-BB58-42BA-B3D2-A2B1FBDE6345}" dt="2025-08-04T18:50:21.927" v="459" actId="1076"/>
          <ac:picMkLst>
            <pc:docMk/>
            <pc:sldMk cId="3214285449" sldId="2147472838"/>
            <ac:picMk id="12293" creationId="{0274E99E-2E41-FD61-51B6-1597E81A38EA}"/>
          </ac:picMkLst>
        </pc:picChg>
      </pc:sldChg>
      <pc:sldChg chg="modSp mod">
        <pc:chgData name="Murphy, W. Patrick CIV US NWC/FAC" userId="7ce3894d-5e31-4a4e-a151-725b01a25fa0" providerId="ADAL" clId="{704E46F0-BB58-42BA-B3D2-A2B1FBDE6345}" dt="2025-08-05T16:03:33.646" v="912" actId="6549"/>
        <pc:sldMkLst>
          <pc:docMk/>
          <pc:sldMk cId="1563486119" sldId="2147472842"/>
        </pc:sldMkLst>
        <pc:spChg chg="mod">
          <ac:chgData name="Murphy, W. Patrick CIV US NWC/FAC" userId="7ce3894d-5e31-4a4e-a151-725b01a25fa0" providerId="ADAL" clId="{704E46F0-BB58-42BA-B3D2-A2B1FBDE6345}" dt="2025-08-05T16:03:33.646" v="912" actId="6549"/>
          <ac:spMkLst>
            <pc:docMk/>
            <pc:sldMk cId="1563486119" sldId="2147472842"/>
            <ac:spMk id="3" creationId="{D6C74C06-888B-1AAE-4C75-591ABF660A1D}"/>
          </ac:spMkLst>
        </pc:spChg>
      </pc:sldChg>
      <pc:sldChg chg="modSp mod modAnim">
        <pc:chgData name="Murphy, W. Patrick CIV US NWC/FAC" userId="7ce3894d-5e31-4a4e-a151-725b01a25fa0" providerId="ADAL" clId="{704E46F0-BB58-42BA-B3D2-A2B1FBDE6345}" dt="2025-08-05T13:35:12.578" v="819"/>
        <pc:sldMkLst>
          <pc:docMk/>
          <pc:sldMk cId="3023515104" sldId="2147472843"/>
        </pc:sldMkLst>
        <pc:spChg chg="mod">
          <ac:chgData name="Murphy, W. Patrick CIV US NWC/FAC" userId="7ce3894d-5e31-4a4e-a151-725b01a25fa0" providerId="ADAL" clId="{704E46F0-BB58-42BA-B3D2-A2B1FBDE6345}" dt="2025-08-05T13:34:17.077" v="818" actId="13926"/>
          <ac:spMkLst>
            <pc:docMk/>
            <pc:sldMk cId="3023515104" sldId="2147472843"/>
            <ac:spMk id="5" creationId="{DA9CA50C-244E-9C42-8D4F-3051F2E6581F}"/>
          </ac:spMkLst>
        </pc:spChg>
      </pc:sldChg>
      <pc:sldChg chg="addSp modSp mod modAnim">
        <pc:chgData name="Murphy, W. Patrick CIV US NWC/FAC" userId="7ce3894d-5e31-4a4e-a151-725b01a25fa0" providerId="ADAL" clId="{704E46F0-BB58-42BA-B3D2-A2B1FBDE6345}" dt="2025-08-04T18:13:37.194" v="284" actId="20577"/>
        <pc:sldMkLst>
          <pc:docMk/>
          <pc:sldMk cId="719689550" sldId="2147472844"/>
        </pc:sldMkLst>
        <pc:spChg chg="add mod">
          <ac:chgData name="Murphy, W. Patrick CIV US NWC/FAC" userId="7ce3894d-5e31-4a4e-a151-725b01a25fa0" providerId="ADAL" clId="{704E46F0-BB58-42BA-B3D2-A2B1FBDE6345}" dt="2025-08-04T18:13:37.194" v="284" actId="20577"/>
          <ac:spMkLst>
            <pc:docMk/>
            <pc:sldMk cId="719689550" sldId="2147472844"/>
            <ac:spMk id="6" creationId="{CB2F0451-2032-89A3-8B0E-7FF03CD27088}"/>
          </ac:spMkLst>
        </pc:spChg>
      </pc:sldChg>
      <pc:sldChg chg="ord">
        <pc:chgData name="Murphy, W. Patrick CIV US NWC/FAC" userId="7ce3894d-5e31-4a4e-a151-725b01a25fa0" providerId="ADAL" clId="{704E46F0-BB58-42BA-B3D2-A2B1FBDE6345}" dt="2025-08-05T16:06:29.306" v="916"/>
        <pc:sldMkLst>
          <pc:docMk/>
          <pc:sldMk cId="353558723" sldId="2147472845"/>
        </pc:sldMkLst>
      </pc:sldChg>
      <pc:sldChg chg="del">
        <pc:chgData name="Murphy, W. Patrick CIV US NWC/FAC" userId="7ce3894d-5e31-4a4e-a151-725b01a25fa0" providerId="ADAL" clId="{704E46F0-BB58-42BA-B3D2-A2B1FBDE6345}" dt="2025-08-04T18:15:53.205" v="286" actId="47"/>
        <pc:sldMkLst>
          <pc:docMk/>
          <pc:sldMk cId="3443276853" sldId="2147472846"/>
        </pc:sldMkLst>
      </pc:sldChg>
      <pc:sldChg chg="addSp delSp modSp mod ord">
        <pc:chgData name="Murphy, W. Patrick CIV US NWC/FAC" userId="7ce3894d-5e31-4a4e-a151-725b01a25fa0" providerId="ADAL" clId="{704E46F0-BB58-42BA-B3D2-A2B1FBDE6345}" dt="2025-08-04T18:20:19.384" v="300"/>
        <pc:sldMkLst>
          <pc:docMk/>
          <pc:sldMk cId="2067582473" sldId="2147472852"/>
        </pc:sldMkLst>
        <pc:spChg chg="mod">
          <ac:chgData name="Murphy, W. Patrick CIV US NWC/FAC" userId="7ce3894d-5e31-4a4e-a151-725b01a25fa0" providerId="ADAL" clId="{704E46F0-BB58-42BA-B3D2-A2B1FBDE6345}" dt="2025-08-04T18:19:05.889" v="298" actId="255"/>
          <ac:spMkLst>
            <pc:docMk/>
            <pc:sldMk cId="2067582473" sldId="2147472852"/>
            <ac:spMk id="3" creationId="{CCAF1E1D-10F2-9D4D-32DF-EC393F35FEFD}"/>
          </ac:spMkLst>
        </pc:spChg>
        <pc:picChg chg="add mod">
          <ac:chgData name="Murphy, W. Patrick CIV US NWC/FAC" userId="7ce3894d-5e31-4a4e-a151-725b01a25fa0" providerId="ADAL" clId="{704E46F0-BB58-42BA-B3D2-A2B1FBDE6345}" dt="2025-08-04T18:18:33.638" v="295" actId="1076"/>
          <ac:picMkLst>
            <pc:docMk/>
            <pc:sldMk cId="2067582473" sldId="2147472852"/>
            <ac:picMk id="1026" creationId="{8CA85E32-FD71-F328-2BC5-74C908DF2A53}"/>
          </ac:picMkLst>
        </pc:picChg>
        <pc:picChg chg="del mod">
          <ac:chgData name="Murphy, W. Patrick CIV US NWC/FAC" userId="7ce3894d-5e31-4a4e-a151-725b01a25fa0" providerId="ADAL" clId="{704E46F0-BB58-42BA-B3D2-A2B1FBDE6345}" dt="2025-08-04T18:18:19.356" v="292" actId="478"/>
          <ac:picMkLst>
            <pc:docMk/>
            <pc:sldMk cId="2067582473" sldId="2147472852"/>
            <ac:picMk id="11266" creationId="{A21DA88E-3F25-5600-7805-9928361D619A}"/>
          </ac:picMkLst>
        </pc:picChg>
      </pc:sldChg>
      <pc:sldChg chg="modSp mod">
        <pc:chgData name="Murphy, W. Patrick CIV US NWC/FAC" userId="7ce3894d-5e31-4a4e-a151-725b01a25fa0" providerId="ADAL" clId="{704E46F0-BB58-42BA-B3D2-A2B1FBDE6345}" dt="2025-08-05T15:54:38.024" v="891" actId="20577"/>
        <pc:sldMkLst>
          <pc:docMk/>
          <pc:sldMk cId="2354743731" sldId="2147472853"/>
        </pc:sldMkLst>
        <pc:spChg chg="mod">
          <ac:chgData name="Murphy, W. Patrick CIV US NWC/FAC" userId="7ce3894d-5e31-4a4e-a151-725b01a25fa0" providerId="ADAL" clId="{704E46F0-BB58-42BA-B3D2-A2B1FBDE6345}" dt="2025-08-05T15:53:59.804" v="869" actId="207"/>
          <ac:spMkLst>
            <pc:docMk/>
            <pc:sldMk cId="2354743731" sldId="2147472853"/>
            <ac:spMk id="4" creationId="{BDD7DD6B-BA59-8F65-BED2-FA74C81081EA}"/>
          </ac:spMkLst>
        </pc:spChg>
        <pc:spChg chg="mod">
          <ac:chgData name="Murphy, W. Patrick CIV US NWC/FAC" userId="7ce3894d-5e31-4a4e-a151-725b01a25fa0" providerId="ADAL" clId="{704E46F0-BB58-42BA-B3D2-A2B1FBDE6345}" dt="2025-08-05T15:54:38.024" v="891" actId="20577"/>
          <ac:spMkLst>
            <pc:docMk/>
            <pc:sldMk cId="2354743731" sldId="2147472853"/>
            <ac:spMk id="5" creationId="{037C5608-6FBD-6CDA-2AF7-04200BA2A470}"/>
          </ac:spMkLst>
        </pc:spChg>
        <pc:spChg chg="mod">
          <ac:chgData name="Murphy, W. Patrick CIV US NWC/FAC" userId="7ce3894d-5e31-4a4e-a151-725b01a25fa0" providerId="ADAL" clId="{704E46F0-BB58-42BA-B3D2-A2B1FBDE6345}" dt="2025-08-05T15:54:21.509" v="880" actId="207"/>
          <ac:spMkLst>
            <pc:docMk/>
            <pc:sldMk cId="2354743731" sldId="2147472853"/>
            <ac:spMk id="6" creationId="{2613EADA-86E6-A75A-99BA-95BFCFD51727}"/>
          </ac:spMkLst>
        </pc:spChg>
        <pc:spChg chg="mod">
          <ac:chgData name="Murphy, W. Patrick CIV US NWC/FAC" userId="7ce3894d-5e31-4a4e-a151-725b01a25fa0" providerId="ADAL" clId="{704E46F0-BB58-42BA-B3D2-A2B1FBDE6345}" dt="2025-08-05T15:53:36.953" v="866" actId="207"/>
          <ac:spMkLst>
            <pc:docMk/>
            <pc:sldMk cId="2354743731" sldId="2147472853"/>
            <ac:spMk id="22" creationId="{8ED81D7B-C274-7430-D576-00EC4DE2DCA4}"/>
          </ac:spMkLst>
        </pc:spChg>
      </pc:sldChg>
      <pc:sldChg chg="del">
        <pc:chgData name="Murphy, W. Patrick CIV US NWC/FAC" userId="7ce3894d-5e31-4a4e-a151-725b01a25fa0" providerId="ADAL" clId="{704E46F0-BB58-42BA-B3D2-A2B1FBDE6345}" dt="2025-08-04T17:47:58.368" v="0" actId="47"/>
        <pc:sldMkLst>
          <pc:docMk/>
          <pc:sldMk cId="269733214" sldId="2147472856"/>
        </pc:sldMkLst>
      </pc:sldChg>
      <pc:sldChg chg="delSp modSp mod modAnim">
        <pc:chgData name="Murphy, W. Patrick CIV US NWC/FAC" userId="7ce3894d-5e31-4a4e-a151-725b01a25fa0" providerId="ADAL" clId="{704E46F0-BB58-42BA-B3D2-A2B1FBDE6345}" dt="2025-08-04T19:02:26.283" v="513" actId="1076"/>
        <pc:sldMkLst>
          <pc:docMk/>
          <pc:sldMk cId="3516794142" sldId="2147472857"/>
        </pc:sldMkLst>
        <pc:picChg chg="mod">
          <ac:chgData name="Murphy, W. Patrick CIV US NWC/FAC" userId="7ce3894d-5e31-4a4e-a151-725b01a25fa0" providerId="ADAL" clId="{704E46F0-BB58-42BA-B3D2-A2B1FBDE6345}" dt="2025-08-04T18:58:57.271" v="484" actId="1076"/>
          <ac:picMkLst>
            <pc:docMk/>
            <pc:sldMk cId="3516794142" sldId="2147472857"/>
            <ac:picMk id="5" creationId="{675B1C04-55B3-FD91-0750-9B3A841FB595}"/>
          </ac:picMkLst>
        </pc:picChg>
        <pc:picChg chg="mod">
          <ac:chgData name="Murphy, W. Patrick CIV US NWC/FAC" userId="7ce3894d-5e31-4a4e-a151-725b01a25fa0" providerId="ADAL" clId="{704E46F0-BB58-42BA-B3D2-A2B1FBDE6345}" dt="2025-08-04T19:02:04.244" v="511" actId="1076"/>
          <ac:picMkLst>
            <pc:docMk/>
            <pc:sldMk cId="3516794142" sldId="2147472857"/>
            <ac:picMk id="7" creationId="{0BB9893B-E0DD-F414-7C16-BC3410D135A5}"/>
          </ac:picMkLst>
        </pc:picChg>
        <pc:picChg chg="mod">
          <ac:chgData name="Murphy, W. Patrick CIV US NWC/FAC" userId="7ce3894d-5e31-4a4e-a151-725b01a25fa0" providerId="ADAL" clId="{704E46F0-BB58-42BA-B3D2-A2B1FBDE6345}" dt="2025-08-04T19:02:06.837" v="512" actId="1076"/>
          <ac:picMkLst>
            <pc:docMk/>
            <pc:sldMk cId="3516794142" sldId="2147472857"/>
            <ac:picMk id="9" creationId="{C07EAD68-F8D3-E96C-65FE-B6F0125743A3}"/>
          </ac:picMkLst>
        </pc:picChg>
        <pc:picChg chg="mod">
          <ac:chgData name="Murphy, W. Patrick CIV US NWC/FAC" userId="7ce3894d-5e31-4a4e-a151-725b01a25fa0" providerId="ADAL" clId="{704E46F0-BB58-42BA-B3D2-A2B1FBDE6345}" dt="2025-08-04T19:01:36.934" v="509" actId="1076"/>
          <ac:picMkLst>
            <pc:docMk/>
            <pc:sldMk cId="3516794142" sldId="2147472857"/>
            <ac:picMk id="11" creationId="{BDB43C48-A3A8-8E75-76F2-5B7A32B282CA}"/>
          </ac:picMkLst>
        </pc:picChg>
        <pc:picChg chg="mod">
          <ac:chgData name="Murphy, W. Patrick CIV US NWC/FAC" userId="7ce3894d-5e31-4a4e-a151-725b01a25fa0" providerId="ADAL" clId="{704E46F0-BB58-42BA-B3D2-A2B1FBDE6345}" dt="2025-08-04T18:58:03.334" v="475" actId="1076"/>
          <ac:picMkLst>
            <pc:docMk/>
            <pc:sldMk cId="3516794142" sldId="2147472857"/>
            <ac:picMk id="1026" creationId="{31856A1A-1CFE-9A84-4258-B6383D7D8FBD}"/>
          </ac:picMkLst>
        </pc:picChg>
        <pc:picChg chg="mod">
          <ac:chgData name="Murphy, W. Patrick CIV US NWC/FAC" userId="7ce3894d-5e31-4a4e-a151-725b01a25fa0" providerId="ADAL" clId="{704E46F0-BB58-42BA-B3D2-A2B1FBDE6345}" dt="2025-08-04T18:58:26.206" v="478" actId="1076"/>
          <ac:picMkLst>
            <pc:docMk/>
            <pc:sldMk cId="3516794142" sldId="2147472857"/>
            <ac:picMk id="1028" creationId="{083169E8-592E-831F-43F5-55F3E19ED0C3}"/>
          </ac:picMkLst>
        </pc:picChg>
        <pc:picChg chg="mod">
          <ac:chgData name="Murphy, W. Patrick CIV US NWC/FAC" userId="7ce3894d-5e31-4a4e-a151-725b01a25fa0" providerId="ADAL" clId="{704E46F0-BB58-42BA-B3D2-A2B1FBDE6345}" dt="2025-08-04T19:02:26.283" v="513" actId="1076"/>
          <ac:picMkLst>
            <pc:docMk/>
            <pc:sldMk cId="3516794142" sldId="2147472857"/>
            <ac:picMk id="1029" creationId="{FD36618B-7F60-3673-10FC-D5FEDED58FD5}"/>
          </ac:picMkLst>
        </pc:picChg>
        <pc:picChg chg="mod">
          <ac:chgData name="Murphy, W. Patrick CIV US NWC/FAC" userId="7ce3894d-5e31-4a4e-a151-725b01a25fa0" providerId="ADAL" clId="{704E46F0-BB58-42BA-B3D2-A2B1FBDE6345}" dt="2025-08-04T18:58:47.032" v="482" actId="1076"/>
          <ac:picMkLst>
            <pc:docMk/>
            <pc:sldMk cId="3516794142" sldId="2147472857"/>
            <ac:picMk id="1030" creationId="{4F0F0A34-85FC-0801-F483-ABCA9FBF0922}"/>
          </ac:picMkLst>
        </pc:picChg>
        <pc:picChg chg="mod">
          <ac:chgData name="Murphy, W. Patrick CIV US NWC/FAC" userId="7ce3894d-5e31-4a4e-a151-725b01a25fa0" providerId="ADAL" clId="{704E46F0-BB58-42BA-B3D2-A2B1FBDE6345}" dt="2025-08-04T18:58:01.197" v="474" actId="1076"/>
          <ac:picMkLst>
            <pc:docMk/>
            <pc:sldMk cId="3516794142" sldId="2147472857"/>
            <ac:picMk id="1032" creationId="{A6DC5654-1447-316D-312F-2DDA2FD48CC1}"/>
          </ac:picMkLst>
        </pc:picChg>
        <pc:picChg chg="mod">
          <ac:chgData name="Murphy, W. Patrick CIV US NWC/FAC" userId="7ce3894d-5e31-4a4e-a151-725b01a25fa0" providerId="ADAL" clId="{704E46F0-BB58-42BA-B3D2-A2B1FBDE6345}" dt="2025-08-04T18:59:57.444" v="492" actId="1076"/>
          <ac:picMkLst>
            <pc:docMk/>
            <pc:sldMk cId="3516794142" sldId="2147472857"/>
            <ac:picMk id="1033" creationId="{D7B0FF6F-294A-BB7C-C274-5C68C187B1DA}"/>
          </ac:picMkLst>
        </pc:picChg>
        <pc:picChg chg="mod">
          <ac:chgData name="Murphy, W. Patrick CIV US NWC/FAC" userId="7ce3894d-5e31-4a4e-a151-725b01a25fa0" providerId="ADAL" clId="{704E46F0-BB58-42BA-B3D2-A2B1FBDE6345}" dt="2025-08-04T19:00:39.069" v="499" actId="1076"/>
          <ac:picMkLst>
            <pc:docMk/>
            <pc:sldMk cId="3516794142" sldId="2147472857"/>
            <ac:picMk id="1035" creationId="{F200AE67-73C2-2569-59BE-1F0D0811E4DD}"/>
          </ac:picMkLst>
        </pc:picChg>
        <pc:picChg chg="del">
          <ac:chgData name="Murphy, W. Patrick CIV US NWC/FAC" userId="7ce3894d-5e31-4a4e-a151-725b01a25fa0" providerId="ADAL" clId="{704E46F0-BB58-42BA-B3D2-A2B1FBDE6345}" dt="2025-08-04T18:56:07.274" v="467" actId="478"/>
          <ac:picMkLst>
            <pc:docMk/>
            <pc:sldMk cId="3516794142" sldId="2147472857"/>
            <ac:picMk id="1036" creationId="{879CBFDF-F659-F2C8-F6E2-FEF0000482E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71DBC3-993D-46B6-8593-6535B21E29F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34F1ECF-A5B7-4935-84D5-BE86189CBC88}">
      <dgm:prSet/>
      <dgm:spPr/>
      <dgm:t>
        <a:bodyPr/>
        <a:lstStyle/>
        <a:p>
          <a:r>
            <a:rPr lang="en-US">
              <a:latin typeface="Georgia"/>
            </a:rPr>
            <a:t>Department of State Staffing</a:t>
          </a:r>
          <a:endParaRPr lang="en-US" b="0" i="0" u="none" strike="noStrike" cap="none" baseline="0" noProof="0">
            <a:solidFill>
              <a:srgbClr val="010000"/>
            </a:solidFill>
            <a:latin typeface="Georgia"/>
          </a:endParaRPr>
        </a:p>
      </dgm:t>
    </dgm:pt>
    <dgm:pt modelId="{3F473960-D36E-400B-8240-E5D3A289E491}" type="parTrans" cxnId="{48DAF455-368B-4081-B01F-DCC8D90B4F3C}">
      <dgm:prSet/>
      <dgm:spPr/>
      <dgm:t>
        <a:bodyPr/>
        <a:lstStyle/>
        <a:p>
          <a:endParaRPr lang="en-US"/>
        </a:p>
      </dgm:t>
    </dgm:pt>
    <dgm:pt modelId="{BC9B9AA3-9555-4694-88A2-79D63918CFC4}" type="sibTrans" cxnId="{48DAF455-368B-4081-B01F-DCC8D90B4F3C}">
      <dgm:prSet/>
      <dgm:spPr/>
      <dgm:t>
        <a:bodyPr/>
        <a:lstStyle/>
        <a:p>
          <a:endParaRPr lang="en-US"/>
        </a:p>
      </dgm:t>
    </dgm:pt>
    <dgm:pt modelId="{FEA3AEA7-F918-4D64-BA2F-8C7D62EFC99A}">
      <dgm:prSet custT="1"/>
      <dgm:spPr>
        <a:solidFill>
          <a:schemeClr val="accent6">
            <a:lumMod val="75000"/>
          </a:schemeClr>
        </a:solidFill>
      </dgm:spPr>
      <dgm:t>
        <a:bodyPr/>
        <a:lstStyle/>
        <a:p>
          <a:pPr algn="ctr"/>
          <a:r>
            <a:rPr lang="en-US" sz="3200" dirty="0">
              <a:latin typeface="Georgia"/>
            </a:rPr>
            <a:t>75,000 employees worldwide </a:t>
          </a:r>
        </a:p>
        <a:p>
          <a:pPr algn="ctr"/>
          <a:r>
            <a:rPr lang="en-US" sz="1800" dirty="0">
              <a:solidFill>
                <a:schemeClr val="accent2"/>
              </a:solidFill>
              <a:latin typeface="Georgia"/>
            </a:rPr>
            <a:t>(3% of DOD total workforce)</a:t>
          </a:r>
        </a:p>
      </dgm:t>
    </dgm:pt>
    <dgm:pt modelId="{1B9CE9F1-366A-4ED3-801A-4BDB3BA33EEB}" type="parTrans" cxnId="{655C95C4-12F6-4093-8C66-85BD790C2707}">
      <dgm:prSet/>
      <dgm:spPr/>
      <dgm:t>
        <a:bodyPr/>
        <a:lstStyle/>
        <a:p>
          <a:endParaRPr lang="en-US"/>
        </a:p>
      </dgm:t>
    </dgm:pt>
    <dgm:pt modelId="{18B277F5-3722-44D5-B11B-DD54B96FCADB}" type="sibTrans" cxnId="{655C95C4-12F6-4093-8C66-85BD790C2707}">
      <dgm:prSet/>
      <dgm:spPr/>
      <dgm:t>
        <a:bodyPr/>
        <a:lstStyle/>
        <a:p>
          <a:endParaRPr lang="en-US"/>
        </a:p>
      </dgm:t>
    </dgm:pt>
    <dgm:pt modelId="{1EB51A9A-65F6-4C7C-BB69-7D6BE23A1374}">
      <dgm:prSet custT="1"/>
      <dgm:spPr/>
      <dgm:t>
        <a:bodyPr/>
        <a:lstStyle/>
        <a:p>
          <a:pPr marL="285750" lvl="1" indent="0" defTabSz="1244600">
            <a:lnSpc>
              <a:spcPct val="90000"/>
            </a:lnSpc>
            <a:spcBef>
              <a:spcPct val="0"/>
            </a:spcBef>
            <a:spcAft>
              <a:spcPct val="20000"/>
            </a:spcAft>
          </a:pPr>
          <a:r>
            <a:rPr lang="en-US" sz="2800" dirty="0">
              <a:solidFill>
                <a:schemeClr val="tx1"/>
              </a:solidFill>
              <a:latin typeface="Georgia" panose="02040502050405020303" pitchFamily="18" charset="0"/>
            </a:rPr>
            <a:t>14,500 Foreign Service:</a:t>
          </a:r>
        </a:p>
      </dgm:t>
    </dgm:pt>
    <dgm:pt modelId="{18A98F54-60ED-46D5-B16A-6F50C86D36A6}" type="parTrans" cxnId="{B3B84FCA-832F-4903-83F1-C52D7E3C675C}">
      <dgm:prSet/>
      <dgm:spPr/>
      <dgm:t>
        <a:bodyPr/>
        <a:lstStyle/>
        <a:p>
          <a:endParaRPr lang="en-US"/>
        </a:p>
      </dgm:t>
    </dgm:pt>
    <dgm:pt modelId="{17FB53A5-67DA-4A28-9762-E6E910FC4BF7}" type="sibTrans" cxnId="{B3B84FCA-832F-4903-83F1-C52D7E3C675C}">
      <dgm:prSet/>
      <dgm:spPr/>
      <dgm:t>
        <a:bodyPr/>
        <a:lstStyle/>
        <a:p>
          <a:endParaRPr lang="en-US"/>
        </a:p>
      </dgm:t>
    </dgm:pt>
    <dgm:pt modelId="{32BFB68B-74A0-4D44-8815-1A7574482C12}">
      <dgm:prSet custT="1"/>
      <dgm:spPr/>
      <dgm:t>
        <a:bodyPr/>
        <a:lstStyle/>
        <a:p>
          <a:pPr marL="285750" lvl="1" indent="0" defTabSz="1244600">
            <a:lnSpc>
              <a:spcPct val="90000"/>
            </a:lnSpc>
            <a:spcBef>
              <a:spcPct val="0"/>
            </a:spcBef>
            <a:spcAft>
              <a:spcPct val="20000"/>
            </a:spcAft>
          </a:pPr>
          <a:endParaRPr lang="en-US" sz="2800" dirty="0">
            <a:latin typeface="Georgia"/>
          </a:endParaRPr>
        </a:p>
      </dgm:t>
    </dgm:pt>
    <dgm:pt modelId="{7CE06D11-87C4-4BA5-ACC8-5B57B242C95F}" type="parTrans" cxnId="{7F52065D-CA4D-4434-BF89-28BF46A0AB9B}">
      <dgm:prSet/>
      <dgm:spPr/>
      <dgm:t>
        <a:bodyPr/>
        <a:lstStyle/>
        <a:p>
          <a:endParaRPr lang="en-US"/>
        </a:p>
      </dgm:t>
    </dgm:pt>
    <dgm:pt modelId="{5233375A-D31A-4FF5-B5C6-FF79A61F76CE}" type="sibTrans" cxnId="{7F52065D-CA4D-4434-BF89-28BF46A0AB9B}">
      <dgm:prSet/>
      <dgm:spPr/>
      <dgm:t>
        <a:bodyPr/>
        <a:lstStyle/>
        <a:p>
          <a:endParaRPr lang="en-US"/>
        </a:p>
      </dgm:t>
    </dgm:pt>
    <dgm:pt modelId="{6E9114FB-23B0-42FC-A217-5C2E2F977287}">
      <dgm:prSet custT="1"/>
      <dgm:spPr/>
      <dgm:t>
        <a:bodyPr/>
        <a:lstStyle/>
        <a:p>
          <a:pPr marL="571500" lvl="2" indent="0" defTabSz="1244600">
            <a:lnSpc>
              <a:spcPct val="90000"/>
            </a:lnSpc>
            <a:spcBef>
              <a:spcPct val="0"/>
            </a:spcBef>
            <a:spcAft>
              <a:spcPct val="20000"/>
            </a:spcAft>
          </a:pPr>
          <a:endParaRPr lang="en-US" sz="2800" dirty="0">
            <a:latin typeface="Georgia"/>
          </a:endParaRPr>
        </a:p>
      </dgm:t>
    </dgm:pt>
    <dgm:pt modelId="{8B64B47D-DBB3-41ED-A866-7AE0C640A091}" type="parTrans" cxnId="{5F25F87D-1CB7-426B-B7C3-353B9FCDA906}">
      <dgm:prSet/>
      <dgm:spPr/>
      <dgm:t>
        <a:bodyPr/>
        <a:lstStyle/>
        <a:p>
          <a:endParaRPr lang="en-US"/>
        </a:p>
      </dgm:t>
    </dgm:pt>
    <dgm:pt modelId="{E434EAA2-520C-45A5-970D-5AD8C2EEBE65}" type="sibTrans" cxnId="{5F25F87D-1CB7-426B-B7C3-353B9FCDA906}">
      <dgm:prSet/>
      <dgm:spPr/>
      <dgm:t>
        <a:bodyPr/>
        <a:lstStyle/>
        <a:p>
          <a:endParaRPr lang="en-US"/>
        </a:p>
      </dgm:t>
    </dgm:pt>
    <dgm:pt modelId="{FB633E05-002D-447D-859E-E96B0D822554}">
      <dgm:prSet custT="1"/>
      <dgm:spPr/>
      <dgm:t>
        <a:bodyPr/>
        <a:lstStyle/>
        <a:p>
          <a:pPr marL="571500" lvl="2" indent="0" defTabSz="1244600">
            <a:lnSpc>
              <a:spcPct val="90000"/>
            </a:lnSpc>
            <a:spcBef>
              <a:spcPct val="0"/>
            </a:spcBef>
            <a:spcAft>
              <a:spcPct val="20000"/>
            </a:spcAft>
          </a:pPr>
          <a:endParaRPr lang="en-US" sz="2800" dirty="0">
            <a:latin typeface="Georgia"/>
          </a:endParaRPr>
        </a:p>
      </dgm:t>
    </dgm:pt>
    <dgm:pt modelId="{B906382B-962B-4B6A-9F76-0725863EF525}" type="parTrans" cxnId="{E6149CC4-2B2C-4144-B4E0-350BB69DD422}">
      <dgm:prSet/>
      <dgm:spPr/>
      <dgm:t>
        <a:bodyPr/>
        <a:lstStyle/>
        <a:p>
          <a:endParaRPr lang="en-US"/>
        </a:p>
      </dgm:t>
    </dgm:pt>
    <dgm:pt modelId="{B321A438-EBF8-421E-A053-B4E673DCED2A}" type="sibTrans" cxnId="{E6149CC4-2B2C-4144-B4E0-350BB69DD422}">
      <dgm:prSet/>
      <dgm:spPr/>
      <dgm:t>
        <a:bodyPr/>
        <a:lstStyle/>
        <a:p>
          <a:endParaRPr lang="en-US"/>
        </a:p>
      </dgm:t>
    </dgm:pt>
    <dgm:pt modelId="{4B18AA6E-9C43-4C89-A0C3-EF07CA8807A8}">
      <dgm:prSet custT="1"/>
      <dgm:spPr>
        <a:solidFill>
          <a:schemeClr val="accent6">
            <a:lumMod val="75000"/>
          </a:schemeClr>
        </a:solidFill>
      </dgm:spPr>
      <dgm:t>
        <a:bodyPr/>
        <a:lstStyle/>
        <a:p>
          <a:pPr algn="ctr" rtl="0"/>
          <a:r>
            <a:rPr lang="en-US" sz="2000" dirty="0">
              <a:latin typeface="Georgia"/>
            </a:rPr>
            <a:t>About 15,000 work in the United States</a:t>
          </a:r>
        </a:p>
      </dgm:t>
    </dgm:pt>
    <dgm:pt modelId="{26E4293F-F6CC-4A6F-A996-7D70A18F2BF0}" type="parTrans" cxnId="{0DD018ED-E873-41B7-B8C5-44207AE57A55}">
      <dgm:prSet/>
      <dgm:spPr/>
      <dgm:t>
        <a:bodyPr/>
        <a:lstStyle/>
        <a:p>
          <a:endParaRPr lang="en-US"/>
        </a:p>
      </dgm:t>
    </dgm:pt>
    <dgm:pt modelId="{2A8AF487-9F36-45BD-9BDA-14F083FDD322}" type="sibTrans" cxnId="{0DD018ED-E873-41B7-B8C5-44207AE57A55}">
      <dgm:prSet/>
      <dgm:spPr/>
      <dgm:t>
        <a:bodyPr/>
        <a:lstStyle/>
        <a:p>
          <a:endParaRPr lang="en-US"/>
        </a:p>
      </dgm:t>
    </dgm:pt>
    <dgm:pt modelId="{5504ED15-171F-4CCF-BEA1-142E8E5C4DB0}">
      <dgm:prSet custT="1"/>
      <dgm:spPr/>
      <dgm:t>
        <a:bodyPr/>
        <a:lstStyle/>
        <a:p>
          <a:pPr marL="571500" lvl="2" indent="0" defTabSz="1244600">
            <a:lnSpc>
              <a:spcPct val="90000"/>
            </a:lnSpc>
            <a:spcBef>
              <a:spcPct val="0"/>
            </a:spcBef>
            <a:spcAft>
              <a:spcPct val="20000"/>
            </a:spcAft>
          </a:pPr>
          <a:endParaRPr lang="en-US" sz="2800" dirty="0">
            <a:solidFill>
              <a:schemeClr val="tx1"/>
            </a:solidFill>
            <a:latin typeface="Georgia" panose="02040502050405020303" pitchFamily="18" charset="0"/>
          </a:endParaRPr>
        </a:p>
      </dgm:t>
    </dgm:pt>
    <dgm:pt modelId="{25951347-5630-4BA1-B4FF-3663C2D74E0E}" type="parTrans" cxnId="{BB2449E6-4E10-4ED9-95E8-01587E77CE21}">
      <dgm:prSet/>
      <dgm:spPr/>
      <dgm:t>
        <a:bodyPr/>
        <a:lstStyle/>
        <a:p>
          <a:endParaRPr lang="en-US"/>
        </a:p>
      </dgm:t>
    </dgm:pt>
    <dgm:pt modelId="{F65DADFA-3500-40B1-AA29-20951AEBA06E}" type="sibTrans" cxnId="{BB2449E6-4E10-4ED9-95E8-01587E77CE21}">
      <dgm:prSet/>
      <dgm:spPr/>
      <dgm:t>
        <a:bodyPr/>
        <a:lstStyle/>
        <a:p>
          <a:endParaRPr lang="en-US"/>
        </a:p>
      </dgm:t>
    </dgm:pt>
    <dgm:pt modelId="{46F9250C-1539-45FC-97C0-7F31EE97AFAC}">
      <dgm:prSet custT="1"/>
      <dgm:spPr/>
      <dgm:t>
        <a:bodyPr/>
        <a:lstStyle/>
        <a:p>
          <a:pPr marL="285750" lvl="1" indent="0" defTabSz="1244600">
            <a:lnSpc>
              <a:spcPct val="90000"/>
            </a:lnSpc>
            <a:spcBef>
              <a:spcPct val="0"/>
            </a:spcBef>
            <a:spcAft>
              <a:spcPct val="20000"/>
            </a:spcAft>
          </a:pPr>
          <a:r>
            <a:rPr lang="en-US" sz="2800" dirty="0">
              <a:solidFill>
                <a:schemeClr val="tx1"/>
              </a:solidFill>
              <a:latin typeface="Georgia" panose="02040502050405020303" pitchFamily="18" charset="0"/>
            </a:rPr>
            <a:t>10,000 Civil Service</a:t>
          </a:r>
        </a:p>
      </dgm:t>
    </dgm:pt>
    <dgm:pt modelId="{7BD6740D-0490-416B-B141-E90023994641}" type="parTrans" cxnId="{7E625EF0-646F-4D8C-9116-3296B6F63047}">
      <dgm:prSet/>
      <dgm:spPr/>
      <dgm:t>
        <a:bodyPr/>
        <a:lstStyle/>
        <a:p>
          <a:endParaRPr lang="en-US"/>
        </a:p>
      </dgm:t>
    </dgm:pt>
    <dgm:pt modelId="{8AB89D9C-C779-4C3A-AA0C-05A7499E652D}" type="sibTrans" cxnId="{7E625EF0-646F-4D8C-9116-3296B6F63047}">
      <dgm:prSet/>
      <dgm:spPr/>
      <dgm:t>
        <a:bodyPr/>
        <a:lstStyle/>
        <a:p>
          <a:endParaRPr lang="en-US"/>
        </a:p>
      </dgm:t>
    </dgm:pt>
    <dgm:pt modelId="{67C03E97-A6DE-46E1-8823-314A0B37A939}">
      <dgm:prSet custT="1"/>
      <dgm:spPr/>
      <dgm:t>
        <a:bodyPr/>
        <a:lstStyle/>
        <a:p>
          <a:pPr marL="285750" lvl="1" indent="0" defTabSz="1244600">
            <a:lnSpc>
              <a:spcPct val="90000"/>
            </a:lnSpc>
            <a:spcBef>
              <a:spcPct val="0"/>
            </a:spcBef>
            <a:spcAft>
              <a:spcPct val="20000"/>
            </a:spcAft>
          </a:pPr>
          <a:endParaRPr lang="en-US" sz="2800" dirty="0">
            <a:solidFill>
              <a:schemeClr val="tx1"/>
            </a:solidFill>
            <a:latin typeface="Georgia" panose="02040502050405020303" pitchFamily="18" charset="0"/>
          </a:endParaRPr>
        </a:p>
      </dgm:t>
    </dgm:pt>
    <dgm:pt modelId="{8B7CAE5D-9B88-4ED8-AF19-9E727A1831C4}" type="parTrans" cxnId="{EA0CF13B-0615-42E0-B1B8-CC5DD224FE8F}">
      <dgm:prSet/>
      <dgm:spPr/>
      <dgm:t>
        <a:bodyPr/>
        <a:lstStyle/>
        <a:p>
          <a:endParaRPr lang="en-US"/>
        </a:p>
      </dgm:t>
    </dgm:pt>
    <dgm:pt modelId="{4F11772D-A562-474A-80B3-1948E5B91F97}" type="sibTrans" cxnId="{EA0CF13B-0615-42E0-B1B8-CC5DD224FE8F}">
      <dgm:prSet/>
      <dgm:spPr/>
      <dgm:t>
        <a:bodyPr/>
        <a:lstStyle/>
        <a:p>
          <a:endParaRPr lang="en-US"/>
        </a:p>
      </dgm:t>
    </dgm:pt>
    <dgm:pt modelId="{70927054-8383-4039-9D94-829076CC04D3}">
      <dgm:prSet custT="1"/>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dirty="0">
              <a:solidFill>
                <a:schemeClr val="tx1"/>
              </a:solidFill>
              <a:latin typeface="Georgia" panose="02040502050405020303" pitchFamily="18" charset="0"/>
            </a:rPr>
            <a:t>	-55% “Generalists”</a:t>
          </a:r>
        </a:p>
      </dgm:t>
    </dgm:pt>
    <dgm:pt modelId="{0562CC5B-AC76-4F70-A98A-3CB86FF0EAF0}" type="sibTrans" cxnId="{DB059820-563C-4826-B6CE-15E117CF3ACC}">
      <dgm:prSet/>
      <dgm:spPr/>
      <dgm:t>
        <a:bodyPr/>
        <a:lstStyle/>
        <a:p>
          <a:endParaRPr lang="en-US"/>
        </a:p>
      </dgm:t>
    </dgm:pt>
    <dgm:pt modelId="{BA9D923D-B9BF-4030-97CB-1E3BBB6510E9}" type="parTrans" cxnId="{DB059820-563C-4826-B6CE-15E117CF3ACC}">
      <dgm:prSet/>
      <dgm:spPr/>
      <dgm:t>
        <a:bodyPr/>
        <a:lstStyle/>
        <a:p>
          <a:endParaRPr lang="en-US"/>
        </a:p>
      </dgm:t>
    </dgm:pt>
    <dgm:pt modelId="{68E5A2E0-EE65-4B31-9E0B-A40CC3C3DC28}">
      <dgm:prSet custT="1"/>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dirty="0">
              <a:solidFill>
                <a:schemeClr val="tx1"/>
              </a:solidFill>
              <a:latin typeface="Georgia" panose="02040502050405020303" pitchFamily="18" charset="0"/>
            </a:rPr>
            <a:t>	-45% “Specialists”</a:t>
          </a:r>
        </a:p>
      </dgm:t>
    </dgm:pt>
    <dgm:pt modelId="{33FC50C0-F819-4101-B957-6635D5F85451}" type="parTrans" cxnId="{164BB9A4-F3D2-4754-AFBE-19909825A964}">
      <dgm:prSet/>
      <dgm:spPr/>
      <dgm:t>
        <a:bodyPr/>
        <a:lstStyle/>
        <a:p>
          <a:endParaRPr lang="en-US"/>
        </a:p>
      </dgm:t>
    </dgm:pt>
    <dgm:pt modelId="{BC924967-D666-4DCB-AB16-F6C13E98CA7D}" type="sibTrans" cxnId="{164BB9A4-F3D2-4754-AFBE-19909825A964}">
      <dgm:prSet/>
      <dgm:spPr/>
      <dgm:t>
        <a:bodyPr/>
        <a:lstStyle/>
        <a:p>
          <a:endParaRPr lang="en-US"/>
        </a:p>
      </dgm:t>
    </dgm:pt>
    <dgm:pt modelId="{B1B4C437-823A-4FD2-ACA3-8DF8C1AE9F8E}">
      <dgm:prSet custT="1"/>
      <dgm:spPr/>
      <dgm:t>
        <a:bodyPr/>
        <a:lstStyle/>
        <a:p>
          <a:pPr marL="285750" lvl="1" indent="0" defTabSz="1244600">
            <a:lnSpc>
              <a:spcPct val="90000"/>
            </a:lnSpc>
            <a:spcBef>
              <a:spcPct val="0"/>
            </a:spcBef>
            <a:spcAft>
              <a:spcPct val="20000"/>
            </a:spcAft>
          </a:pPr>
          <a:r>
            <a:rPr lang="en-US" sz="2800" dirty="0">
              <a:solidFill>
                <a:schemeClr val="tx1"/>
              </a:solidFill>
              <a:latin typeface="Georgia" panose="02040502050405020303" pitchFamily="18" charset="0"/>
              <a:ea typeface="Tahoma"/>
              <a:cs typeface="Times New Roman" panose="02020603050405020304" pitchFamily="18" charset="0"/>
              <a:sym typeface="Tahoma"/>
            </a:rPr>
            <a:t>2,368 Family Members</a:t>
          </a:r>
          <a:endParaRPr lang="en-US" sz="2800" dirty="0">
            <a:solidFill>
              <a:schemeClr val="tx1"/>
            </a:solidFill>
            <a:latin typeface="Georgia" panose="02040502050405020303" pitchFamily="18" charset="0"/>
          </a:endParaRPr>
        </a:p>
      </dgm:t>
    </dgm:pt>
    <dgm:pt modelId="{4710DA07-6CA8-4C6C-8F07-4742587A819E}" type="parTrans" cxnId="{FCECACEF-200F-486D-87EE-B6929C6D97A9}">
      <dgm:prSet/>
      <dgm:spPr/>
      <dgm:t>
        <a:bodyPr/>
        <a:lstStyle/>
        <a:p>
          <a:endParaRPr lang="en-US"/>
        </a:p>
      </dgm:t>
    </dgm:pt>
    <dgm:pt modelId="{24C222F3-F253-4680-AE3F-208F7F97D45D}" type="sibTrans" cxnId="{FCECACEF-200F-486D-87EE-B6929C6D97A9}">
      <dgm:prSet/>
      <dgm:spPr/>
      <dgm:t>
        <a:bodyPr/>
        <a:lstStyle/>
        <a:p>
          <a:endParaRPr lang="en-US"/>
        </a:p>
      </dgm:t>
    </dgm:pt>
    <dgm:pt modelId="{5335F190-73E3-4338-B6E8-75BFC03432A5}">
      <dgm:prSet custT="1"/>
      <dgm:spPr/>
      <dgm:t>
        <a:bodyPr/>
        <a:lstStyle/>
        <a:p>
          <a:pPr marL="285750" lvl="1" indent="0" defTabSz="1244600">
            <a:lnSpc>
              <a:spcPct val="90000"/>
            </a:lnSpc>
            <a:spcBef>
              <a:spcPct val="0"/>
            </a:spcBef>
            <a:spcAft>
              <a:spcPct val="20000"/>
            </a:spcAft>
          </a:pPr>
          <a:endParaRPr lang="en-US" sz="2800" dirty="0">
            <a:solidFill>
              <a:schemeClr val="tx1"/>
            </a:solidFill>
            <a:latin typeface="Georgia" panose="02040502050405020303" pitchFamily="18" charset="0"/>
          </a:endParaRPr>
        </a:p>
      </dgm:t>
    </dgm:pt>
    <dgm:pt modelId="{F32097D0-0826-4416-805C-36CCAF359567}" type="parTrans" cxnId="{B4265928-F28B-4BE9-8329-DCEA79C94CC8}">
      <dgm:prSet/>
      <dgm:spPr/>
      <dgm:t>
        <a:bodyPr/>
        <a:lstStyle/>
        <a:p>
          <a:endParaRPr lang="en-US"/>
        </a:p>
      </dgm:t>
    </dgm:pt>
    <dgm:pt modelId="{B2A4F1CF-F62A-4F72-875B-1C30C5478C3C}" type="sibTrans" cxnId="{B4265928-F28B-4BE9-8329-DCEA79C94CC8}">
      <dgm:prSet/>
      <dgm:spPr/>
      <dgm:t>
        <a:bodyPr/>
        <a:lstStyle/>
        <a:p>
          <a:endParaRPr lang="en-US"/>
        </a:p>
      </dgm:t>
    </dgm:pt>
    <dgm:pt modelId="{F996FE06-B140-4A6D-B4D3-B1FE30BE0435}">
      <dgm:prSet custT="1"/>
      <dgm:spPr/>
      <dgm:t>
        <a:bodyPr/>
        <a:lstStyle/>
        <a:p>
          <a:pPr marL="285750" lvl="1" indent="0" defTabSz="1244600">
            <a:lnSpc>
              <a:spcPct val="90000"/>
            </a:lnSpc>
            <a:spcBef>
              <a:spcPct val="0"/>
            </a:spcBef>
            <a:spcAft>
              <a:spcPct val="20000"/>
            </a:spcAft>
          </a:pPr>
          <a:endParaRPr lang="en-US" sz="1400" dirty="0">
            <a:latin typeface="Georgia"/>
          </a:endParaRPr>
        </a:p>
      </dgm:t>
    </dgm:pt>
    <dgm:pt modelId="{09C76864-2EF4-418A-B813-36C29EF8FDA9}" type="parTrans" cxnId="{87708741-4039-4D76-9653-B15DA4709C3E}">
      <dgm:prSet/>
      <dgm:spPr/>
      <dgm:t>
        <a:bodyPr/>
        <a:lstStyle/>
        <a:p>
          <a:endParaRPr lang="en-US"/>
        </a:p>
      </dgm:t>
    </dgm:pt>
    <dgm:pt modelId="{AE70D1C7-133F-421B-BEF3-D5B6FA931EE5}" type="sibTrans" cxnId="{87708741-4039-4D76-9653-B15DA4709C3E}">
      <dgm:prSet/>
      <dgm:spPr/>
      <dgm:t>
        <a:bodyPr/>
        <a:lstStyle/>
        <a:p>
          <a:endParaRPr lang="en-US"/>
        </a:p>
      </dgm:t>
    </dgm:pt>
    <dgm:pt modelId="{692B5A88-AB25-6D49-B7FD-084D37302F4A}" type="pres">
      <dgm:prSet presAssocID="{F371DBC3-993D-46B6-8593-6535B21E29F3}" presName="linear" presStyleCnt="0">
        <dgm:presLayoutVars>
          <dgm:animLvl val="lvl"/>
          <dgm:resizeHandles val="exact"/>
        </dgm:presLayoutVars>
      </dgm:prSet>
      <dgm:spPr/>
    </dgm:pt>
    <dgm:pt modelId="{3527A0C8-8C27-A142-B289-43C464133996}" type="pres">
      <dgm:prSet presAssocID="{D34F1ECF-A5B7-4935-84D5-BE86189CBC88}" presName="parentText" presStyleLbl="node1" presStyleIdx="0" presStyleCnt="3" custLinFactY="-81238" custLinFactNeighborX="-2399" custLinFactNeighborY="-100000">
        <dgm:presLayoutVars>
          <dgm:chMax val="0"/>
          <dgm:bulletEnabled val="1"/>
        </dgm:presLayoutVars>
      </dgm:prSet>
      <dgm:spPr/>
    </dgm:pt>
    <dgm:pt modelId="{2D110953-24B0-3147-8932-CCDBB373903B}" type="pres">
      <dgm:prSet presAssocID="{BC9B9AA3-9555-4694-88A2-79D63918CFC4}" presName="spacer" presStyleCnt="0"/>
      <dgm:spPr/>
    </dgm:pt>
    <dgm:pt modelId="{524CEAB6-029E-334A-BFC7-D36DECAA401C}" type="pres">
      <dgm:prSet presAssocID="{FEA3AEA7-F918-4D64-BA2F-8C7D62EFC99A}" presName="parentText" presStyleLbl="node1" presStyleIdx="1" presStyleCnt="3" custLinFactNeighborY="-55031">
        <dgm:presLayoutVars>
          <dgm:chMax val="0"/>
          <dgm:bulletEnabled val="1"/>
        </dgm:presLayoutVars>
      </dgm:prSet>
      <dgm:spPr/>
    </dgm:pt>
    <dgm:pt modelId="{64BC5391-E18C-6B48-9A81-D3468F9F929C}" type="pres">
      <dgm:prSet presAssocID="{FEA3AEA7-F918-4D64-BA2F-8C7D62EFC99A}" presName="childText" presStyleLbl="revTx" presStyleIdx="0" presStyleCnt="1" custScaleY="66376" custLinFactNeighborY="-94630">
        <dgm:presLayoutVars>
          <dgm:bulletEnabled val="1"/>
        </dgm:presLayoutVars>
      </dgm:prSet>
      <dgm:spPr/>
    </dgm:pt>
    <dgm:pt modelId="{A39C22D0-5508-2146-9F79-D9AB7F14CB28}" type="pres">
      <dgm:prSet presAssocID="{4B18AA6E-9C43-4C89-A0C3-EF07CA8807A8}" presName="parentText" presStyleLbl="node1" presStyleIdx="2" presStyleCnt="3" custLinFactNeighborX="-386" custLinFactNeighborY="-12570">
        <dgm:presLayoutVars>
          <dgm:chMax val="0"/>
          <dgm:bulletEnabled val="1"/>
        </dgm:presLayoutVars>
      </dgm:prSet>
      <dgm:spPr/>
    </dgm:pt>
  </dgm:ptLst>
  <dgm:cxnLst>
    <dgm:cxn modelId="{376AB207-DF70-45EE-AE95-CB3E71A835AD}" type="presOf" srcId="{F371DBC3-993D-46B6-8593-6535B21E29F3}" destId="{692B5A88-AB25-6D49-B7FD-084D37302F4A}" srcOrd="0" destOrd="0" presId="urn:microsoft.com/office/officeart/2005/8/layout/vList2"/>
    <dgm:cxn modelId="{B623901E-DB4E-40AF-B67F-9A3F27B45F25}" type="presOf" srcId="{D34F1ECF-A5B7-4935-84D5-BE86189CBC88}" destId="{3527A0C8-8C27-A142-B289-43C464133996}" srcOrd="0" destOrd="0" presId="urn:microsoft.com/office/officeart/2005/8/layout/vList2"/>
    <dgm:cxn modelId="{DB059820-563C-4826-B6CE-15E117CF3ACC}" srcId="{1EB51A9A-65F6-4C7C-BB69-7D6BE23A1374}" destId="{70927054-8383-4039-9D94-829076CC04D3}" srcOrd="0" destOrd="0" parTransId="{BA9D923D-B9BF-4030-97CB-1E3BBB6510E9}" sibTransId="{0562CC5B-AC76-4F70-A98A-3CB86FF0EAF0}"/>
    <dgm:cxn modelId="{D5630922-67CF-483D-9E6B-CF5EC8B2F1E4}" type="presOf" srcId="{67C03E97-A6DE-46E1-8823-314A0B37A939}" destId="{64BC5391-E18C-6B48-9A81-D3468F9F929C}" srcOrd="0" destOrd="1" presId="urn:microsoft.com/office/officeart/2005/8/layout/vList2"/>
    <dgm:cxn modelId="{B4265928-F28B-4BE9-8329-DCEA79C94CC8}" srcId="{FEA3AEA7-F918-4D64-BA2F-8C7D62EFC99A}" destId="{5335F190-73E3-4338-B6E8-75BFC03432A5}" srcOrd="4" destOrd="0" parTransId="{F32097D0-0826-4416-805C-36CCAF359567}" sibTransId="{B2A4F1CF-F62A-4F72-875B-1C30C5478C3C}"/>
    <dgm:cxn modelId="{30A3E835-4182-4D3E-802F-2E6956374C1F}" type="presOf" srcId="{68E5A2E0-EE65-4B31-9E0B-A40CC3C3DC28}" destId="{64BC5391-E18C-6B48-9A81-D3468F9F929C}" srcOrd="0" destOrd="4" presId="urn:microsoft.com/office/officeart/2005/8/layout/vList2"/>
    <dgm:cxn modelId="{EA0CF13B-0615-42E0-B1B8-CC5DD224FE8F}" srcId="{FEA3AEA7-F918-4D64-BA2F-8C7D62EFC99A}" destId="{67C03E97-A6DE-46E1-8823-314A0B37A939}" srcOrd="1" destOrd="0" parTransId="{8B7CAE5D-9B88-4ED8-AF19-9E727A1831C4}" sibTransId="{4F11772D-A562-474A-80B3-1948E5B91F97}"/>
    <dgm:cxn modelId="{7F52065D-CA4D-4434-BF89-28BF46A0AB9B}" srcId="{FEA3AEA7-F918-4D64-BA2F-8C7D62EFC99A}" destId="{32BFB68B-74A0-4D44-8815-1A7574482C12}" srcOrd="6" destOrd="0" parTransId="{7CE06D11-87C4-4BA5-ACC8-5B57B242C95F}" sibTransId="{5233375A-D31A-4FF5-B5C6-FF79A61F76CE}"/>
    <dgm:cxn modelId="{87708741-4039-4D76-9653-B15DA4709C3E}" srcId="{FEA3AEA7-F918-4D64-BA2F-8C7D62EFC99A}" destId="{F996FE06-B140-4A6D-B4D3-B1FE30BE0435}" srcOrd="0" destOrd="0" parTransId="{09C76864-2EF4-418A-B813-36C29EF8FDA9}" sibTransId="{AE70D1C7-133F-421B-BEF3-D5B6FA931EE5}"/>
    <dgm:cxn modelId="{8DCD9C44-7582-4711-9D31-306F1E7F0CA4}" type="presOf" srcId="{5504ED15-171F-4CCF-BEA1-142E8E5C4DB0}" destId="{64BC5391-E18C-6B48-9A81-D3468F9F929C}" srcOrd="0" destOrd="5" presId="urn:microsoft.com/office/officeart/2005/8/layout/vList2"/>
    <dgm:cxn modelId="{4E74E947-50F6-4BFC-86EA-37BEB9463E11}" type="presOf" srcId="{70927054-8383-4039-9D94-829076CC04D3}" destId="{64BC5391-E18C-6B48-9A81-D3468F9F929C}" srcOrd="0" destOrd="3" presId="urn:microsoft.com/office/officeart/2005/8/layout/vList2"/>
    <dgm:cxn modelId="{A01E7A49-644C-4C27-9AC5-78A8FC259F41}" type="presOf" srcId="{46F9250C-1539-45FC-97C0-7F31EE97AFAC}" destId="{64BC5391-E18C-6B48-9A81-D3468F9F929C}" srcOrd="0" destOrd="6" presId="urn:microsoft.com/office/officeart/2005/8/layout/vList2"/>
    <dgm:cxn modelId="{DAF5AD4A-B8DD-4B54-9C1A-6A1F599C8BFE}" type="presOf" srcId="{6E9114FB-23B0-42FC-A217-5C2E2F977287}" destId="{64BC5391-E18C-6B48-9A81-D3468F9F929C}" srcOrd="0" destOrd="10" presId="urn:microsoft.com/office/officeart/2005/8/layout/vList2"/>
    <dgm:cxn modelId="{90FBD74A-C1BC-4CC0-BE7D-A19B72959430}" type="presOf" srcId="{FEA3AEA7-F918-4D64-BA2F-8C7D62EFC99A}" destId="{524CEAB6-029E-334A-BFC7-D36DECAA401C}" srcOrd="0" destOrd="0" presId="urn:microsoft.com/office/officeart/2005/8/layout/vList2"/>
    <dgm:cxn modelId="{3C727D6B-AF04-4F34-A574-E0918AE1A9AF}" type="presOf" srcId="{4B18AA6E-9C43-4C89-A0C3-EF07CA8807A8}" destId="{A39C22D0-5508-2146-9F79-D9AB7F14CB28}" srcOrd="0" destOrd="0" presId="urn:microsoft.com/office/officeart/2005/8/layout/vList2"/>
    <dgm:cxn modelId="{48DAF455-368B-4081-B01F-DCC8D90B4F3C}" srcId="{F371DBC3-993D-46B6-8593-6535B21E29F3}" destId="{D34F1ECF-A5B7-4935-84D5-BE86189CBC88}" srcOrd="0" destOrd="0" parTransId="{3F473960-D36E-400B-8240-E5D3A289E491}" sibTransId="{BC9B9AA3-9555-4694-88A2-79D63918CFC4}"/>
    <dgm:cxn modelId="{5F25F87D-1CB7-426B-B7C3-353B9FCDA906}" srcId="{32BFB68B-74A0-4D44-8815-1A7574482C12}" destId="{6E9114FB-23B0-42FC-A217-5C2E2F977287}" srcOrd="0" destOrd="0" parTransId="{8B64B47D-DBB3-41ED-A866-7AE0C640A091}" sibTransId="{E434EAA2-520C-45A5-970D-5AD8C2EEBE65}"/>
    <dgm:cxn modelId="{164BB9A4-F3D2-4754-AFBE-19909825A964}" srcId="{70927054-8383-4039-9D94-829076CC04D3}" destId="{68E5A2E0-EE65-4B31-9E0B-A40CC3C3DC28}" srcOrd="0" destOrd="0" parTransId="{33FC50C0-F819-4101-B957-6635D5F85451}" sibTransId="{BC924967-D666-4DCB-AB16-F6C13E98CA7D}"/>
    <dgm:cxn modelId="{0C2620B3-7207-47B8-B30A-BF901638542E}" type="presOf" srcId="{5335F190-73E3-4338-B6E8-75BFC03432A5}" destId="{64BC5391-E18C-6B48-9A81-D3468F9F929C}" srcOrd="0" destOrd="7" presId="urn:microsoft.com/office/officeart/2005/8/layout/vList2"/>
    <dgm:cxn modelId="{5D0CE3BD-F193-4657-914E-5B4F328E8CD0}" type="presOf" srcId="{FB633E05-002D-447D-859E-E96B0D822554}" destId="{64BC5391-E18C-6B48-9A81-D3468F9F929C}" srcOrd="0" destOrd="11" presId="urn:microsoft.com/office/officeart/2005/8/layout/vList2"/>
    <dgm:cxn modelId="{655C95C4-12F6-4093-8C66-85BD790C2707}" srcId="{F371DBC3-993D-46B6-8593-6535B21E29F3}" destId="{FEA3AEA7-F918-4D64-BA2F-8C7D62EFC99A}" srcOrd="1" destOrd="0" parTransId="{1B9CE9F1-366A-4ED3-801A-4BDB3BA33EEB}" sibTransId="{18B277F5-3722-44D5-B11B-DD54B96FCADB}"/>
    <dgm:cxn modelId="{E6149CC4-2B2C-4144-B4E0-350BB69DD422}" srcId="{32BFB68B-74A0-4D44-8815-1A7574482C12}" destId="{FB633E05-002D-447D-859E-E96B0D822554}" srcOrd="1" destOrd="0" parTransId="{B906382B-962B-4B6A-9F76-0725863EF525}" sibTransId="{B321A438-EBF8-421E-A053-B4E673DCED2A}"/>
    <dgm:cxn modelId="{B3B84FCA-832F-4903-83F1-C52D7E3C675C}" srcId="{FEA3AEA7-F918-4D64-BA2F-8C7D62EFC99A}" destId="{1EB51A9A-65F6-4C7C-BB69-7D6BE23A1374}" srcOrd="2" destOrd="0" parTransId="{18A98F54-60ED-46D5-B16A-6F50C86D36A6}" sibTransId="{17FB53A5-67DA-4A28-9762-E6E910FC4BF7}"/>
    <dgm:cxn modelId="{3EFEE6CA-A13B-46AE-B913-A2CF464B225F}" type="presOf" srcId="{F996FE06-B140-4A6D-B4D3-B1FE30BE0435}" destId="{64BC5391-E18C-6B48-9A81-D3468F9F929C}" srcOrd="0" destOrd="0" presId="urn:microsoft.com/office/officeart/2005/8/layout/vList2"/>
    <dgm:cxn modelId="{0B939ED0-0051-4C74-938E-E392130374DB}" type="presOf" srcId="{1EB51A9A-65F6-4C7C-BB69-7D6BE23A1374}" destId="{64BC5391-E18C-6B48-9A81-D3468F9F929C}" srcOrd="0" destOrd="2" presId="urn:microsoft.com/office/officeart/2005/8/layout/vList2"/>
    <dgm:cxn modelId="{F27FFCDA-F05A-44A3-B5E4-D04BDE4AA48D}" type="presOf" srcId="{B1B4C437-823A-4FD2-ACA3-8DF8C1AE9F8E}" destId="{64BC5391-E18C-6B48-9A81-D3468F9F929C}" srcOrd="0" destOrd="8" presId="urn:microsoft.com/office/officeart/2005/8/layout/vList2"/>
    <dgm:cxn modelId="{1DDFF9E5-2958-4637-BA14-8CD658A2672F}" type="presOf" srcId="{32BFB68B-74A0-4D44-8815-1A7574482C12}" destId="{64BC5391-E18C-6B48-9A81-D3468F9F929C}" srcOrd="0" destOrd="9" presId="urn:microsoft.com/office/officeart/2005/8/layout/vList2"/>
    <dgm:cxn modelId="{BB2449E6-4E10-4ED9-95E8-01587E77CE21}" srcId="{1EB51A9A-65F6-4C7C-BB69-7D6BE23A1374}" destId="{5504ED15-171F-4CCF-BEA1-142E8E5C4DB0}" srcOrd="1" destOrd="0" parTransId="{25951347-5630-4BA1-B4FF-3663C2D74E0E}" sibTransId="{F65DADFA-3500-40B1-AA29-20951AEBA06E}"/>
    <dgm:cxn modelId="{0DD018ED-E873-41B7-B8C5-44207AE57A55}" srcId="{F371DBC3-993D-46B6-8593-6535B21E29F3}" destId="{4B18AA6E-9C43-4C89-A0C3-EF07CA8807A8}" srcOrd="2" destOrd="0" parTransId="{26E4293F-F6CC-4A6F-A996-7D70A18F2BF0}" sibTransId="{2A8AF487-9F36-45BD-9BDA-14F083FDD322}"/>
    <dgm:cxn modelId="{FCECACEF-200F-486D-87EE-B6929C6D97A9}" srcId="{FEA3AEA7-F918-4D64-BA2F-8C7D62EFC99A}" destId="{B1B4C437-823A-4FD2-ACA3-8DF8C1AE9F8E}" srcOrd="5" destOrd="0" parTransId="{4710DA07-6CA8-4C6C-8F07-4742587A819E}" sibTransId="{24C222F3-F253-4680-AE3F-208F7F97D45D}"/>
    <dgm:cxn modelId="{7E625EF0-646F-4D8C-9116-3296B6F63047}" srcId="{FEA3AEA7-F918-4D64-BA2F-8C7D62EFC99A}" destId="{46F9250C-1539-45FC-97C0-7F31EE97AFAC}" srcOrd="3" destOrd="0" parTransId="{7BD6740D-0490-416B-B141-E90023994641}" sibTransId="{8AB89D9C-C779-4C3A-AA0C-05A7499E652D}"/>
    <dgm:cxn modelId="{9D149014-B0A4-4BB0-A0F6-DD719587F3C4}" type="presParOf" srcId="{692B5A88-AB25-6D49-B7FD-084D37302F4A}" destId="{3527A0C8-8C27-A142-B289-43C464133996}" srcOrd="0" destOrd="0" presId="urn:microsoft.com/office/officeart/2005/8/layout/vList2"/>
    <dgm:cxn modelId="{6884915C-6FDA-4405-BDA8-F16E4E4D8BE5}" type="presParOf" srcId="{692B5A88-AB25-6D49-B7FD-084D37302F4A}" destId="{2D110953-24B0-3147-8932-CCDBB373903B}" srcOrd="1" destOrd="0" presId="urn:microsoft.com/office/officeart/2005/8/layout/vList2"/>
    <dgm:cxn modelId="{14793E4E-5522-4B1C-A3C0-A49F49E5027B}" type="presParOf" srcId="{692B5A88-AB25-6D49-B7FD-084D37302F4A}" destId="{524CEAB6-029E-334A-BFC7-D36DECAA401C}" srcOrd="2" destOrd="0" presId="urn:microsoft.com/office/officeart/2005/8/layout/vList2"/>
    <dgm:cxn modelId="{D1A80535-3351-4F4B-BE9F-3E7A4AE1CB2C}" type="presParOf" srcId="{692B5A88-AB25-6D49-B7FD-084D37302F4A}" destId="{64BC5391-E18C-6B48-9A81-D3468F9F929C}" srcOrd="3" destOrd="0" presId="urn:microsoft.com/office/officeart/2005/8/layout/vList2"/>
    <dgm:cxn modelId="{78BE21B5-BECC-4D5C-94CD-C7F50E37E1AF}" type="presParOf" srcId="{692B5A88-AB25-6D49-B7FD-084D37302F4A}" destId="{A39C22D0-5508-2146-9F79-D9AB7F14CB2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7A0C8-8C27-A142-B289-43C464133996}">
      <dsp:nvSpPr>
        <dsp:cNvPr id="0" name=""/>
        <dsp:cNvSpPr/>
      </dsp:nvSpPr>
      <dsp:spPr>
        <a:xfrm>
          <a:off x="0" y="0"/>
          <a:ext cx="7242381" cy="11243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r>
            <a:rPr lang="en-US" sz="500" kern="1200">
              <a:latin typeface="Georgia"/>
            </a:rPr>
            <a:t>Department of State Staffing</a:t>
          </a:r>
          <a:endParaRPr lang="en-US" sz="500" b="0" i="0" u="none" strike="noStrike" kern="1200" cap="none" baseline="0" noProof="0">
            <a:solidFill>
              <a:srgbClr val="010000"/>
            </a:solidFill>
            <a:latin typeface="Georgia"/>
          </a:endParaRPr>
        </a:p>
      </dsp:txBody>
      <dsp:txXfrm>
        <a:off x="54886" y="54886"/>
        <a:ext cx="7132609" cy="1014568"/>
      </dsp:txXfrm>
    </dsp:sp>
    <dsp:sp modelId="{524CEAB6-029E-334A-BFC7-D36DECAA401C}">
      <dsp:nvSpPr>
        <dsp:cNvPr id="0" name=""/>
        <dsp:cNvSpPr/>
      </dsp:nvSpPr>
      <dsp:spPr>
        <a:xfrm>
          <a:off x="0" y="0"/>
          <a:ext cx="7242381" cy="112434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Georgia"/>
            </a:rPr>
            <a:t>75,000 employees worldwide </a:t>
          </a:r>
        </a:p>
        <a:p>
          <a:pPr marL="0" lvl="0" indent="0" algn="ctr" defTabSz="1422400">
            <a:lnSpc>
              <a:spcPct val="90000"/>
            </a:lnSpc>
            <a:spcBef>
              <a:spcPct val="0"/>
            </a:spcBef>
            <a:spcAft>
              <a:spcPct val="35000"/>
            </a:spcAft>
            <a:buNone/>
          </a:pPr>
          <a:r>
            <a:rPr lang="en-US" sz="1800" kern="1200" dirty="0">
              <a:solidFill>
                <a:schemeClr val="accent2"/>
              </a:solidFill>
              <a:latin typeface="Georgia"/>
            </a:rPr>
            <a:t>(3% of DOD total workforce)</a:t>
          </a:r>
        </a:p>
      </dsp:txBody>
      <dsp:txXfrm>
        <a:off x="54886" y="54886"/>
        <a:ext cx="7132609" cy="1014568"/>
      </dsp:txXfrm>
    </dsp:sp>
    <dsp:sp modelId="{64BC5391-E18C-6B48-9A81-D3468F9F929C}">
      <dsp:nvSpPr>
        <dsp:cNvPr id="0" name=""/>
        <dsp:cNvSpPr/>
      </dsp:nvSpPr>
      <dsp:spPr>
        <a:xfrm>
          <a:off x="0" y="1205083"/>
          <a:ext cx="7242381" cy="3221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946" tIns="17780" rIns="99568" bIns="17780" numCol="1" spcCol="1270" anchor="t" anchorCtr="0">
          <a:noAutofit/>
        </a:bodyPr>
        <a:lstStyle/>
        <a:p>
          <a:pPr marL="285750" lvl="1" indent="0" algn="l" defTabSz="1244600">
            <a:lnSpc>
              <a:spcPct val="90000"/>
            </a:lnSpc>
            <a:spcBef>
              <a:spcPct val="0"/>
            </a:spcBef>
            <a:spcAft>
              <a:spcPct val="20000"/>
            </a:spcAft>
            <a:buChar char="•"/>
          </a:pPr>
          <a:endParaRPr lang="en-US" sz="1400" kern="1200" dirty="0">
            <a:latin typeface="Georgia"/>
          </a:endParaRPr>
        </a:p>
        <a:p>
          <a:pPr marL="285750" lvl="1" indent="0" algn="l" defTabSz="1244600">
            <a:lnSpc>
              <a:spcPct val="90000"/>
            </a:lnSpc>
            <a:spcBef>
              <a:spcPct val="0"/>
            </a:spcBef>
            <a:spcAft>
              <a:spcPct val="20000"/>
            </a:spcAft>
            <a:buChar char="•"/>
          </a:pPr>
          <a:endParaRPr lang="en-US" sz="2800" kern="1200" dirty="0">
            <a:solidFill>
              <a:schemeClr val="tx1"/>
            </a:solidFill>
            <a:latin typeface="Georgia" panose="02040502050405020303" pitchFamily="18" charset="0"/>
          </a:endParaRPr>
        </a:p>
        <a:p>
          <a:pPr marL="285750" lvl="1" indent="0" algn="l" defTabSz="1244600">
            <a:lnSpc>
              <a:spcPct val="90000"/>
            </a:lnSpc>
            <a:spcBef>
              <a:spcPct val="0"/>
            </a:spcBef>
            <a:spcAft>
              <a:spcPct val="20000"/>
            </a:spcAft>
            <a:buChar char="•"/>
          </a:pPr>
          <a:r>
            <a:rPr lang="en-US" sz="2800" kern="1200" dirty="0">
              <a:solidFill>
                <a:schemeClr val="tx1"/>
              </a:solidFill>
              <a:latin typeface="Georgia" panose="02040502050405020303" pitchFamily="18" charset="0"/>
            </a:rPr>
            <a:t>14,500 Foreign Service:</a:t>
          </a: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kern="1200" dirty="0">
              <a:solidFill>
                <a:schemeClr val="tx1"/>
              </a:solidFill>
              <a:latin typeface="Georgia" panose="02040502050405020303" pitchFamily="18" charset="0"/>
            </a:rPr>
            <a:t>	-55% “Generalists”</a:t>
          </a: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kern="1200" dirty="0">
              <a:solidFill>
                <a:schemeClr val="tx1"/>
              </a:solidFill>
              <a:latin typeface="Georgia" panose="02040502050405020303" pitchFamily="18" charset="0"/>
            </a:rPr>
            <a:t>	-45% “Specialists”</a:t>
          </a:r>
        </a:p>
        <a:p>
          <a:pPr marL="571500" lvl="2" indent="0" algn="l" defTabSz="1244600">
            <a:lnSpc>
              <a:spcPct val="90000"/>
            </a:lnSpc>
            <a:spcBef>
              <a:spcPct val="0"/>
            </a:spcBef>
            <a:spcAft>
              <a:spcPct val="20000"/>
            </a:spcAft>
            <a:buChar char="•"/>
          </a:pPr>
          <a:endParaRPr lang="en-US" sz="2800" kern="1200" dirty="0">
            <a:solidFill>
              <a:schemeClr val="tx1"/>
            </a:solidFill>
            <a:latin typeface="Georgia" panose="02040502050405020303" pitchFamily="18" charset="0"/>
          </a:endParaRPr>
        </a:p>
        <a:p>
          <a:pPr marL="285750" lvl="1" indent="0" algn="l" defTabSz="1244600">
            <a:lnSpc>
              <a:spcPct val="90000"/>
            </a:lnSpc>
            <a:spcBef>
              <a:spcPct val="0"/>
            </a:spcBef>
            <a:spcAft>
              <a:spcPct val="20000"/>
            </a:spcAft>
            <a:buChar char="•"/>
          </a:pPr>
          <a:r>
            <a:rPr lang="en-US" sz="2800" kern="1200" dirty="0">
              <a:solidFill>
                <a:schemeClr val="tx1"/>
              </a:solidFill>
              <a:latin typeface="Georgia" panose="02040502050405020303" pitchFamily="18" charset="0"/>
            </a:rPr>
            <a:t>10,000 Civil Service</a:t>
          </a:r>
        </a:p>
        <a:p>
          <a:pPr marL="285750" lvl="1" indent="0" algn="l" defTabSz="1244600">
            <a:lnSpc>
              <a:spcPct val="90000"/>
            </a:lnSpc>
            <a:spcBef>
              <a:spcPct val="0"/>
            </a:spcBef>
            <a:spcAft>
              <a:spcPct val="20000"/>
            </a:spcAft>
            <a:buChar char="•"/>
          </a:pPr>
          <a:endParaRPr lang="en-US" sz="2800" kern="1200" dirty="0">
            <a:solidFill>
              <a:schemeClr val="tx1"/>
            </a:solidFill>
            <a:latin typeface="Georgia" panose="02040502050405020303" pitchFamily="18" charset="0"/>
          </a:endParaRPr>
        </a:p>
        <a:p>
          <a:pPr marL="285750" lvl="1" indent="0" algn="l" defTabSz="1244600">
            <a:lnSpc>
              <a:spcPct val="90000"/>
            </a:lnSpc>
            <a:spcBef>
              <a:spcPct val="0"/>
            </a:spcBef>
            <a:spcAft>
              <a:spcPct val="20000"/>
            </a:spcAft>
            <a:buChar char="•"/>
          </a:pPr>
          <a:r>
            <a:rPr lang="en-US" sz="2800" kern="1200" dirty="0">
              <a:solidFill>
                <a:schemeClr val="tx1"/>
              </a:solidFill>
              <a:latin typeface="Georgia" panose="02040502050405020303" pitchFamily="18" charset="0"/>
              <a:ea typeface="Tahoma"/>
              <a:cs typeface="Times New Roman" panose="02020603050405020304" pitchFamily="18" charset="0"/>
              <a:sym typeface="Tahoma"/>
            </a:rPr>
            <a:t>2,368 Family Members</a:t>
          </a:r>
          <a:endParaRPr lang="en-US" sz="2800" kern="1200" dirty="0">
            <a:solidFill>
              <a:schemeClr val="tx1"/>
            </a:solidFill>
            <a:latin typeface="Georgia" panose="02040502050405020303" pitchFamily="18" charset="0"/>
          </a:endParaRPr>
        </a:p>
        <a:p>
          <a:pPr marL="285750" lvl="1" indent="0" algn="l" defTabSz="1244600">
            <a:lnSpc>
              <a:spcPct val="90000"/>
            </a:lnSpc>
            <a:spcBef>
              <a:spcPct val="0"/>
            </a:spcBef>
            <a:spcAft>
              <a:spcPct val="20000"/>
            </a:spcAft>
            <a:buChar char="•"/>
          </a:pPr>
          <a:endParaRPr lang="en-US" sz="2800" kern="1200" dirty="0">
            <a:latin typeface="Georgia"/>
          </a:endParaRPr>
        </a:p>
        <a:p>
          <a:pPr marL="571500" lvl="2" indent="0" algn="l" defTabSz="1244600">
            <a:lnSpc>
              <a:spcPct val="90000"/>
            </a:lnSpc>
            <a:spcBef>
              <a:spcPct val="0"/>
            </a:spcBef>
            <a:spcAft>
              <a:spcPct val="20000"/>
            </a:spcAft>
            <a:buChar char="•"/>
          </a:pPr>
          <a:endParaRPr lang="en-US" sz="2800" kern="1200" dirty="0">
            <a:latin typeface="Georgia"/>
          </a:endParaRPr>
        </a:p>
        <a:p>
          <a:pPr marL="571500" lvl="2" indent="0" algn="l" defTabSz="1244600">
            <a:lnSpc>
              <a:spcPct val="90000"/>
            </a:lnSpc>
            <a:spcBef>
              <a:spcPct val="0"/>
            </a:spcBef>
            <a:spcAft>
              <a:spcPct val="20000"/>
            </a:spcAft>
            <a:buChar char="•"/>
          </a:pPr>
          <a:endParaRPr lang="en-US" sz="2800" kern="1200" dirty="0">
            <a:latin typeface="Georgia"/>
          </a:endParaRPr>
        </a:p>
      </dsp:txBody>
      <dsp:txXfrm>
        <a:off x="0" y="1205083"/>
        <a:ext cx="7242381" cy="3221685"/>
      </dsp:txXfrm>
    </dsp:sp>
    <dsp:sp modelId="{A39C22D0-5508-2146-9F79-D9AB7F14CB28}">
      <dsp:nvSpPr>
        <dsp:cNvPr id="0" name=""/>
        <dsp:cNvSpPr/>
      </dsp:nvSpPr>
      <dsp:spPr>
        <a:xfrm>
          <a:off x="0" y="4880624"/>
          <a:ext cx="7242381" cy="112434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Georgia"/>
            </a:rPr>
            <a:t>About 15,000 work in the United States</a:t>
          </a:r>
        </a:p>
      </dsp:txBody>
      <dsp:txXfrm>
        <a:off x="54886" y="4935510"/>
        <a:ext cx="7132609" cy="101456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74AFAD-7CB1-4D83-B283-6A639AA3F5DA}" type="datetimeFigureOut">
              <a:rPr lang="en-US" smtClean="0"/>
              <a:t>8/5/2025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8E342-46C5-4BEA-ACCB-E724F0006E9D}" type="slidenum">
              <a:rPr lang="en-US" smtClean="0"/>
              <a:t>‹#›</a:t>
            </a:fld>
            <a:endParaRPr lang="en-US"/>
          </a:p>
        </p:txBody>
      </p:sp>
    </p:spTree>
    <p:extLst>
      <p:ext uri="{BB962C8B-B14F-4D97-AF65-F5344CB8AC3E}">
        <p14:creationId xmlns:p14="http://schemas.microsoft.com/office/powerpoint/2010/main" val="3322600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6D8E342-46C5-4BEA-ACCB-E724F0006E9D}" type="slidenum">
              <a:rPr lang="en-US" smtClean="0"/>
              <a:t>1</a:t>
            </a:fld>
            <a:endParaRPr lang="en-US"/>
          </a:p>
        </p:txBody>
      </p:sp>
    </p:spTree>
    <p:extLst>
      <p:ext uri="{BB962C8B-B14F-4D97-AF65-F5344CB8AC3E}">
        <p14:creationId xmlns:p14="http://schemas.microsoft.com/office/powerpoint/2010/main" val="736025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8E342-46C5-4BEA-ACCB-E724F0006E9D}" type="slidenum">
              <a:rPr lang="en-US" smtClean="0"/>
              <a:t>11</a:t>
            </a:fld>
            <a:endParaRPr lang="en-US"/>
          </a:p>
        </p:txBody>
      </p:sp>
    </p:spTree>
    <p:extLst>
      <p:ext uri="{BB962C8B-B14F-4D97-AF65-F5344CB8AC3E}">
        <p14:creationId xmlns:p14="http://schemas.microsoft.com/office/powerpoint/2010/main" val="2656574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8E342-46C5-4BEA-ACCB-E724F0006E9D}" type="slidenum">
              <a:rPr lang="en-US" smtClean="0"/>
              <a:t>12</a:t>
            </a:fld>
            <a:endParaRPr lang="en-US"/>
          </a:p>
        </p:txBody>
      </p:sp>
    </p:spTree>
    <p:extLst>
      <p:ext uri="{BB962C8B-B14F-4D97-AF65-F5344CB8AC3E}">
        <p14:creationId xmlns:p14="http://schemas.microsoft.com/office/powerpoint/2010/main" val="1686453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468313"/>
            <a:ext cx="4689475" cy="2638425"/>
          </a:xfrm>
          <a:prstGeom prst="rect">
            <a:avLst/>
          </a:prstGeom>
        </p:spPr>
      </p:sp>
      <p:sp>
        <p:nvSpPr>
          <p:cNvPr id="3" name="Notes Placeholder 2"/>
          <p:cNvSpPr>
            <a:spLocks noGrp="1"/>
          </p:cNvSpPr>
          <p:nvPr>
            <p:ph type="body" idx="1"/>
          </p:nvPr>
        </p:nvSpPr>
        <p:spPr>
          <a:xfrm>
            <a:off x="392926" y="3596703"/>
            <a:ext cx="6208223" cy="5050102"/>
          </a:xfrm>
          <a:prstGeom prst="rect">
            <a:avLst/>
          </a:prstGeom>
        </p:spPr>
        <p:txBody>
          <a:bodyPr lIns="84351" tIns="42175" rIns="84351" bIns="42175">
            <a:normAutofit/>
          </a:bodyPr>
          <a:lstStyle/>
          <a:p>
            <a:endParaRPr lang="en-US" sz="1600" dirty="0"/>
          </a:p>
          <a:p>
            <a:endParaRPr lang="en-US" sz="1600" dirty="0"/>
          </a:p>
        </p:txBody>
      </p:sp>
      <p:sp>
        <p:nvSpPr>
          <p:cNvPr id="4" name="Slide Number Placeholder 3"/>
          <p:cNvSpPr>
            <a:spLocks noGrp="1"/>
          </p:cNvSpPr>
          <p:nvPr>
            <p:ph type="sldNum" sz="quarter" idx="10"/>
          </p:nvPr>
        </p:nvSpPr>
        <p:spPr>
          <a:xfrm>
            <a:off x="2731504" y="10659378"/>
            <a:ext cx="2089650" cy="561124"/>
          </a:xfrm>
          <a:prstGeom prst="rect">
            <a:avLst/>
          </a:prstGeom>
        </p:spPr>
        <p:txBody>
          <a:bodyPr lIns="84351" tIns="42175" rIns="84351" bIns="42175"/>
          <a:lstStyle/>
          <a:p>
            <a:pPr>
              <a:defRPr/>
            </a:pPr>
            <a:fld id="{901BC7DF-C4BE-4A3C-B6BC-D21D22D7CE4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2121684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8E342-46C5-4BEA-ACCB-E724F0006E9D}" type="slidenum">
              <a:rPr lang="en-US" smtClean="0"/>
              <a:t>14</a:t>
            </a:fld>
            <a:endParaRPr lang="en-US"/>
          </a:p>
        </p:txBody>
      </p:sp>
    </p:spTree>
    <p:extLst>
      <p:ext uri="{BB962C8B-B14F-4D97-AF65-F5344CB8AC3E}">
        <p14:creationId xmlns:p14="http://schemas.microsoft.com/office/powerpoint/2010/main" val="3214238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8E342-46C5-4BEA-ACCB-E724F0006E9D}" type="slidenum">
              <a:rPr lang="en-US" smtClean="0"/>
              <a:t>15</a:t>
            </a:fld>
            <a:endParaRPr lang="en-US"/>
          </a:p>
        </p:txBody>
      </p:sp>
    </p:spTree>
    <p:extLst>
      <p:ext uri="{BB962C8B-B14F-4D97-AF65-F5344CB8AC3E}">
        <p14:creationId xmlns:p14="http://schemas.microsoft.com/office/powerpoint/2010/main" val="4077257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8E342-46C5-4BEA-ACCB-E724F0006E9D}" type="slidenum">
              <a:rPr lang="en-US" smtClean="0"/>
              <a:t>17</a:t>
            </a:fld>
            <a:endParaRPr lang="en-US"/>
          </a:p>
        </p:txBody>
      </p:sp>
    </p:spTree>
    <p:extLst>
      <p:ext uri="{BB962C8B-B14F-4D97-AF65-F5344CB8AC3E}">
        <p14:creationId xmlns:p14="http://schemas.microsoft.com/office/powerpoint/2010/main" val="2477622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8E342-46C5-4BEA-ACCB-E724F0006E9D}" type="slidenum">
              <a:rPr lang="en-US" smtClean="0"/>
              <a:t>18</a:t>
            </a:fld>
            <a:endParaRPr lang="en-US"/>
          </a:p>
        </p:txBody>
      </p:sp>
    </p:spTree>
    <p:extLst>
      <p:ext uri="{BB962C8B-B14F-4D97-AF65-F5344CB8AC3E}">
        <p14:creationId xmlns:p14="http://schemas.microsoft.com/office/powerpoint/2010/main" val="725665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8E342-46C5-4BEA-ACCB-E724F0006E9D}" type="slidenum">
              <a:rPr lang="en-US" smtClean="0"/>
              <a:t>20</a:t>
            </a:fld>
            <a:endParaRPr lang="en-US"/>
          </a:p>
        </p:txBody>
      </p:sp>
    </p:spTree>
    <p:extLst>
      <p:ext uri="{BB962C8B-B14F-4D97-AF65-F5344CB8AC3E}">
        <p14:creationId xmlns:p14="http://schemas.microsoft.com/office/powerpoint/2010/main" val="410300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8E342-46C5-4BEA-ACCB-E724F0006E9D}" type="slidenum">
              <a:rPr lang="en-US" smtClean="0"/>
              <a:t>21</a:t>
            </a:fld>
            <a:endParaRPr lang="en-US"/>
          </a:p>
        </p:txBody>
      </p:sp>
    </p:spTree>
    <p:extLst>
      <p:ext uri="{BB962C8B-B14F-4D97-AF65-F5344CB8AC3E}">
        <p14:creationId xmlns:p14="http://schemas.microsoft.com/office/powerpoint/2010/main" val="349911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8E342-46C5-4BEA-ACCB-E724F0006E9D}" type="slidenum">
              <a:rPr lang="en-US" smtClean="0"/>
              <a:t>22</a:t>
            </a:fld>
            <a:endParaRPr lang="en-US"/>
          </a:p>
        </p:txBody>
      </p:sp>
    </p:spTree>
    <p:extLst>
      <p:ext uri="{BB962C8B-B14F-4D97-AF65-F5344CB8AC3E}">
        <p14:creationId xmlns:p14="http://schemas.microsoft.com/office/powerpoint/2010/main" val="203558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6D8E342-46C5-4BEA-ACCB-E724F0006E9D}" type="slidenum">
              <a:rPr lang="en-US" smtClean="0"/>
              <a:t>3</a:t>
            </a:fld>
            <a:endParaRPr lang="en-US"/>
          </a:p>
        </p:txBody>
      </p:sp>
    </p:spTree>
    <p:extLst>
      <p:ext uri="{BB962C8B-B14F-4D97-AF65-F5344CB8AC3E}">
        <p14:creationId xmlns:p14="http://schemas.microsoft.com/office/powerpoint/2010/main" val="63588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8E342-46C5-4BEA-ACCB-E724F0006E9D}" type="slidenum">
              <a:rPr lang="en-US" smtClean="0"/>
              <a:t>23</a:t>
            </a:fld>
            <a:endParaRPr lang="en-US"/>
          </a:p>
        </p:txBody>
      </p:sp>
    </p:spTree>
    <p:extLst>
      <p:ext uri="{BB962C8B-B14F-4D97-AF65-F5344CB8AC3E}">
        <p14:creationId xmlns:p14="http://schemas.microsoft.com/office/powerpoint/2010/main" val="1222654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8E342-46C5-4BEA-ACCB-E724F0006E9D}" type="slidenum">
              <a:rPr lang="en-US" smtClean="0"/>
              <a:t>24</a:t>
            </a:fld>
            <a:endParaRPr lang="en-US"/>
          </a:p>
        </p:txBody>
      </p:sp>
    </p:spTree>
    <p:extLst>
      <p:ext uri="{BB962C8B-B14F-4D97-AF65-F5344CB8AC3E}">
        <p14:creationId xmlns:p14="http://schemas.microsoft.com/office/powerpoint/2010/main" val="2835737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8E342-46C5-4BEA-ACCB-E724F0006E9D}" type="slidenum">
              <a:rPr lang="en-US" smtClean="0"/>
              <a:t>4</a:t>
            </a:fld>
            <a:endParaRPr lang="en-US"/>
          </a:p>
        </p:txBody>
      </p:sp>
    </p:spTree>
    <p:extLst>
      <p:ext uri="{BB962C8B-B14F-4D97-AF65-F5344CB8AC3E}">
        <p14:creationId xmlns:p14="http://schemas.microsoft.com/office/powerpoint/2010/main" val="3561081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8E342-46C5-4BEA-ACCB-E724F0006E9D}" type="slidenum">
              <a:rPr lang="en-US" smtClean="0"/>
              <a:t>5</a:t>
            </a:fld>
            <a:endParaRPr lang="en-US"/>
          </a:p>
        </p:txBody>
      </p:sp>
    </p:spTree>
    <p:extLst>
      <p:ext uri="{BB962C8B-B14F-4D97-AF65-F5344CB8AC3E}">
        <p14:creationId xmlns:p14="http://schemas.microsoft.com/office/powerpoint/2010/main" val="2408948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8E342-46C5-4BEA-ACCB-E724F0006E9D}" type="slidenum">
              <a:rPr lang="en-US" smtClean="0"/>
              <a:t>6</a:t>
            </a:fld>
            <a:endParaRPr lang="en-US"/>
          </a:p>
        </p:txBody>
      </p:sp>
    </p:spTree>
    <p:extLst>
      <p:ext uri="{BB962C8B-B14F-4D97-AF65-F5344CB8AC3E}">
        <p14:creationId xmlns:p14="http://schemas.microsoft.com/office/powerpoint/2010/main" val="1179533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8E342-46C5-4BEA-ACCB-E724F0006E9D}" type="slidenum">
              <a:rPr lang="en-US" smtClean="0"/>
              <a:t>7</a:t>
            </a:fld>
            <a:endParaRPr lang="en-US"/>
          </a:p>
        </p:txBody>
      </p:sp>
    </p:spTree>
    <p:extLst>
      <p:ext uri="{BB962C8B-B14F-4D97-AF65-F5344CB8AC3E}">
        <p14:creationId xmlns:p14="http://schemas.microsoft.com/office/powerpoint/2010/main" val="3728631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8E342-46C5-4BEA-ACCB-E724F0006E9D}" type="slidenum">
              <a:rPr lang="en-US" smtClean="0"/>
              <a:t>8</a:t>
            </a:fld>
            <a:endParaRPr lang="en-US"/>
          </a:p>
        </p:txBody>
      </p:sp>
    </p:spTree>
    <p:extLst>
      <p:ext uri="{BB962C8B-B14F-4D97-AF65-F5344CB8AC3E}">
        <p14:creationId xmlns:p14="http://schemas.microsoft.com/office/powerpoint/2010/main" val="3713001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8E342-46C5-4BEA-ACCB-E724F0006E9D}" type="slidenum">
              <a:rPr lang="en-US" smtClean="0"/>
              <a:t>9</a:t>
            </a:fld>
            <a:endParaRPr lang="en-US"/>
          </a:p>
        </p:txBody>
      </p:sp>
    </p:spTree>
    <p:extLst>
      <p:ext uri="{BB962C8B-B14F-4D97-AF65-F5344CB8AC3E}">
        <p14:creationId xmlns:p14="http://schemas.microsoft.com/office/powerpoint/2010/main" val="2448428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B5F9CE6-B647-4A9B-B672-7F5A72A5DAA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296470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241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74979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90395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4078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2" y="3840481"/>
            <a:ext cx="8534399"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8/5/2025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91690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12"/>
          <p:cNvSpPr/>
          <p:nvPr userDrawn="1"/>
        </p:nvSpPr>
        <p:spPr>
          <a:xfrm>
            <a:off x="-1" y="4"/>
            <a:ext cx="12192001" cy="685799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900483" y="250729"/>
            <a:ext cx="10433856" cy="635789"/>
          </a:xfrm>
        </p:spPr>
        <p:txBody>
          <a:bodyPr/>
          <a:lstStyle>
            <a:lvl1pPr algn="ctr">
              <a:defRPr sz="3600" b="1" baseline="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dirty="0"/>
              <a:t>TITLE OF PRESENTATION</a:t>
            </a:r>
          </a:p>
        </p:txBody>
      </p:sp>
      <p:sp>
        <p:nvSpPr>
          <p:cNvPr id="3" name="Subtitle 2"/>
          <p:cNvSpPr>
            <a:spLocks noGrp="1"/>
          </p:cNvSpPr>
          <p:nvPr>
            <p:ph type="subTitle" idx="1" hasCustomPrompt="1"/>
          </p:nvPr>
        </p:nvSpPr>
        <p:spPr>
          <a:xfrm>
            <a:off x="2743201" y="4563044"/>
            <a:ext cx="6705601" cy="751593"/>
          </a:xfrm>
        </p:spPr>
        <p:txBody>
          <a:bodyPr>
            <a:normAutofit/>
          </a:bodyPr>
          <a:lstStyle>
            <a:lvl1pPr marL="0" indent="0" algn="ctr">
              <a:spcBef>
                <a:spcPts val="225"/>
              </a:spcBef>
              <a:buNone/>
              <a:defRPr sz="1350" b="1" i="0" baseline="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Presenter’s Name and Date</a:t>
            </a:r>
            <a:endParaRPr dirty="0"/>
          </a:p>
        </p:txBody>
      </p:sp>
      <p:pic>
        <p:nvPicPr>
          <p:cNvPr id="10" name="Picture 9" descr="NDU 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00597" y="5595929"/>
            <a:ext cx="3085003" cy="1054540"/>
          </a:xfrm>
          <a:prstGeom prst="rect">
            <a:avLst/>
          </a:prstGeom>
        </p:spPr>
      </p:pic>
      <p:sp>
        <p:nvSpPr>
          <p:cNvPr id="11" name="TextBox 10"/>
          <p:cNvSpPr txBox="1"/>
          <p:nvPr userDrawn="1"/>
        </p:nvSpPr>
        <p:spPr>
          <a:xfrm>
            <a:off x="406404" y="5927931"/>
            <a:ext cx="6389509" cy="553998"/>
          </a:xfrm>
          <a:prstGeom prst="rect">
            <a:avLst/>
          </a:prstGeom>
          <a:noFill/>
        </p:spPr>
        <p:txBody>
          <a:bodyPr wrap="square" rtlCol="0">
            <a:spAutoFit/>
          </a:bodyPr>
          <a:lstStyle/>
          <a:p>
            <a:r>
              <a:rPr lang="en-US" sz="1500" b="1" i="1">
                <a:solidFill>
                  <a:schemeClr val="bg1"/>
                </a:solidFill>
                <a:effectLst>
                  <a:outerShdw blurRad="50800" dist="38100" dir="2700000" algn="tl" rotWithShape="0">
                    <a:prstClr val="black">
                      <a:alpha val="40000"/>
                    </a:prstClr>
                  </a:outerShdw>
                </a:effectLst>
              </a:rPr>
              <a:t>Imagine, Create, and</a:t>
            </a:r>
          </a:p>
          <a:p>
            <a:r>
              <a:rPr lang="en-US" sz="1500" b="1" i="1">
                <a:solidFill>
                  <a:schemeClr val="bg1"/>
                </a:solidFill>
                <a:effectLst>
                  <a:outerShdw blurRad="50800" dist="38100" dir="2700000" algn="tl" rotWithShape="0">
                    <a:prstClr val="black">
                      <a:alpha val="40000"/>
                    </a:prstClr>
                  </a:outerShdw>
                </a:effectLst>
              </a:rPr>
              <a:t>Secure a Stronger Peace…</a:t>
            </a:r>
          </a:p>
        </p:txBody>
      </p:sp>
      <p:pic>
        <p:nvPicPr>
          <p:cNvPr id="14" name="Picture 13" descr="NDU photo.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95246" y="1521175"/>
            <a:ext cx="6001509" cy="2613385"/>
          </a:xfrm>
          <a:prstGeom prst="rect">
            <a:avLst/>
          </a:prstGeom>
          <a:effectLst>
            <a:outerShdw blurRad="50800" dist="38100" dir="2700000" algn="tl" rotWithShape="0">
              <a:prstClr val="black">
                <a:alpha val="40000"/>
              </a:prstClr>
            </a:outerShdw>
          </a:effectLst>
        </p:spPr>
      </p:pic>
      <p:cxnSp>
        <p:nvCxnSpPr>
          <p:cNvPr id="15" name="Straight Connector 14"/>
          <p:cNvCxnSpPr/>
          <p:nvPr userDrawn="1"/>
        </p:nvCxnSpPr>
        <p:spPr>
          <a:xfrm>
            <a:off x="0" y="1034197"/>
            <a:ext cx="12192000" cy="0"/>
          </a:xfrm>
          <a:prstGeom prst="line">
            <a:avLst/>
          </a:prstGeom>
          <a:ln w="127000">
            <a:solidFill>
              <a:srgbClr val="A92830"/>
            </a:solidFill>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994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30489" y="194734"/>
            <a:ext cx="9776179" cy="671463"/>
          </a:xfrm>
        </p:spPr>
        <p:txBody>
          <a:bodyPr/>
          <a:lstStyle>
            <a:lvl1pPr>
              <a:defRPr sz="3600"/>
            </a:lvl1pPr>
          </a:lstStyle>
          <a:p>
            <a:r>
              <a:rPr lang="en-US" dirty="0"/>
              <a:t>Click to edit Master title style</a:t>
            </a:r>
            <a:endParaRPr dirty="0"/>
          </a:p>
        </p:txBody>
      </p:sp>
      <p:sp>
        <p:nvSpPr>
          <p:cNvPr id="3" name="Content Placeholder 2"/>
          <p:cNvSpPr>
            <a:spLocks noGrp="1"/>
          </p:cNvSpPr>
          <p:nvPr>
            <p:ph idx="1"/>
          </p:nvPr>
        </p:nvSpPr>
        <p:spPr>
          <a:xfrm>
            <a:off x="554569" y="1460794"/>
            <a:ext cx="11161499" cy="4932915"/>
          </a:xfrm>
        </p:spPr>
        <p:txBody>
          <a:bodyPr>
            <a:normAutofit/>
          </a:bodyPr>
          <a:lstStyle>
            <a:lvl1pPr>
              <a:defRPr sz="20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 name="Slide Number Placeholder 5"/>
          <p:cNvSpPr>
            <a:spLocks noGrp="1"/>
          </p:cNvSpPr>
          <p:nvPr>
            <p:ph type="sldNum" sz="quarter" idx="12"/>
          </p:nvPr>
        </p:nvSpPr>
        <p:spPr>
          <a:xfrm>
            <a:off x="11360468" y="6211147"/>
            <a:ext cx="711200" cy="365125"/>
          </a:xfrm>
        </p:spPr>
        <p:txBody>
          <a:bodyPr/>
          <a:lstStyle/>
          <a:p>
            <a:fld id="{886BB73A-582F-4420-9A14-CB10A2B2E5E8}" type="slidenum">
              <a:rPr lang="en-US" smtClean="0"/>
              <a:t>‹#›</a:t>
            </a:fld>
            <a:endParaRPr lang="en-US" dirty="0"/>
          </a:p>
        </p:txBody>
      </p:sp>
    </p:spTree>
    <p:extLst>
      <p:ext uri="{BB962C8B-B14F-4D97-AF65-F5344CB8AC3E}">
        <p14:creationId xmlns:p14="http://schemas.microsoft.com/office/powerpoint/2010/main" val="2354008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176000" y="6196162"/>
            <a:ext cx="711200" cy="365125"/>
          </a:xfrm>
        </p:spPr>
        <p:txBody>
          <a:bodyPr/>
          <a:lstStyle/>
          <a:p>
            <a:pPr defTabSz="914400" fontAlgn="base">
              <a:spcBef>
                <a:spcPct val="0"/>
              </a:spcBef>
              <a:spcAft>
                <a:spcPct val="0"/>
              </a:spcAft>
              <a:defRPr/>
            </a:pPr>
            <a:fld id="{886BB73A-582F-4420-9A14-CB10A2B2E5E8}" type="slidenum">
              <a:rPr lang="en-US" smtClean="0">
                <a:solidFill>
                  <a:srgbClr val="263B86">
                    <a:lumMod val="60000"/>
                    <a:lumOff val="40000"/>
                  </a:srgbClr>
                </a:solidFill>
              </a:rPr>
              <a:pPr defTabSz="914400" fontAlgn="base">
                <a:spcBef>
                  <a:spcPct val="0"/>
                </a:spcBef>
                <a:spcAft>
                  <a:spcPct val="0"/>
                </a:spcAft>
                <a:defRPr/>
              </a:pPr>
              <a:t>‹#›</a:t>
            </a:fld>
            <a:endParaRPr lang="en-US">
              <a:solidFill>
                <a:srgbClr val="263B86">
                  <a:lumMod val="60000"/>
                  <a:lumOff val="40000"/>
                </a:srgbClr>
              </a:solidFill>
            </a:endParaRPr>
          </a:p>
        </p:txBody>
      </p:sp>
      <p:sp>
        <p:nvSpPr>
          <p:cNvPr id="4" name="Content Placeholder 2"/>
          <p:cNvSpPr>
            <a:spLocks noGrp="1"/>
          </p:cNvSpPr>
          <p:nvPr>
            <p:ph idx="1"/>
          </p:nvPr>
        </p:nvSpPr>
        <p:spPr>
          <a:xfrm>
            <a:off x="554568" y="1460791"/>
            <a:ext cx="11161499" cy="4932915"/>
          </a:xfrm>
        </p:spPr>
        <p:txBody>
          <a:bodyPr>
            <a:normAutofit/>
          </a:bodyPr>
          <a:lstStyle>
            <a:lvl1pPr>
              <a:defRPr sz="150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itle 1"/>
          <p:cNvSpPr>
            <a:spLocks noGrp="1"/>
          </p:cNvSpPr>
          <p:nvPr>
            <p:ph type="title"/>
          </p:nvPr>
        </p:nvSpPr>
        <p:spPr>
          <a:xfrm>
            <a:off x="1083733" y="389054"/>
            <a:ext cx="10092267" cy="477142"/>
          </a:xfrm>
        </p:spPr>
        <p:txBody>
          <a:bodyPr/>
          <a:lstStyle>
            <a:lvl1pPr>
              <a:defRPr sz="2250"/>
            </a:lvl1pPr>
          </a:lstStyle>
          <a:p>
            <a:r>
              <a:rPr lang="en-US" dirty="0"/>
              <a:t>Click to edit Master title style</a:t>
            </a:r>
            <a:endParaRPr dirty="0"/>
          </a:p>
        </p:txBody>
      </p:sp>
    </p:spTree>
    <p:extLst>
      <p:ext uri="{BB962C8B-B14F-4D97-AF65-F5344CB8AC3E}">
        <p14:creationId xmlns:p14="http://schemas.microsoft.com/office/powerpoint/2010/main" val="1203375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57487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3277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78192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70509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54050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17556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36879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57123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70105689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0" y="0"/>
            <a:ext cx="12192000" cy="9818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1207911" y="169758"/>
            <a:ext cx="9798756" cy="696438"/>
          </a:xfrm>
          <a:prstGeom prst="rect">
            <a:avLst/>
          </a:prstGeom>
        </p:spPr>
        <p:txBody>
          <a:bodyPr vert="horz" lIns="91440" tIns="45720" rIns="91440" bIns="45720" rtlCol="0" anchor="b" anchorCtr="0">
            <a:noAutofit/>
          </a:bodyPr>
          <a:lstStyle/>
          <a:p>
            <a:r>
              <a:rPr lang="en-US" dirty="0"/>
              <a:t>Click to edit Master title style</a:t>
            </a:r>
            <a:endParaRPr dirty="0"/>
          </a:p>
        </p:txBody>
      </p:sp>
      <p:sp>
        <p:nvSpPr>
          <p:cNvPr id="3" name="Text Placeholder 2"/>
          <p:cNvSpPr>
            <a:spLocks noGrp="1"/>
          </p:cNvSpPr>
          <p:nvPr>
            <p:ph type="body" idx="1"/>
          </p:nvPr>
        </p:nvSpPr>
        <p:spPr>
          <a:xfrm>
            <a:off x="554573" y="1470895"/>
            <a:ext cx="11078633" cy="49154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362944" y="6208777"/>
            <a:ext cx="711200" cy="365125"/>
          </a:xfrm>
          <a:prstGeom prst="rect">
            <a:avLst/>
          </a:prstGeom>
          <a:effectLst/>
        </p:spPr>
        <p:txBody>
          <a:bodyPr vert="horz" lIns="91440" tIns="45720" rIns="91440" bIns="45720" rtlCol="0" anchor="ctr"/>
          <a:lstStyle>
            <a:lvl1pPr algn="r">
              <a:defRPr sz="900" b="1" i="1">
                <a:solidFill>
                  <a:schemeClr val="tx2">
                    <a:lumMod val="60000"/>
                    <a:lumOff val="40000"/>
                  </a:schemeClr>
                </a:solidFill>
                <a:effectLst/>
                <a:latin typeface="Arial" panose="020B0604020202020204" pitchFamily="34" charset="0"/>
                <a:cs typeface="Arial" panose="020B0604020202020204" pitchFamily="34" charset="0"/>
              </a:defRPr>
            </a:lvl1pPr>
          </a:lstStyle>
          <a:p>
            <a:fld id="{886BB73A-582F-4420-9A14-CB10A2B2E5E8}" type="slidenum">
              <a:rPr lang="en-US" smtClean="0"/>
              <a:pPr/>
              <a:t>‹#›</a:t>
            </a:fld>
            <a:endParaRPr lang="en-US" dirty="0"/>
          </a:p>
        </p:txBody>
      </p:sp>
      <p:cxnSp>
        <p:nvCxnSpPr>
          <p:cNvPr id="9" name="Straight Connector 8"/>
          <p:cNvCxnSpPr/>
          <p:nvPr userDrawn="1"/>
        </p:nvCxnSpPr>
        <p:spPr>
          <a:xfrm>
            <a:off x="0" y="1034197"/>
            <a:ext cx="12192000" cy="0"/>
          </a:xfrm>
          <a:prstGeom prst="line">
            <a:avLst/>
          </a:prstGeom>
          <a:ln w="127000">
            <a:solidFill>
              <a:srgbClr val="A92830"/>
            </a:solidFill>
          </a:ln>
          <a:effectLst>
            <a:outerShdw blurRad="50800" dist="38100" dir="2700000" algn="tl" rotWithShape="0">
              <a:srgbClr val="000000">
                <a:alpha val="43000"/>
              </a:srgbClr>
            </a:outerShdw>
          </a:effectLst>
        </p:spPr>
        <p:style>
          <a:lnRef idx="1">
            <a:schemeClr val="accent1"/>
          </a:lnRef>
          <a:fillRef idx="0">
            <a:schemeClr val="accent1"/>
          </a:fillRef>
          <a:effectRef idx="0">
            <a:schemeClr val="accent1"/>
          </a:effectRef>
          <a:fontRef idx="minor">
            <a:schemeClr val="tx1"/>
          </a:fontRef>
        </p:style>
      </p:cxnSp>
      <p:pic>
        <p:nvPicPr>
          <p:cNvPr id="5" name="Picture 4" descr="A picture containing text, clipart&#10;&#10;Description automatically generated">
            <a:extLst>
              <a:ext uri="{FF2B5EF4-FFF2-40B4-BE49-F238E27FC236}">
                <a16:creationId xmlns:a16="http://schemas.microsoft.com/office/drawing/2014/main" id="{CD389E61-2947-44D4-B695-20F4C83B856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7852" y="642242"/>
            <a:ext cx="853440" cy="731521"/>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7EFFB7A4-7FDE-6386-36F9-487224C889F0}"/>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11032181" y="654378"/>
            <a:ext cx="1041964" cy="731522"/>
          </a:xfrm>
          <a:prstGeom prst="rect">
            <a:avLst/>
          </a:prstGeom>
        </p:spPr>
      </p:pic>
    </p:spTree>
    <p:extLst>
      <p:ext uri="{BB962C8B-B14F-4D97-AF65-F5344CB8AC3E}">
        <p14:creationId xmlns:p14="http://schemas.microsoft.com/office/powerpoint/2010/main" val="23132792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Lst>
  <p:hf hdr="0" ftr="0" dt="0"/>
  <p:txStyles>
    <p:titleStyle>
      <a:lvl1pPr algn="ctr" defTabSz="685800" rtl="0" eaLnBrk="1" latinLnBrk="0" hangingPunct="1">
        <a:spcBef>
          <a:spcPct val="0"/>
        </a:spcBef>
        <a:buNone/>
        <a:defRPr sz="3600" b="1" kern="1200">
          <a:solidFill>
            <a:schemeClr val="bg1"/>
          </a:solidFill>
          <a:effectLst>
            <a:outerShdw blurRad="50800" dist="38100" dir="2700000" algn="tl" rotWithShape="0">
              <a:prstClr val="black">
                <a:alpha val="40000"/>
              </a:prstClr>
            </a:outerShdw>
          </a:effectLst>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spcBef>
          <a:spcPts val="1500"/>
        </a:spcBef>
        <a:buClr>
          <a:schemeClr val="accent4"/>
        </a:buClr>
        <a:buSzPct val="100000"/>
        <a:buFont typeface="Arial"/>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42900" indent="-171450" algn="l" defTabSz="685800" rtl="0" eaLnBrk="1" latinLnBrk="0" hangingPunct="1">
        <a:spcBef>
          <a:spcPts val="450"/>
        </a:spcBef>
        <a:buClr>
          <a:schemeClr val="accent4"/>
        </a:buClr>
        <a:buSzPct val="100000"/>
        <a:buFont typeface="Arial"/>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14350" indent="-171450" algn="l" defTabSz="685800" rtl="0" eaLnBrk="1" latinLnBrk="0" hangingPunct="1">
        <a:spcBef>
          <a:spcPts val="450"/>
        </a:spcBef>
        <a:buClr>
          <a:schemeClr val="accent4"/>
        </a:buClr>
        <a:buSzPct val="100000"/>
        <a:buFont typeface="Arial"/>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685800" indent="-171450" algn="l" defTabSz="685800" rtl="0" eaLnBrk="1" latinLnBrk="0" hangingPunct="1">
        <a:spcBef>
          <a:spcPts val="450"/>
        </a:spcBef>
        <a:buClr>
          <a:schemeClr val="accent4"/>
        </a:buClr>
        <a:buSzPct val="100000"/>
        <a:buFont typeface="Arial"/>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57250" indent="-171450" algn="l" defTabSz="685800" rtl="0" eaLnBrk="1" latinLnBrk="0" hangingPunct="1">
        <a:spcBef>
          <a:spcPts val="450"/>
        </a:spcBef>
        <a:buClr>
          <a:schemeClr val="accent4"/>
        </a:buClr>
        <a:buSzPct val="100000"/>
        <a:buFont typeface="Arial"/>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033463" indent="-171450" algn="l" defTabSz="685800" rtl="0" eaLnBrk="1" latinLnBrk="0" hangingPunct="1">
        <a:spcBef>
          <a:spcPct val="20000"/>
        </a:spcBef>
        <a:buClr>
          <a:schemeClr val="tx1">
            <a:lumMod val="85000"/>
            <a:lumOff val="15000"/>
          </a:schemeClr>
        </a:buClr>
        <a:buSzPct val="70000"/>
        <a:buFont typeface="Wingdings" pitchFamily="2" charset="2"/>
        <a:buChar char=""/>
        <a:defRPr lang="en-US" sz="1350" kern="1200" dirty="0" smtClean="0">
          <a:solidFill>
            <a:schemeClr val="tx1">
              <a:lumMod val="75000"/>
              <a:lumOff val="25000"/>
            </a:schemeClr>
          </a:solidFill>
          <a:latin typeface="+mn-lt"/>
          <a:ea typeface="+mn-ea"/>
          <a:cs typeface="+mn-cs"/>
        </a:defRPr>
      </a:lvl6pPr>
      <a:lvl7pPr marL="1202531" indent="-171450" algn="l" defTabSz="685800" rtl="0" eaLnBrk="1" latinLnBrk="0" hangingPunct="1">
        <a:spcBef>
          <a:spcPct val="20000"/>
        </a:spcBef>
        <a:buClr>
          <a:schemeClr val="tx1">
            <a:lumMod val="50000"/>
            <a:lumOff val="50000"/>
          </a:schemeClr>
        </a:buClr>
        <a:buSzPct val="70000"/>
        <a:buFont typeface="Wingdings" pitchFamily="2" charset="2"/>
        <a:buChar char=""/>
        <a:defRPr lang="en-US" sz="1350" kern="1200" dirty="0" smtClean="0">
          <a:solidFill>
            <a:schemeClr val="tx1">
              <a:lumMod val="75000"/>
              <a:lumOff val="25000"/>
            </a:schemeClr>
          </a:solidFill>
          <a:latin typeface="+mn-lt"/>
          <a:ea typeface="+mn-ea"/>
          <a:cs typeface="+mn-cs"/>
        </a:defRPr>
      </a:lvl7pPr>
      <a:lvl8pPr marL="1372791" indent="-171450" algn="l" defTabSz="685800" rtl="0" eaLnBrk="1" latinLnBrk="0" hangingPunct="1">
        <a:spcBef>
          <a:spcPct val="20000"/>
        </a:spcBef>
        <a:buClr>
          <a:schemeClr val="tx1">
            <a:lumMod val="85000"/>
            <a:lumOff val="15000"/>
          </a:schemeClr>
        </a:buClr>
        <a:buSzPct val="70000"/>
        <a:buFont typeface="Wingdings" pitchFamily="2" charset="2"/>
        <a:buChar char=""/>
        <a:defRPr lang="en-US" sz="1350" kern="1200" dirty="0" smtClean="0">
          <a:solidFill>
            <a:schemeClr val="tx1">
              <a:lumMod val="75000"/>
              <a:lumOff val="25000"/>
            </a:schemeClr>
          </a:solidFill>
          <a:latin typeface="+mn-lt"/>
          <a:ea typeface="+mn-ea"/>
          <a:cs typeface="+mn-cs"/>
        </a:defRPr>
      </a:lvl8pPr>
      <a:lvl9pPr marL="1543050" indent="-171450" algn="l" defTabSz="685800" rtl="0" eaLnBrk="1" latinLnBrk="0" hangingPunct="1">
        <a:spcBef>
          <a:spcPct val="20000"/>
        </a:spcBef>
        <a:buClr>
          <a:schemeClr val="tx1">
            <a:lumMod val="50000"/>
            <a:lumOff val="50000"/>
          </a:schemeClr>
        </a:buClr>
        <a:buSzPct val="70000"/>
        <a:buFont typeface="Wingdings" pitchFamily="2" charset="2"/>
        <a:buChar char=""/>
        <a:defRPr lang="en-US" sz="1350" kern="1200" dirty="0">
          <a:solidFill>
            <a:schemeClr val="tx1">
              <a:lumMod val="75000"/>
              <a:lumOff val="25000"/>
            </a:schemeClr>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hyperlink" Target="https://www.youtube.com/watch?v=Uhq8QtY0ZMc"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G"/><Relationship Id="rId3" Type="http://schemas.openxmlformats.org/officeDocument/2006/relationships/image" Target="../media/image47.jpeg"/><Relationship Id="rId7" Type="http://schemas.microsoft.com/office/2007/relationships/hdphoto" Target="../media/hdphoto1.wdp"/><Relationship Id="rId12" Type="http://schemas.openxmlformats.org/officeDocument/2006/relationships/image" Target="../media/image55.JP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4.jpeg"/><Relationship Id="rId5" Type="http://schemas.openxmlformats.org/officeDocument/2006/relationships/image" Target="../media/image49.jpeg"/><Relationship Id="rId10" Type="http://schemas.openxmlformats.org/officeDocument/2006/relationships/image" Target="../media/image53.jpeg"/><Relationship Id="rId4" Type="http://schemas.openxmlformats.org/officeDocument/2006/relationships/image" Target="../media/image48.jpeg"/><Relationship Id="rId9" Type="http://schemas.openxmlformats.org/officeDocument/2006/relationships/image" Target="../media/image52.jpeg"/><Relationship Id="rId14" Type="http://schemas.openxmlformats.org/officeDocument/2006/relationships/image" Target="../media/image57.JP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png"/><Relationship Id="rId2" Type="http://schemas.openxmlformats.org/officeDocument/2006/relationships/notesSlide" Target="../notesSlides/notesSlide17.xml"/><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70.png"/><Relationship Id="rId5" Type="http://schemas.openxmlformats.org/officeDocument/2006/relationships/image" Target="../media/image64.jpe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png"/><Relationship Id="rId14" Type="http://schemas.openxmlformats.org/officeDocument/2006/relationships/image" Target="../media/image73.png"/></Relationships>
</file>

<file path=ppt/slides/_rels/slide21.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3.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jpeg"/></Relationships>
</file>

<file path=ppt/slides/_rels/slide2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logo of the united states department of state&#10;&#10;Description automatically generated">
            <a:extLst>
              <a:ext uri="{FF2B5EF4-FFF2-40B4-BE49-F238E27FC236}">
                <a16:creationId xmlns:a16="http://schemas.microsoft.com/office/drawing/2014/main" id="{74925729-B082-024E-939D-020BF38EC0F9}"/>
              </a:ext>
            </a:extLst>
          </p:cNvPr>
          <p:cNvPicPr>
            <a:picLocks noChangeAspect="1"/>
          </p:cNvPicPr>
          <p:nvPr/>
        </p:nvPicPr>
        <p:blipFill rotWithShape="1">
          <a:blip r:embed="rId3">
            <a:extLst>
              <a:ext uri="{28A0092B-C50C-407E-A947-70E740481C1C}">
                <a14:useLocalDpi xmlns:a14="http://schemas.microsoft.com/office/drawing/2010/main" val="0"/>
              </a:ext>
            </a:extLst>
          </a:blip>
          <a:srcRect l="5119" r="5109" b="2"/>
          <a:stretch/>
        </p:blipFill>
        <p:spPr>
          <a:xfrm>
            <a:off x="9827185" y="112786"/>
            <a:ext cx="2142930" cy="2387033"/>
          </a:xfrm>
          <a:prstGeom prst="rect">
            <a:avLst/>
          </a:prstGeom>
        </p:spPr>
      </p:pic>
      <p:sp>
        <p:nvSpPr>
          <p:cNvPr id="7" name="Shape 165">
            <a:extLst>
              <a:ext uri="{FF2B5EF4-FFF2-40B4-BE49-F238E27FC236}">
                <a16:creationId xmlns:a16="http://schemas.microsoft.com/office/drawing/2014/main" id="{14CD44C7-BFA1-6719-5296-70E09D5B85D2}"/>
              </a:ext>
            </a:extLst>
          </p:cNvPr>
          <p:cNvSpPr txBox="1">
            <a:spLocks/>
          </p:cNvSpPr>
          <p:nvPr/>
        </p:nvSpPr>
        <p:spPr>
          <a:xfrm>
            <a:off x="1137507" y="2163835"/>
            <a:ext cx="10446115" cy="4388694"/>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buClr>
                <a:srgbClr val="510EA3"/>
              </a:buClr>
              <a:buSzPct val="25000"/>
              <a:buFont typeface="Tahoma"/>
              <a:buNone/>
            </a:pP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sym typeface="Tahoma"/>
              </a:rPr>
              <a:t>CAPSTONE Spouses</a:t>
            </a:r>
          </a:p>
          <a:p>
            <a:pPr algn="ctr">
              <a:buClr>
                <a:srgbClr val="510EA3"/>
              </a:buClr>
              <a:buSzPct val="25000"/>
              <a:buFont typeface="Tahoma"/>
              <a:buNone/>
            </a:pPr>
            <a:endParaRPr lang="en-US"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sym typeface="Tahoma"/>
            </a:endParaRPr>
          </a:p>
          <a:p>
            <a:pPr algn="ctr">
              <a:buClr>
                <a:srgbClr val="510EA3"/>
              </a:buClr>
              <a:buSzPct val="25000"/>
            </a:pPr>
            <a:r>
              <a:rPr lang="en-US" sz="4000" b="1" dirty="0">
                <a:solidFill>
                  <a:schemeClr val="tx2"/>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sym typeface="Tahoma"/>
              </a:rPr>
              <a:t>The State Department, U.S. Missions &amp; Diplomatic Statecraft</a:t>
            </a:r>
          </a:p>
          <a:p>
            <a:pPr algn="ctr">
              <a:buClr>
                <a:srgbClr val="510EA3"/>
              </a:buClr>
              <a:buSzPct val="25000"/>
              <a:buFont typeface="Tahoma"/>
              <a:buNone/>
            </a:pPr>
            <a:endParaRPr lang="en-US"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sym typeface="Tahoma"/>
            </a:endParaRPr>
          </a:p>
          <a:p>
            <a:pPr algn="ctr">
              <a:buClr>
                <a:srgbClr val="510EA3"/>
              </a:buClr>
              <a:buSzPct val="25000"/>
              <a:buFont typeface="Tahoma"/>
              <a:buNone/>
            </a:pP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sym typeface="Tahoma"/>
              </a:rPr>
              <a:t>August 12, 2025</a:t>
            </a:r>
            <a:endParaRPr lang="en-US" sz="1600" b="1" dirty="0">
              <a:solidFill>
                <a:srgbClr val="C0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sym typeface="Tahoma"/>
            </a:endParaRPr>
          </a:p>
          <a:p>
            <a:pPr algn="r">
              <a:buClr>
                <a:srgbClr val="510EA3"/>
              </a:buClr>
              <a:buSzPct val="25000"/>
              <a:buFont typeface="Tahoma"/>
              <a:buNone/>
            </a:pPr>
            <a:endParaRPr lang="en-US"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sym typeface="Tahoma"/>
            </a:endParaRPr>
          </a:p>
          <a:p>
            <a:pPr algn="r">
              <a:buClr>
                <a:srgbClr val="510EA3"/>
              </a:buClr>
              <a:buSzPct val="25000"/>
              <a:buFont typeface="Tahoma"/>
              <a:buNone/>
            </a:pPr>
            <a:r>
              <a:rPr lang="en-US"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sym typeface="Tahoma"/>
              </a:rPr>
              <a:t>Ambassador W. Patrick Murphy</a:t>
            </a:r>
          </a:p>
          <a:p>
            <a:pPr algn="r">
              <a:buClr>
                <a:srgbClr val="510EA3"/>
              </a:buClr>
              <a:buSzPct val="25000"/>
              <a:buFont typeface="Tahoma"/>
              <a:buNone/>
            </a:pPr>
            <a:r>
              <a:rPr lang="en-US" sz="20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sym typeface="Tahoma"/>
              </a:rPr>
              <a:t>Deputy Commandant, National War College</a:t>
            </a:r>
          </a:p>
        </p:txBody>
      </p:sp>
      <p:pic>
        <p:nvPicPr>
          <p:cNvPr id="1028" name="Picture 4" descr="United States Department of State regions (Source: &quot;Maps,&quot; n.d.). In Table 1, above, we briefly introduced the world region divisions offered by the United States Department of State. The visual representation of these regions presented here in Figure 2 illustrates a somewhat prototypical division common to many other organizations. Important to our concerns in this paper, the African continent is divided into two portions, as is typical, between North Africa and Sub-Saharan Africa. Perhaps less familiar to the reader is the combatant command regions of the United States Department of Defense shown in Figure 3, which, by and large, follow a similar division as the Department of State. The exception to this generalization is the continent of Africa, which falls almost entirely under the purview of the U.S. Africa Command (AFRICOM). Although North African nations are predominantly Muslim and Arabic-speaking, Egypt is the only one among them to be grouped with other Arabic-speaking nations of the Middle East.">
            <a:extLst>
              <a:ext uri="{FF2B5EF4-FFF2-40B4-BE49-F238E27FC236}">
                <a16:creationId xmlns:a16="http://schemas.microsoft.com/office/drawing/2014/main" id="{F023595E-A7A1-850E-D5F6-F7BF055FC9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986" y="112786"/>
            <a:ext cx="3781425"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290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A0F9-9218-49D0-98DB-5EF76E7A1DF9}"/>
              </a:ext>
            </a:extLst>
          </p:cNvPr>
          <p:cNvSpPr>
            <a:spLocks noGrp="1"/>
          </p:cNvSpPr>
          <p:nvPr>
            <p:ph type="title"/>
          </p:nvPr>
        </p:nvSpPr>
        <p:spPr>
          <a:xfrm>
            <a:off x="-207034" y="268878"/>
            <a:ext cx="12085794" cy="720197"/>
          </a:xfrm>
        </p:spPr>
        <p:txBody>
          <a:bodyPr wrap="square" lIns="0" tIns="0" rIns="0" bIns="0" anchor="t">
            <a:spAutoFit/>
          </a:bodyPr>
          <a:lstStyle/>
          <a:p>
            <a:pPr algn="ctr"/>
            <a:r>
              <a:rPr lang="en-US" sz="2800" b="0" dirty="0">
                <a:latin typeface="Georgia" panose="02040502050405020303" pitchFamily="18" charset="0"/>
              </a:rPr>
              <a:t>Global Presence: U.S. Diplomatic and Consular Missions</a:t>
            </a:r>
            <a:endParaRPr lang="en-US" sz="2800" dirty="0">
              <a:latin typeface="Georgia" panose="02040502050405020303" pitchFamily="18" charset="0"/>
            </a:endParaRPr>
          </a:p>
          <a:p>
            <a:endParaRPr lang="en-US" sz="2400" dirty="0"/>
          </a:p>
        </p:txBody>
      </p:sp>
      <p:pic>
        <p:nvPicPr>
          <p:cNvPr id="4" name="Picture 4">
            <a:extLst>
              <a:ext uri="{FF2B5EF4-FFF2-40B4-BE49-F238E27FC236}">
                <a16:creationId xmlns:a16="http://schemas.microsoft.com/office/drawing/2014/main" id="{4A2E9EE4-AF18-4E79-B8EF-8DB62ACB6EBB}"/>
              </a:ext>
            </a:extLst>
          </p:cNvPr>
          <p:cNvPicPr>
            <a:picLocks noChangeAspect="1"/>
          </p:cNvPicPr>
          <p:nvPr/>
        </p:nvPicPr>
        <p:blipFill>
          <a:blip r:embed="rId3"/>
          <a:stretch>
            <a:fillRect/>
          </a:stretch>
        </p:blipFill>
        <p:spPr>
          <a:xfrm>
            <a:off x="2199482" y="765114"/>
            <a:ext cx="8245714" cy="4527546"/>
          </a:xfrm>
          <a:prstGeom prst="rect">
            <a:avLst/>
          </a:prstGeom>
        </p:spPr>
      </p:pic>
      <p:sp>
        <p:nvSpPr>
          <p:cNvPr id="5" name="TextBox 4">
            <a:extLst>
              <a:ext uri="{FF2B5EF4-FFF2-40B4-BE49-F238E27FC236}">
                <a16:creationId xmlns:a16="http://schemas.microsoft.com/office/drawing/2014/main" id="{DA9CA50C-244E-9C42-8D4F-3051F2E6581F}"/>
              </a:ext>
            </a:extLst>
          </p:cNvPr>
          <p:cNvSpPr txBox="1"/>
          <p:nvPr/>
        </p:nvSpPr>
        <p:spPr>
          <a:xfrm>
            <a:off x="194617" y="5292660"/>
            <a:ext cx="12135053" cy="1846659"/>
          </a:xfrm>
          <a:prstGeom prst="rect">
            <a:avLst/>
          </a:prstGeom>
          <a:noFill/>
        </p:spPr>
        <p:txBody>
          <a:bodyPr wrap="none" rtlCol="0">
            <a:spAutoFit/>
          </a:bodyPr>
          <a:lstStyle/>
          <a:p>
            <a:r>
              <a:rPr lang="en-US" dirty="0">
                <a:solidFill>
                  <a:srgbClr val="FF0000"/>
                </a:solidFill>
                <a:latin typeface="Georgia" panose="02040502050405020303" pitchFamily="18" charset="0"/>
              </a:rPr>
              <a:t>273 embassies, </a:t>
            </a:r>
            <a:r>
              <a:rPr lang="en-US" dirty="0">
                <a:solidFill>
                  <a:schemeClr val="accent1"/>
                </a:solidFill>
                <a:latin typeface="Georgia" panose="02040502050405020303" pitchFamily="18" charset="0"/>
              </a:rPr>
              <a:t>consulates</a:t>
            </a:r>
            <a:r>
              <a:rPr lang="en-US" dirty="0">
                <a:solidFill>
                  <a:srgbClr val="FF0000"/>
                </a:solidFill>
                <a:latin typeface="Georgia" panose="02040502050405020303" pitchFamily="18" charset="0"/>
              </a:rPr>
              <a:t>, special missions, liaison offices, consular agencies in 175 countries</a:t>
            </a:r>
          </a:p>
          <a:p>
            <a:pPr marL="285750" indent="-285750">
              <a:buFont typeface="Arial" panose="020B0604020202020204" pitchFamily="34" charset="0"/>
              <a:buChar char="•"/>
            </a:pPr>
            <a:r>
              <a:rPr lang="en-US" u="sng" dirty="0">
                <a:latin typeface="Georgia" panose="02040502050405020303" pitchFamily="18" charset="0"/>
              </a:rPr>
              <a:t>No relations</a:t>
            </a:r>
            <a:r>
              <a:rPr lang="en-US" dirty="0">
                <a:latin typeface="Georgia" panose="02040502050405020303" pitchFamily="18" charset="0"/>
              </a:rPr>
              <a:t>: Afghanistan, Bhutan, DPRK, Iran, Syria) </a:t>
            </a:r>
          </a:p>
          <a:p>
            <a:pPr marL="285750" indent="-285750">
              <a:buFont typeface="Arial" panose="020B0604020202020204" pitchFamily="34" charset="0"/>
              <a:buChar char="•"/>
            </a:pPr>
            <a:r>
              <a:rPr lang="en-US" u="sng" dirty="0">
                <a:solidFill>
                  <a:srgbClr val="FF0000"/>
                </a:solidFill>
                <a:latin typeface="Georgia" panose="02040502050405020303" pitchFamily="18" charset="0"/>
              </a:rPr>
              <a:t>Protecting powers/interest sections</a:t>
            </a:r>
            <a:r>
              <a:rPr lang="en-US" dirty="0">
                <a:solidFill>
                  <a:srgbClr val="FF0000"/>
                </a:solidFill>
                <a:latin typeface="Georgia" panose="02040502050405020303" pitchFamily="18" charset="0"/>
              </a:rPr>
              <a:t>: </a:t>
            </a:r>
            <a:r>
              <a:rPr lang="en-US" b="0" i="0" dirty="0">
                <a:solidFill>
                  <a:srgbClr val="FF0000"/>
                </a:solidFill>
                <a:effectLst/>
                <a:latin typeface="Georgia" panose="02040502050405020303" pitchFamily="18" charset="0"/>
              </a:rPr>
              <a:t>Afghanistan (Qatar), </a:t>
            </a:r>
            <a:r>
              <a:rPr lang="en-US" dirty="0">
                <a:solidFill>
                  <a:srgbClr val="FF0000"/>
                </a:solidFill>
                <a:latin typeface="Georgia" panose="02040502050405020303" pitchFamily="18" charset="0"/>
              </a:rPr>
              <a:t>DPRK (Sweden), </a:t>
            </a:r>
            <a:r>
              <a:rPr lang="en-US" b="0" i="0" dirty="0">
                <a:solidFill>
                  <a:srgbClr val="FF0000"/>
                </a:solidFill>
                <a:effectLst/>
                <a:latin typeface="Georgia" panose="02040502050405020303" pitchFamily="18" charset="0"/>
              </a:rPr>
              <a:t>Iran (Switzerland), and Syria (Czechia)</a:t>
            </a:r>
            <a:endParaRPr lang="en-US" dirty="0">
              <a:solidFill>
                <a:srgbClr val="FF0000"/>
              </a:solidFill>
              <a:latin typeface="Georgia" panose="02040502050405020303" pitchFamily="18" charset="0"/>
            </a:endParaRPr>
          </a:p>
          <a:p>
            <a:pPr marL="285750" indent="-285750">
              <a:buFont typeface="Arial" panose="020B0604020202020204" pitchFamily="34" charset="0"/>
              <a:buChar char="•"/>
            </a:pPr>
            <a:r>
              <a:rPr lang="en-US" u="sng" dirty="0">
                <a:latin typeface="Georgia" panose="02040502050405020303" pitchFamily="18" charset="0"/>
              </a:rPr>
              <a:t>Relations but no presence</a:t>
            </a:r>
            <a:r>
              <a:rPr lang="en-US" dirty="0">
                <a:latin typeface="Georgia" panose="02040502050405020303" pitchFamily="18" charset="0"/>
              </a:rPr>
              <a:t>: Andorra, Comoros, Cook Islands, Dominica, Libya, Liechtenstein, Monaco, Nauru, </a:t>
            </a:r>
          </a:p>
          <a:p>
            <a:r>
              <a:rPr lang="en-US" dirty="0">
                <a:latin typeface="Georgia" panose="02040502050405020303" pitchFamily="18" charset="0"/>
              </a:rPr>
              <a:t>     Niue, San Marino, Saint Kitts/Nevis, Saint Vincent/Grenadines, Sao Tome/Principe, Sudan, Tuvalu, Venezuela)</a:t>
            </a:r>
          </a:p>
          <a:p>
            <a:r>
              <a:rPr lang="en-US" sz="2400" dirty="0">
                <a:solidFill>
                  <a:prstClr val="black"/>
                </a:solidFill>
                <a:latin typeface="Georgia" panose="02040502050405020303" pitchFamily="18" charset="0"/>
              </a:rPr>
              <a:t>	</a:t>
            </a:r>
            <a:endParaRPr lang="en-US" dirty="0">
              <a:solidFill>
                <a:prstClr val="black"/>
              </a:solidFill>
            </a:endParaRPr>
          </a:p>
        </p:txBody>
      </p:sp>
      <p:sp>
        <p:nvSpPr>
          <p:cNvPr id="6" name="Rectangle 5">
            <a:extLst>
              <a:ext uri="{FF2B5EF4-FFF2-40B4-BE49-F238E27FC236}">
                <a16:creationId xmlns:a16="http://schemas.microsoft.com/office/drawing/2014/main" id="{8AB94A20-4144-A742-A02D-13DE4A144C2B}"/>
              </a:ext>
            </a:extLst>
          </p:cNvPr>
          <p:cNvSpPr/>
          <p:nvPr/>
        </p:nvSpPr>
        <p:spPr>
          <a:xfrm>
            <a:off x="194617" y="5125947"/>
            <a:ext cx="9569301" cy="461665"/>
          </a:xfrm>
          <a:prstGeom prst="rect">
            <a:avLst/>
          </a:prstGeom>
        </p:spPr>
        <p:txBody>
          <a:bodyPr wrap="square" anchor="t">
            <a:spAutoFit/>
          </a:bodyPr>
          <a:lstStyle/>
          <a:p>
            <a:endParaRPr lang="en-US" sz="2400" b="1" i="1">
              <a:solidFill>
                <a:prstClr val="black"/>
              </a:solidFill>
              <a:latin typeface="Georgia" panose="02040502050405020303" pitchFamily="18" charset="0"/>
            </a:endParaRPr>
          </a:p>
        </p:txBody>
      </p:sp>
    </p:spTree>
    <p:extLst>
      <p:ext uri="{BB962C8B-B14F-4D97-AF65-F5344CB8AC3E}">
        <p14:creationId xmlns:p14="http://schemas.microsoft.com/office/powerpoint/2010/main" val="302351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03F5C6-91EF-0CE5-6BCF-B76A81F94323}"/>
              </a:ext>
            </a:extLst>
          </p:cNvPr>
          <p:cNvSpPr txBox="1">
            <a:spLocks/>
          </p:cNvSpPr>
          <p:nvPr/>
        </p:nvSpPr>
        <p:spPr>
          <a:xfrm>
            <a:off x="333091" y="434566"/>
            <a:ext cx="4426390" cy="1575303"/>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b="1" dirty="0">
              <a:solidFill>
                <a:schemeClr val="tx1">
                  <a:lumMod val="65000"/>
                  <a:lumOff val="35000"/>
                </a:schemeClr>
              </a:solidFill>
              <a:latin typeface="Biome Light" panose="020B0502040204020203" pitchFamily="34" charset="0"/>
              <a:cs typeface="Biome Light" panose="020B0502040204020203" pitchFamily="34" charset="0"/>
            </a:endParaRPr>
          </a:p>
          <a:p>
            <a:pPr algn="ctr"/>
            <a:r>
              <a:rPr lang="en-US" sz="4000" b="1" dirty="0">
                <a:solidFill>
                  <a:schemeClr val="tx1">
                    <a:lumMod val="65000"/>
                    <a:lumOff val="35000"/>
                  </a:schemeClr>
                </a:solidFill>
                <a:latin typeface="Georgia" panose="02040502050405020303" pitchFamily="18" charset="0"/>
                <a:cs typeface="Biome Light" panose="020B0502040204020203" pitchFamily="34" charset="0"/>
              </a:rPr>
              <a:t>People: </a:t>
            </a:r>
          </a:p>
          <a:p>
            <a:pPr algn="ctr"/>
            <a:r>
              <a:rPr lang="en-US" sz="4000" b="1" dirty="0">
                <a:solidFill>
                  <a:schemeClr val="tx1">
                    <a:lumMod val="65000"/>
                    <a:lumOff val="35000"/>
                  </a:schemeClr>
                </a:solidFill>
                <a:latin typeface="Georgia" panose="02040502050405020303" pitchFamily="18" charset="0"/>
                <a:cs typeface="Biome Light" panose="020B0502040204020203" pitchFamily="34" charset="0"/>
              </a:rPr>
              <a:t>Our Greatest Asset</a:t>
            </a:r>
            <a:br>
              <a:rPr lang="en-US" sz="4800" dirty="0">
                <a:solidFill>
                  <a:schemeClr val="tx1">
                    <a:lumMod val="65000"/>
                    <a:lumOff val="35000"/>
                  </a:schemeClr>
                </a:solidFill>
                <a:latin typeface="Castellar" panose="020A0402060406010301" pitchFamily="18" charset="77"/>
              </a:rPr>
            </a:br>
            <a:endParaRPr lang="en-US" sz="4800" dirty="0">
              <a:solidFill>
                <a:schemeClr val="tx1">
                  <a:lumMod val="65000"/>
                  <a:lumOff val="35000"/>
                </a:schemeClr>
              </a:solidFill>
              <a:latin typeface="Castellar" panose="020A0402060406010301" pitchFamily="18" charset="77"/>
            </a:endParaRPr>
          </a:p>
        </p:txBody>
      </p:sp>
      <p:graphicFrame>
        <p:nvGraphicFramePr>
          <p:cNvPr id="4" name="Content Placeholder 2">
            <a:extLst>
              <a:ext uri="{FF2B5EF4-FFF2-40B4-BE49-F238E27FC236}">
                <a16:creationId xmlns:a16="http://schemas.microsoft.com/office/drawing/2014/main" id="{1F41F7D0-9543-D464-89AA-22A54171427A}"/>
              </a:ext>
            </a:extLst>
          </p:cNvPr>
          <p:cNvGraphicFramePr>
            <a:graphicFrameLocks/>
          </p:cNvGraphicFramePr>
          <p:nvPr>
            <p:extLst>
              <p:ext uri="{D42A27DB-BD31-4B8C-83A1-F6EECF244321}">
                <p14:modId xmlns:p14="http://schemas.microsoft.com/office/powerpoint/2010/main" val="3868178091"/>
              </p:ext>
            </p:extLst>
          </p:nvPr>
        </p:nvGraphicFramePr>
        <p:xfrm>
          <a:off x="4816444" y="242355"/>
          <a:ext cx="7242381" cy="6621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BF7F4C07-B5FC-1B85-3A0F-532A808B2031}"/>
              </a:ext>
            </a:extLst>
          </p:cNvPr>
          <p:cNvPicPr>
            <a:picLocks noChangeAspect="1"/>
          </p:cNvPicPr>
          <p:nvPr/>
        </p:nvPicPr>
        <p:blipFill>
          <a:blip r:embed="rId8"/>
          <a:stretch>
            <a:fillRect/>
          </a:stretch>
        </p:blipFill>
        <p:spPr>
          <a:xfrm>
            <a:off x="1158089" y="1749613"/>
            <a:ext cx="2838253" cy="4257380"/>
          </a:xfrm>
          <a:prstGeom prst="rect">
            <a:avLst/>
          </a:prstGeom>
        </p:spPr>
      </p:pic>
      <p:sp>
        <p:nvSpPr>
          <p:cNvPr id="2" name="TextBox 1">
            <a:extLst>
              <a:ext uri="{FF2B5EF4-FFF2-40B4-BE49-F238E27FC236}">
                <a16:creationId xmlns:a16="http://schemas.microsoft.com/office/drawing/2014/main" id="{9BAC6D86-B1AB-8DB1-D936-89A1AFA5CBED}"/>
              </a:ext>
            </a:extLst>
          </p:cNvPr>
          <p:cNvSpPr txBox="1"/>
          <p:nvPr/>
        </p:nvSpPr>
        <p:spPr>
          <a:xfrm>
            <a:off x="5236167" y="1434677"/>
            <a:ext cx="6622742" cy="800219"/>
          </a:xfrm>
          <a:prstGeom prst="rect">
            <a:avLst/>
          </a:prstGeom>
          <a:noFill/>
        </p:spPr>
        <p:txBody>
          <a:bodyPr wrap="square" rtlCol="0">
            <a:spAutoFit/>
          </a:bodyPr>
          <a:lstStyle/>
          <a:p>
            <a:pPr>
              <a:buFont typeface="Arial" panose="020B0604020202020204" pitchFamily="34" charset="0"/>
              <a:buChar char="•"/>
            </a:pPr>
            <a:r>
              <a:rPr lang="en-US" sz="2800" dirty="0">
                <a:solidFill>
                  <a:schemeClr val="accent6"/>
                </a:solidFill>
                <a:latin typeface="Georgia" panose="02040502050405020303" pitchFamily="18" charset="0"/>
              </a:rPr>
              <a:t>50,000 foreign nationals (FSNs, LES)</a:t>
            </a:r>
            <a:endParaRPr lang="en-US" sz="2800" dirty="0">
              <a:solidFill>
                <a:schemeClr val="accent6"/>
              </a:solidFill>
              <a:latin typeface="Georgia"/>
            </a:endParaRPr>
          </a:p>
          <a:p>
            <a:endParaRPr lang="en-US" dirty="0"/>
          </a:p>
        </p:txBody>
      </p:sp>
      <p:sp>
        <p:nvSpPr>
          <p:cNvPr id="6" name="TextBox 5">
            <a:extLst>
              <a:ext uri="{FF2B5EF4-FFF2-40B4-BE49-F238E27FC236}">
                <a16:creationId xmlns:a16="http://schemas.microsoft.com/office/drawing/2014/main" id="{CB2F0451-2032-89A3-8B0E-7FF03CD27088}"/>
              </a:ext>
            </a:extLst>
          </p:cNvPr>
          <p:cNvSpPr txBox="1"/>
          <p:nvPr/>
        </p:nvSpPr>
        <p:spPr>
          <a:xfrm>
            <a:off x="9439205" y="3229990"/>
            <a:ext cx="2524409" cy="646331"/>
          </a:xfrm>
          <a:prstGeom prst="rect">
            <a:avLst/>
          </a:prstGeom>
          <a:noFill/>
        </p:spPr>
        <p:txBody>
          <a:bodyPr wrap="none" rtlCol="0">
            <a:spAutoFit/>
          </a:bodyPr>
          <a:lstStyle/>
          <a:p>
            <a:r>
              <a:rPr lang="en-US" dirty="0">
                <a:solidFill>
                  <a:srgbClr val="FF0000"/>
                </a:solidFill>
              </a:rPr>
              <a:t>2025: </a:t>
            </a:r>
          </a:p>
          <a:p>
            <a:r>
              <a:rPr lang="en-US" dirty="0">
                <a:solidFill>
                  <a:srgbClr val="FF0000"/>
                </a:solidFill>
              </a:rPr>
              <a:t>15% employee reduction</a:t>
            </a:r>
          </a:p>
        </p:txBody>
      </p:sp>
    </p:spTree>
    <p:extLst>
      <p:ext uri="{BB962C8B-B14F-4D97-AF65-F5344CB8AC3E}">
        <p14:creationId xmlns:p14="http://schemas.microsoft.com/office/powerpoint/2010/main" val="71968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0D98D-098F-BED3-A9FE-BAE883C36470}"/>
              </a:ext>
            </a:extLst>
          </p:cNvPr>
          <p:cNvSpPr txBox="1">
            <a:spLocks/>
          </p:cNvSpPr>
          <p:nvPr/>
        </p:nvSpPr>
        <p:spPr>
          <a:xfrm>
            <a:off x="3878946" y="978932"/>
            <a:ext cx="4767905" cy="73445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dirty="0">
                <a:latin typeface="Century Schoolbook"/>
              </a:rPr>
              <a:t>“Chief of Mission” </a:t>
            </a:r>
            <a:endParaRPr lang="en-US" sz="4100" dirty="0">
              <a:latin typeface="Castellar"/>
            </a:endParaRPr>
          </a:p>
        </p:txBody>
      </p:sp>
      <p:sp>
        <p:nvSpPr>
          <p:cNvPr id="3" name="Content Placeholder 2">
            <a:extLst>
              <a:ext uri="{FF2B5EF4-FFF2-40B4-BE49-F238E27FC236}">
                <a16:creationId xmlns:a16="http://schemas.microsoft.com/office/drawing/2014/main" id="{159B9B92-9772-3B5D-BF6F-A003D8C84B19}"/>
              </a:ext>
            </a:extLst>
          </p:cNvPr>
          <p:cNvSpPr txBox="1">
            <a:spLocks/>
          </p:cNvSpPr>
          <p:nvPr/>
        </p:nvSpPr>
        <p:spPr>
          <a:xfrm>
            <a:off x="1953087" y="2082552"/>
            <a:ext cx="8086719" cy="4435833"/>
          </a:xfrm>
          <a:prstGeom prst="rect">
            <a:avLst/>
          </a:prstGeom>
        </p:spPr>
        <p:txBody>
          <a:bodyPr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en-US" sz="2600" dirty="0">
              <a:latin typeface="Times New Roman"/>
              <a:cs typeface="Times New Roman"/>
            </a:endParaRPr>
          </a:p>
          <a:p>
            <a:pPr marL="0" indent="0">
              <a:lnSpc>
                <a:spcPct val="100000"/>
              </a:lnSpc>
              <a:spcBef>
                <a:spcPts val="0"/>
              </a:spcBef>
              <a:buNone/>
            </a:pPr>
            <a:r>
              <a:rPr lang="en-US" sz="3200" b="1" dirty="0"/>
              <a:t>Ambassador (or Chargé d’affaires, </a:t>
            </a:r>
            <a:r>
              <a:rPr lang="en-US" sz="3200" b="1" dirty="0" err="1"/>
              <a:t>a.i.</a:t>
            </a:r>
            <a:r>
              <a:rPr lang="en-US" sz="3200" b="1" dirty="0"/>
              <a:t>)</a:t>
            </a:r>
          </a:p>
          <a:p>
            <a:pPr marL="0" indent="0">
              <a:lnSpc>
                <a:spcPct val="100000"/>
              </a:lnSpc>
              <a:spcBef>
                <a:spcPts val="0"/>
              </a:spcBef>
              <a:buNone/>
            </a:pPr>
            <a:endParaRPr lang="en-US" sz="3200" b="1" dirty="0">
              <a:ea typeface="Calibri"/>
              <a:cs typeface="Calibri"/>
            </a:endParaRPr>
          </a:p>
          <a:p>
            <a:pPr marL="285750" indent="-285750">
              <a:lnSpc>
                <a:spcPct val="100000"/>
              </a:lnSpc>
              <a:spcBef>
                <a:spcPts val="0"/>
              </a:spcBef>
            </a:pPr>
            <a:r>
              <a:rPr lang="en-US" dirty="0"/>
              <a:t>Extraordinary and Plenipotentiary</a:t>
            </a:r>
          </a:p>
          <a:p>
            <a:pPr marL="285750" indent="-285750">
              <a:lnSpc>
                <a:spcPct val="100000"/>
              </a:lnSpc>
              <a:spcBef>
                <a:spcPts val="0"/>
              </a:spcBef>
            </a:pPr>
            <a:endParaRPr lang="en-US" dirty="0"/>
          </a:p>
          <a:p>
            <a:pPr marL="285750" indent="-285750">
              <a:lnSpc>
                <a:spcPct val="100000"/>
              </a:lnSpc>
              <a:spcBef>
                <a:spcPts val="0"/>
              </a:spcBef>
            </a:pPr>
            <a:r>
              <a:rPr lang="en-US" dirty="0"/>
              <a:t>Personal Representative of the President </a:t>
            </a:r>
          </a:p>
          <a:p>
            <a:pPr marL="285750" indent="-285750">
              <a:lnSpc>
                <a:spcPct val="100000"/>
              </a:lnSpc>
              <a:spcBef>
                <a:spcPts val="0"/>
              </a:spcBef>
            </a:pPr>
            <a:endParaRPr lang="en-US" dirty="0"/>
          </a:p>
          <a:p>
            <a:pPr marL="285750" indent="-285750">
              <a:lnSpc>
                <a:spcPct val="100000"/>
              </a:lnSpc>
              <a:spcBef>
                <a:spcPts val="0"/>
              </a:spcBef>
            </a:pPr>
            <a:r>
              <a:rPr lang="en-US" dirty="0"/>
              <a:t>POTUS Letter of Instruction</a:t>
            </a:r>
            <a:endParaRPr lang="en-US" dirty="0">
              <a:ea typeface="Calibri"/>
              <a:cs typeface="Calibri"/>
            </a:endParaRPr>
          </a:p>
          <a:p>
            <a:pPr marL="285750" indent="-285750">
              <a:lnSpc>
                <a:spcPct val="100000"/>
              </a:lnSpc>
              <a:spcBef>
                <a:spcPts val="0"/>
              </a:spcBef>
            </a:pPr>
            <a:endParaRPr lang="en-US" dirty="0"/>
          </a:p>
          <a:p>
            <a:pPr marL="285750" indent="-285750">
              <a:lnSpc>
                <a:spcPct val="100000"/>
              </a:lnSpc>
              <a:spcBef>
                <a:spcPts val="0"/>
              </a:spcBef>
            </a:pPr>
            <a:r>
              <a:rPr lang="en-US" dirty="0"/>
              <a:t>Chief of Mission (Command) Authority  </a:t>
            </a:r>
          </a:p>
          <a:p>
            <a:pPr marL="457200" lvl="1" indent="0">
              <a:lnSpc>
                <a:spcPct val="100000"/>
              </a:lnSpc>
              <a:spcBef>
                <a:spcPts val="0"/>
              </a:spcBef>
              <a:buNone/>
            </a:pPr>
            <a:r>
              <a:rPr lang="en-US" dirty="0"/>
              <a:t>(all Executive Branch personnel, except those under Combatant Command or assigned to international organizations) </a:t>
            </a:r>
          </a:p>
          <a:p>
            <a:endParaRPr lang="en-US" sz="1800" dirty="0"/>
          </a:p>
        </p:txBody>
      </p:sp>
      <p:pic>
        <p:nvPicPr>
          <p:cNvPr id="5" name="Picture 4" descr="A picture containing drawing&#10;&#10;Description automatically generated">
            <a:extLst>
              <a:ext uri="{FF2B5EF4-FFF2-40B4-BE49-F238E27FC236}">
                <a16:creationId xmlns:a16="http://schemas.microsoft.com/office/drawing/2014/main" id="{DC707DA8-7B37-E8DE-166A-64D9D405141C}"/>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0039806" y="5033627"/>
            <a:ext cx="2152194" cy="1824373"/>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pic>
        <p:nvPicPr>
          <p:cNvPr id="4098" name="Picture 2">
            <a:extLst>
              <a:ext uri="{FF2B5EF4-FFF2-40B4-BE49-F238E27FC236}">
                <a16:creationId xmlns:a16="http://schemas.microsoft.com/office/drawing/2014/main" id="{FC54D237-071C-69E4-63F8-6E63F7C090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93370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15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2029" y="221087"/>
            <a:ext cx="10243555" cy="477857"/>
          </a:xfrm>
        </p:spPr>
        <p:txBody>
          <a:bodyPr>
            <a:normAutofit/>
          </a:bodyPr>
          <a:lstStyle/>
          <a:p>
            <a:pPr algn="ctr"/>
            <a:r>
              <a:rPr lang="en-US" sz="2824" b="1" dirty="0">
                <a:solidFill>
                  <a:schemeClr val="tx2"/>
                </a:solidFill>
                <a:latin typeface="Castellar" panose="020A0402060406010301" pitchFamily="18" charset="77"/>
                <a:cs typeface="Times New Roman"/>
              </a:rPr>
              <a:t>U.S. Embassy Structure:  The Country Team</a:t>
            </a:r>
          </a:p>
        </p:txBody>
      </p:sp>
      <p:sp>
        <p:nvSpPr>
          <p:cNvPr id="61" name="Rectangle 16"/>
          <p:cNvSpPr>
            <a:spLocks noChangeArrowheads="1"/>
          </p:cNvSpPr>
          <p:nvPr/>
        </p:nvSpPr>
        <p:spPr bwMode="auto">
          <a:xfrm>
            <a:off x="10200827" y="3876875"/>
            <a:ext cx="1351279" cy="853081"/>
          </a:xfrm>
          <a:prstGeom prst="rect">
            <a:avLst/>
          </a:prstGeom>
          <a:solidFill>
            <a:schemeClr val="tx2">
              <a:lumMod val="40000"/>
              <a:lumOff val="60000"/>
            </a:schemeClr>
          </a:solidFill>
          <a:ln w="12700">
            <a:solidFill>
              <a:schemeClr val="tx1"/>
            </a:solidFill>
            <a:miter lim="800000"/>
            <a:headEnd/>
            <a:tailEnd/>
          </a:ln>
          <a:effectLst/>
        </p:spPr>
        <p:txBody>
          <a:bodyPr wrap="none" anchor="ctr"/>
          <a:lstStyle/>
          <a:p>
            <a:pPr algn="ctr"/>
            <a:r>
              <a:rPr lang="en-US" sz="1819" dirty="0">
                <a:solidFill>
                  <a:prstClr val="black"/>
                </a:solidFill>
                <a:cs typeface="Arial" panose="020B0604020202020204" pitchFamily="34" charset="0"/>
              </a:rPr>
              <a:t> Other USG </a:t>
            </a:r>
          </a:p>
          <a:p>
            <a:pPr algn="ctr"/>
            <a:r>
              <a:rPr lang="en-US" sz="1819" dirty="0">
                <a:solidFill>
                  <a:prstClr val="black"/>
                </a:solidFill>
                <a:cs typeface="Arial" panose="020B0604020202020204" pitchFamily="34" charset="0"/>
              </a:rPr>
              <a:t>Agencies</a:t>
            </a:r>
          </a:p>
        </p:txBody>
      </p:sp>
      <p:sp>
        <p:nvSpPr>
          <p:cNvPr id="47" name="Rectangle 2"/>
          <p:cNvSpPr>
            <a:spLocks noChangeArrowheads="1"/>
          </p:cNvSpPr>
          <p:nvPr/>
        </p:nvSpPr>
        <p:spPr bwMode="auto">
          <a:xfrm>
            <a:off x="4691143" y="1620300"/>
            <a:ext cx="2477974" cy="738724"/>
          </a:xfrm>
          <a:prstGeom prst="rect">
            <a:avLst/>
          </a:prstGeom>
          <a:solidFill>
            <a:srgbClr val="7030A0"/>
          </a:solidFill>
          <a:ln w="12700">
            <a:solidFill>
              <a:srgbClr val="7030A0"/>
            </a:solidFill>
            <a:miter lim="800000"/>
            <a:headEnd/>
            <a:tailEnd/>
          </a:ln>
          <a:effectLst>
            <a:outerShdw blurRad="63500" dist="107763" dir="2700000" algn="ctr" rotWithShape="0">
              <a:schemeClr val="bg2">
                <a:alpha val="74998"/>
              </a:schemeClr>
            </a:outerShdw>
          </a:effectLst>
        </p:spPr>
        <p:txBody>
          <a:bodyPr wrap="none" anchor="ctr"/>
          <a:lstStyle/>
          <a:p>
            <a:pPr algn="ctr"/>
            <a:r>
              <a:rPr lang="en-US" sz="2182" dirty="0">
                <a:solidFill>
                  <a:prstClr val="white"/>
                </a:solidFill>
              </a:rPr>
              <a:t>Ambassador</a:t>
            </a:r>
          </a:p>
          <a:p>
            <a:pPr algn="ctr"/>
            <a:r>
              <a:rPr lang="en-US" sz="2182" dirty="0">
                <a:solidFill>
                  <a:prstClr val="white"/>
                </a:solidFill>
              </a:rPr>
              <a:t>(Chief of Mission)</a:t>
            </a:r>
          </a:p>
        </p:txBody>
      </p:sp>
      <p:sp>
        <p:nvSpPr>
          <p:cNvPr id="76" name="Rectangle 31"/>
          <p:cNvSpPr>
            <a:spLocks noChangeArrowheads="1"/>
          </p:cNvSpPr>
          <p:nvPr/>
        </p:nvSpPr>
        <p:spPr bwMode="auto">
          <a:xfrm>
            <a:off x="4309909" y="1641720"/>
            <a:ext cx="4659406" cy="721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2621" b="1">
              <a:solidFill>
                <a:prstClr val="black"/>
              </a:solidFill>
              <a:cs typeface="Arial" charset="0"/>
            </a:endParaRPr>
          </a:p>
        </p:txBody>
      </p:sp>
      <p:sp>
        <p:nvSpPr>
          <p:cNvPr id="49" name="Rectangle 4"/>
          <p:cNvSpPr>
            <a:spLocks noChangeArrowheads="1"/>
          </p:cNvSpPr>
          <p:nvPr/>
        </p:nvSpPr>
        <p:spPr bwMode="auto">
          <a:xfrm>
            <a:off x="4537865" y="2715133"/>
            <a:ext cx="2962182" cy="320501"/>
          </a:xfrm>
          <a:prstGeom prst="rect">
            <a:avLst/>
          </a:prstGeom>
          <a:solidFill>
            <a:schemeClr val="accent4">
              <a:lumMod val="60000"/>
              <a:lumOff val="40000"/>
            </a:schemeClr>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lgn="ctr"/>
            <a:r>
              <a:rPr lang="en-US" sz="1637" dirty="0">
                <a:solidFill>
                  <a:prstClr val="black"/>
                </a:solidFill>
              </a:rPr>
              <a:t>Deputy Chief of Mission (DCM)</a:t>
            </a:r>
          </a:p>
        </p:txBody>
      </p:sp>
      <p:sp>
        <p:nvSpPr>
          <p:cNvPr id="90" name="Line 24"/>
          <p:cNvSpPr>
            <a:spLocks noChangeShapeType="1"/>
          </p:cNvSpPr>
          <p:nvPr/>
        </p:nvSpPr>
        <p:spPr bwMode="auto">
          <a:xfrm>
            <a:off x="5930130" y="2362819"/>
            <a:ext cx="0" cy="3280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51" name="Rectangle 6"/>
          <p:cNvSpPr>
            <a:spLocks noChangeArrowheads="1"/>
          </p:cNvSpPr>
          <p:nvPr/>
        </p:nvSpPr>
        <p:spPr bwMode="auto">
          <a:xfrm>
            <a:off x="1383486" y="3862517"/>
            <a:ext cx="1102433" cy="833612"/>
          </a:xfrm>
          <a:prstGeom prst="rect">
            <a:avLst/>
          </a:prstGeom>
          <a:solidFill>
            <a:schemeClr val="accent4">
              <a:lumMod val="40000"/>
              <a:lumOff val="60000"/>
            </a:schemeClr>
          </a:solidFill>
          <a:ln w="12700">
            <a:solidFill>
              <a:schemeClr val="tx1"/>
            </a:solidFill>
            <a:miter lim="800000"/>
            <a:headEnd/>
            <a:tailEnd/>
          </a:ln>
          <a:effectLst/>
        </p:spPr>
        <p:txBody>
          <a:bodyPr wrap="none" anchor="ctr"/>
          <a:lstStyle/>
          <a:p>
            <a:pPr algn="ctr"/>
            <a:r>
              <a:rPr lang="en-US" sz="1819" dirty="0">
                <a:solidFill>
                  <a:prstClr val="black"/>
                </a:solidFill>
              </a:rPr>
              <a:t>Economic</a:t>
            </a:r>
          </a:p>
          <a:p>
            <a:pPr algn="ctr"/>
            <a:r>
              <a:rPr lang="en-US" sz="1819" dirty="0">
                <a:solidFill>
                  <a:prstClr val="black"/>
                </a:solidFill>
              </a:rPr>
              <a:t>Affairs</a:t>
            </a:r>
          </a:p>
        </p:txBody>
      </p:sp>
      <p:sp>
        <p:nvSpPr>
          <p:cNvPr id="53" name="Rectangle 8"/>
          <p:cNvSpPr>
            <a:spLocks noChangeArrowheads="1"/>
          </p:cNvSpPr>
          <p:nvPr/>
        </p:nvSpPr>
        <p:spPr bwMode="auto">
          <a:xfrm>
            <a:off x="3564356" y="3850313"/>
            <a:ext cx="1332732" cy="873857"/>
          </a:xfrm>
          <a:prstGeom prst="rect">
            <a:avLst/>
          </a:prstGeom>
          <a:solidFill>
            <a:schemeClr val="accent4">
              <a:lumMod val="40000"/>
              <a:lumOff val="60000"/>
            </a:schemeClr>
          </a:solidFill>
          <a:ln w="12700">
            <a:solidFill>
              <a:schemeClr val="tx1"/>
            </a:solidFill>
            <a:miter lim="800000"/>
            <a:headEnd/>
            <a:tailEnd/>
          </a:ln>
          <a:effectLst/>
        </p:spPr>
        <p:txBody>
          <a:bodyPr wrap="none" anchor="ctr"/>
          <a:lstStyle/>
          <a:p>
            <a:pPr algn="ctr"/>
            <a:r>
              <a:rPr lang="en-US" sz="1819" dirty="0">
                <a:solidFill>
                  <a:prstClr val="black"/>
                </a:solidFill>
              </a:rPr>
              <a:t>Management</a:t>
            </a:r>
          </a:p>
          <a:p>
            <a:pPr algn="ctr"/>
            <a:r>
              <a:rPr lang="en-US" sz="1819" dirty="0">
                <a:solidFill>
                  <a:prstClr val="black"/>
                </a:solidFill>
              </a:rPr>
              <a:t>Section</a:t>
            </a:r>
          </a:p>
        </p:txBody>
      </p:sp>
      <p:sp>
        <p:nvSpPr>
          <p:cNvPr id="55" name="Rectangle 10"/>
          <p:cNvSpPr>
            <a:spLocks noChangeArrowheads="1"/>
          </p:cNvSpPr>
          <p:nvPr/>
        </p:nvSpPr>
        <p:spPr bwMode="auto">
          <a:xfrm>
            <a:off x="8234216" y="3869213"/>
            <a:ext cx="1657293" cy="853081"/>
          </a:xfrm>
          <a:prstGeom prst="rect">
            <a:avLst/>
          </a:prstGeom>
          <a:solidFill>
            <a:schemeClr val="tx2">
              <a:lumMod val="40000"/>
              <a:lumOff val="60000"/>
            </a:schemeClr>
          </a:solidFill>
          <a:ln w="12700">
            <a:solidFill>
              <a:schemeClr val="tx1"/>
            </a:solidFill>
            <a:miter lim="800000"/>
            <a:headEnd/>
            <a:tailEnd/>
          </a:ln>
          <a:effectLst/>
        </p:spPr>
        <p:txBody>
          <a:bodyPr wrap="none" anchor="ctr"/>
          <a:lstStyle/>
          <a:p>
            <a:pPr algn="ctr"/>
            <a:r>
              <a:rPr lang="en-US" sz="1819" dirty="0">
                <a:solidFill>
                  <a:prstClr val="black"/>
                </a:solidFill>
              </a:rPr>
              <a:t>Senior Defense </a:t>
            </a:r>
          </a:p>
          <a:p>
            <a:pPr algn="ctr"/>
            <a:r>
              <a:rPr lang="en-US" sz="1819" dirty="0">
                <a:solidFill>
                  <a:prstClr val="black"/>
                </a:solidFill>
              </a:rPr>
              <a:t>Official</a:t>
            </a:r>
          </a:p>
        </p:txBody>
      </p:sp>
      <p:sp>
        <p:nvSpPr>
          <p:cNvPr id="59" name="Rectangle 14"/>
          <p:cNvSpPr>
            <a:spLocks noChangeArrowheads="1"/>
          </p:cNvSpPr>
          <p:nvPr/>
        </p:nvSpPr>
        <p:spPr bwMode="auto">
          <a:xfrm>
            <a:off x="6084352" y="3861552"/>
            <a:ext cx="1681996" cy="868404"/>
          </a:xfrm>
          <a:prstGeom prst="rect">
            <a:avLst/>
          </a:prstGeom>
          <a:solidFill>
            <a:schemeClr val="accent4">
              <a:lumMod val="40000"/>
              <a:lumOff val="60000"/>
            </a:schemeClr>
          </a:solidFill>
          <a:ln w="12700">
            <a:solidFill>
              <a:schemeClr val="tx1"/>
            </a:solidFill>
            <a:miter lim="800000"/>
            <a:headEnd/>
            <a:tailEnd/>
          </a:ln>
          <a:effectLst/>
        </p:spPr>
        <p:txBody>
          <a:bodyPr wrap="none" anchor="ctr"/>
          <a:lstStyle/>
          <a:p>
            <a:pPr algn="ctr"/>
            <a:r>
              <a:rPr lang="en-US" dirty="0">
                <a:solidFill>
                  <a:prstClr val="black"/>
                </a:solidFill>
              </a:rPr>
              <a:t>Regional Security</a:t>
            </a:r>
          </a:p>
          <a:p>
            <a:pPr algn="ctr"/>
            <a:r>
              <a:rPr lang="en-US" dirty="0">
                <a:solidFill>
                  <a:prstClr val="black"/>
                </a:solidFill>
              </a:rPr>
              <a:t>Office</a:t>
            </a:r>
          </a:p>
        </p:txBody>
      </p:sp>
      <p:sp>
        <p:nvSpPr>
          <p:cNvPr id="69" name="Line 24"/>
          <p:cNvSpPr>
            <a:spLocks noChangeShapeType="1"/>
          </p:cNvSpPr>
          <p:nvPr/>
        </p:nvSpPr>
        <p:spPr bwMode="auto">
          <a:xfrm>
            <a:off x="5930130" y="3035634"/>
            <a:ext cx="0" cy="30301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74" name="Rectangle 29"/>
          <p:cNvSpPr>
            <a:spLocks noChangeArrowheads="1"/>
          </p:cNvSpPr>
          <p:nvPr/>
        </p:nvSpPr>
        <p:spPr bwMode="auto">
          <a:xfrm>
            <a:off x="335429" y="3861078"/>
            <a:ext cx="951319" cy="839756"/>
          </a:xfrm>
          <a:prstGeom prst="rect">
            <a:avLst/>
          </a:prstGeom>
          <a:solidFill>
            <a:schemeClr val="accent4">
              <a:lumMod val="40000"/>
              <a:lumOff val="60000"/>
            </a:schemeClr>
          </a:solidFill>
          <a:ln w="12700">
            <a:solidFill>
              <a:schemeClr val="tx1"/>
            </a:solidFill>
            <a:miter lim="800000"/>
            <a:headEnd/>
            <a:tailEnd/>
          </a:ln>
          <a:effectLst/>
        </p:spPr>
        <p:txBody>
          <a:bodyPr wrap="none" anchor="ctr"/>
          <a:lstStyle/>
          <a:p>
            <a:pPr algn="ctr"/>
            <a:r>
              <a:rPr lang="en-US" sz="1819" dirty="0">
                <a:solidFill>
                  <a:prstClr val="black"/>
                </a:solidFill>
              </a:rPr>
              <a:t>Political</a:t>
            </a:r>
          </a:p>
          <a:p>
            <a:pPr algn="ctr"/>
            <a:r>
              <a:rPr lang="en-US" sz="1819" dirty="0">
                <a:solidFill>
                  <a:prstClr val="black"/>
                </a:solidFill>
              </a:rPr>
              <a:t>Affairs</a:t>
            </a:r>
          </a:p>
        </p:txBody>
      </p:sp>
      <p:sp>
        <p:nvSpPr>
          <p:cNvPr id="78" name="Line 34"/>
          <p:cNvSpPr>
            <a:spLocks noChangeShapeType="1"/>
          </p:cNvSpPr>
          <p:nvPr/>
        </p:nvSpPr>
        <p:spPr bwMode="auto">
          <a:xfrm flipH="1">
            <a:off x="851027" y="3338047"/>
            <a:ext cx="0" cy="51614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79" name="Freeform 35"/>
          <p:cNvSpPr>
            <a:spLocks/>
          </p:cNvSpPr>
          <p:nvPr/>
        </p:nvSpPr>
        <p:spPr bwMode="auto">
          <a:xfrm flipV="1">
            <a:off x="219776" y="3330287"/>
            <a:ext cx="10797355" cy="52724"/>
          </a:xfrm>
          <a:custGeom>
            <a:avLst/>
            <a:gdLst>
              <a:gd name="T0" fmla="*/ 0 w 5007"/>
              <a:gd name="T1" fmla="*/ 2147483646 h 10"/>
              <a:gd name="T2" fmla="*/ 2147483646 w 5007"/>
              <a:gd name="T3" fmla="*/ 0 h 10"/>
              <a:gd name="T4" fmla="*/ 0 60000 65536"/>
              <a:gd name="T5" fmla="*/ 0 60000 65536"/>
              <a:gd name="T6" fmla="*/ 0 w 5007"/>
              <a:gd name="T7" fmla="*/ 0 h 10"/>
              <a:gd name="T8" fmla="*/ 5007 w 5007"/>
              <a:gd name="T9" fmla="*/ 10 h 10"/>
            </a:gdLst>
            <a:ahLst/>
            <a:cxnLst>
              <a:cxn ang="T4">
                <a:pos x="T0" y="T1"/>
              </a:cxn>
              <a:cxn ang="T5">
                <a:pos x="T2" y="T3"/>
              </a:cxn>
            </a:cxnLst>
            <a:rect l="T6" t="T7" r="T8" b="T9"/>
            <a:pathLst>
              <a:path w="5007" h="10">
                <a:moveTo>
                  <a:pt x="0" y="10"/>
                </a:moveTo>
                <a:lnTo>
                  <a:pt x="5007" y="0"/>
                </a:ln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10">
              <a:solidFill>
                <a:prstClr val="black"/>
              </a:solidFill>
            </a:endParaRPr>
          </a:p>
        </p:txBody>
      </p:sp>
      <p:sp>
        <p:nvSpPr>
          <p:cNvPr id="80" name="Rectangle 36"/>
          <p:cNvSpPr>
            <a:spLocks noChangeArrowheads="1"/>
          </p:cNvSpPr>
          <p:nvPr/>
        </p:nvSpPr>
        <p:spPr bwMode="auto">
          <a:xfrm>
            <a:off x="5002480" y="3860484"/>
            <a:ext cx="986086" cy="873857"/>
          </a:xfrm>
          <a:prstGeom prst="rect">
            <a:avLst/>
          </a:prstGeom>
          <a:solidFill>
            <a:schemeClr val="accent4">
              <a:lumMod val="40000"/>
              <a:lumOff val="60000"/>
            </a:schemeClr>
          </a:solidFill>
          <a:ln w="12700">
            <a:solidFill>
              <a:schemeClr val="tx1"/>
            </a:solidFill>
            <a:miter lim="800000"/>
            <a:headEnd/>
            <a:tailEnd/>
          </a:ln>
          <a:effectLst/>
        </p:spPr>
        <p:txBody>
          <a:bodyPr wrap="none" anchor="ctr"/>
          <a:lstStyle/>
          <a:p>
            <a:pPr algn="ctr"/>
            <a:r>
              <a:rPr lang="en-US" sz="1819" dirty="0">
                <a:solidFill>
                  <a:prstClr val="black"/>
                </a:solidFill>
                <a:cs typeface="Arial" charset="0"/>
              </a:rPr>
              <a:t>Public</a:t>
            </a:r>
          </a:p>
          <a:p>
            <a:pPr algn="ctr"/>
            <a:r>
              <a:rPr lang="en-US" sz="1819" dirty="0">
                <a:solidFill>
                  <a:prstClr val="black"/>
                </a:solidFill>
                <a:cs typeface="Arial" charset="0"/>
              </a:rPr>
              <a:t>Affairs</a:t>
            </a:r>
          </a:p>
        </p:txBody>
      </p:sp>
      <p:sp>
        <p:nvSpPr>
          <p:cNvPr id="82" name="Line 38"/>
          <p:cNvSpPr>
            <a:spLocks noChangeShapeType="1"/>
          </p:cNvSpPr>
          <p:nvPr/>
        </p:nvSpPr>
        <p:spPr bwMode="auto">
          <a:xfrm>
            <a:off x="11037970" y="3373895"/>
            <a:ext cx="6376" cy="50217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84" name="Line 40"/>
          <p:cNvSpPr>
            <a:spLocks noChangeShapeType="1"/>
          </p:cNvSpPr>
          <p:nvPr/>
        </p:nvSpPr>
        <p:spPr bwMode="auto">
          <a:xfrm flipH="1">
            <a:off x="1904179" y="3363596"/>
            <a:ext cx="1983" cy="48202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85" name="Line 41"/>
          <p:cNvSpPr>
            <a:spLocks noChangeShapeType="1"/>
          </p:cNvSpPr>
          <p:nvPr/>
        </p:nvSpPr>
        <p:spPr bwMode="auto">
          <a:xfrm flipH="1">
            <a:off x="4185229" y="3373896"/>
            <a:ext cx="1" cy="47641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86" name="Line 42"/>
          <p:cNvSpPr>
            <a:spLocks noChangeShapeType="1"/>
          </p:cNvSpPr>
          <p:nvPr/>
        </p:nvSpPr>
        <p:spPr bwMode="auto">
          <a:xfrm flipH="1">
            <a:off x="5481083" y="3373896"/>
            <a:ext cx="0" cy="4865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87" name="Line 43"/>
          <p:cNvSpPr>
            <a:spLocks noChangeShapeType="1"/>
          </p:cNvSpPr>
          <p:nvPr/>
        </p:nvSpPr>
        <p:spPr bwMode="auto">
          <a:xfrm>
            <a:off x="6847856" y="3373895"/>
            <a:ext cx="0" cy="48718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48" name="Line 40"/>
          <p:cNvSpPr>
            <a:spLocks noChangeShapeType="1"/>
          </p:cNvSpPr>
          <p:nvPr/>
        </p:nvSpPr>
        <p:spPr bwMode="auto">
          <a:xfrm flipH="1">
            <a:off x="3022835" y="3373896"/>
            <a:ext cx="0" cy="49694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50" name="Rectangle 10"/>
          <p:cNvSpPr>
            <a:spLocks noChangeArrowheads="1"/>
          </p:cNvSpPr>
          <p:nvPr/>
        </p:nvSpPr>
        <p:spPr bwMode="auto">
          <a:xfrm>
            <a:off x="2570576" y="3865516"/>
            <a:ext cx="898337" cy="843453"/>
          </a:xfrm>
          <a:prstGeom prst="rect">
            <a:avLst/>
          </a:prstGeom>
          <a:solidFill>
            <a:schemeClr val="accent4">
              <a:lumMod val="40000"/>
              <a:lumOff val="60000"/>
            </a:schemeClr>
          </a:solidFill>
          <a:ln w="12700">
            <a:solidFill>
              <a:schemeClr val="tx1"/>
            </a:solidFill>
            <a:miter lim="800000"/>
            <a:headEnd/>
            <a:tailEnd/>
          </a:ln>
          <a:effectLst/>
        </p:spPr>
        <p:txBody>
          <a:bodyPr wrap="none" anchor="ctr"/>
          <a:lstStyle/>
          <a:p>
            <a:pPr algn="ctr"/>
            <a:r>
              <a:rPr lang="en-US" sz="1819" dirty="0">
                <a:solidFill>
                  <a:prstClr val="black"/>
                </a:solidFill>
              </a:rPr>
              <a:t>Consular</a:t>
            </a:r>
          </a:p>
          <a:p>
            <a:pPr algn="ctr"/>
            <a:r>
              <a:rPr lang="en-US" sz="1819" dirty="0">
                <a:solidFill>
                  <a:prstClr val="black"/>
                </a:solidFill>
              </a:rPr>
              <a:t>Affairs</a:t>
            </a:r>
          </a:p>
        </p:txBody>
      </p:sp>
      <p:sp>
        <p:nvSpPr>
          <p:cNvPr id="56" name="Line 44"/>
          <p:cNvSpPr>
            <a:spLocks noChangeShapeType="1"/>
          </p:cNvSpPr>
          <p:nvPr/>
        </p:nvSpPr>
        <p:spPr bwMode="auto">
          <a:xfrm>
            <a:off x="8900057" y="3383011"/>
            <a:ext cx="6375" cy="49305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58" name="Line 44"/>
          <p:cNvSpPr>
            <a:spLocks noChangeShapeType="1"/>
          </p:cNvSpPr>
          <p:nvPr/>
        </p:nvSpPr>
        <p:spPr bwMode="auto">
          <a:xfrm>
            <a:off x="9757921" y="4729956"/>
            <a:ext cx="0" cy="79062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60" name="Line 44"/>
          <p:cNvSpPr>
            <a:spLocks noChangeShapeType="1"/>
          </p:cNvSpPr>
          <p:nvPr/>
        </p:nvSpPr>
        <p:spPr bwMode="auto">
          <a:xfrm>
            <a:off x="8518975" y="4729956"/>
            <a:ext cx="10877" cy="86840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62" name="Rectangle 10"/>
          <p:cNvSpPr>
            <a:spLocks noChangeArrowheads="1"/>
          </p:cNvSpPr>
          <p:nvPr/>
        </p:nvSpPr>
        <p:spPr bwMode="auto">
          <a:xfrm>
            <a:off x="7844228" y="5131752"/>
            <a:ext cx="1407023" cy="641613"/>
          </a:xfrm>
          <a:prstGeom prst="rect">
            <a:avLst/>
          </a:prstGeom>
          <a:solidFill>
            <a:schemeClr val="tx2">
              <a:lumMod val="40000"/>
              <a:lumOff val="60000"/>
            </a:schemeClr>
          </a:solidFill>
          <a:ln w="12700">
            <a:solidFill>
              <a:schemeClr val="tx1"/>
            </a:solidFill>
            <a:miter lim="800000"/>
            <a:headEnd/>
            <a:tailEnd/>
          </a:ln>
          <a:effectLst/>
        </p:spPr>
        <p:txBody>
          <a:bodyPr wrap="none" anchor="ctr"/>
          <a:lstStyle/>
          <a:p>
            <a:pPr algn="ctr"/>
            <a:r>
              <a:rPr lang="en-US" sz="1637" dirty="0">
                <a:solidFill>
                  <a:prstClr val="black"/>
                </a:solidFill>
              </a:rPr>
              <a:t>Defense</a:t>
            </a:r>
          </a:p>
          <a:p>
            <a:pPr algn="ctr"/>
            <a:r>
              <a:rPr lang="en-US" sz="1637" dirty="0">
                <a:solidFill>
                  <a:prstClr val="black"/>
                </a:solidFill>
              </a:rPr>
              <a:t>Attache</a:t>
            </a:r>
          </a:p>
        </p:txBody>
      </p:sp>
      <p:sp>
        <p:nvSpPr>
          <p:cNvPr id="63" name="Rectangle 10"/>
          <p:cNvSpPr>
            <a:spLocks noChangeArrowheads="1"/>
          </p:cNvSpPr>
          <p:nvPr/>
        </p:nvSpPr>
        <p:spPr bwMode="auto">
          <a:xfrm>
            <a:off x="9325492" y="5131752"/>
            <a:ext cx="1351280" cy="637466"/>
          </a:xfrm>
          <a:prstGeom prst="rect">
            <a:avLst/>
          </a:prstGeom>
          <a:solidFill>
            <a:schemeClr val="tx2">
              <a:lumMod val="40000"/>
              <a:lumOff val="60000"/>
            </a:schemeClr>
          </a:solidFill>
          <a:ln w="12700">
            <a:solidFill>
              <a:schemeClr val="tx1"/>
            </a:solidFill>
            <a:miter lim="800000"/>
            <a:headEnd/>
            <a:tailEnd/>
          </a:ln>
          <a:effectLst/>
        </p:spPr>
        <p:txBody>
          <a:bodyPr wrap="none" anchor="ctr"/>
          <a:lstStyle/>
          <a:p>
            <a:pPr algn="ctr"/>
            <a:r>
              <a:rPr lang="en-US" sz="1650" dirty="0">
                <a:solidFill>
                  <a:prstClr val="black"/>
                </a:solidFill>
              </a:rPr>
              <a:t>Defense </a:t>
            </a:r>
          </a:p>
          <a:p>
            <a:pPr algn="ctr"/>
            <a:r>
              <a:rPr lang="en-US" sz="1650" dirty="0">
                <a:solidFill>
                  <a:prstClr val="black"/>
                </a:solidFill>
              </a:rPr>
              <a:t>Cooperation</a:t>
            </a:r>
          </a:p>
        </p:txBody>
      </p:sp>
      <p:sp>
        <p:nvSpPr>
          <p:cNvPr id="64" name="Line 38"/>
          <p:cNvSpPr>
            <a:spLocks noChangeShapeType="1"/>
          </p:cNvSpPr>
          <p:nvPr/>
        </p:nvSpPr>
        <p:spPr bwMode="auto">
          <a:xfrm flipH="1">
            <a:off x="224950" y="3334807"/>
            <a:ext cx="2278" cy="170301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65" name="Rectangle 29"/>
          <p:cNvSpPr>
            <a:spLocks noChangeArrowheads="1"/>
          </p:cNvSpPr>
          <p:nvPr/>
        </p:nvSpPr>
        <p:spPr bwMode="auto">
          <a:xfrm>
            <a:off x="218576" y="5037826"/>
            <a:ext cx="1959459" cy="731392"/>
          </a:xfrm>
          <a:prstGeom prst="rect">
            <a:avLst/>
          </a:prstGeom>
          <a:solidFill>
            <a:schemeClr val="accent4">
              <a:lumMod val="40000"/>
              <a:lumOff val="60000"/>
            </a:schemeClr>
          </a:solidFill>
          <a:ln w="12700">
            <a:solidFill>
              <a:schemeClr val="tx1"/>
            </a:solidFill>
            <a:miter lim="800000"/>
            <a:headEnd/>
            <a:tailEnd/>
          </a:ln>
          <a:effectLst/>
        </p:spPr>
        <p:txBody>
          <a:bodyPr wrap="none" anchor="ctr"/>
          <a:lstStyle/>
          <a:p>
            <a:pPr algn="ctr"/>
            <a:r>
              <a:rPr lang="en-US" sz="1819" dirty="0">
                <a:solidFill>
                  <a:prstClr val="black"/>
                </a:solidFill>
              </a:rPr>
              <a:t>Consulates/</a:t>
            </a:r>
          </a:p>
          <a:p>
            <a:pPr algn="ctr"/>
            <a:r>
              <a:rPr lang="en-US" sz="1819" dirty="0">
                <a:solidFill>
                  <a:prstClr val="black"/>
                </a:solidFill>
              </a:rPr>
              <a:t>Constituent Posts</a:t>
            </a:r>
          </a:p>
        </p:txBody>
      </p:sp>
      <p:sp>
        <p:nvSpPr>
          <p:cNvPr id="66" name="Line 41"/>
          <p:cNvSpPr>
            <a:spLocks noChangeShapeType="1"/>
          </p:cNvSpPr>
          <p:nvPr/>
        </p:nvSpPr>
        <p:spPr bwMode="auto">
          <a:xfrm flipH="1">
            <a:off x="6847856" y="4729956"/>
            <a:ext cx="8395" cy="86840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67" name="Rectangle 29"/>
          <p:cNvSpPr>
            <a:spLocks noChangeArrowheads="1"/>
          </p:cNvSpPr>
          <p:nvPr/>
        </p:nvSpPr>
        <p:spPr bwMode="auto">
          <a:xfrm>
            <a:off x="5552172" y="5131752"/>
            <a:ext cx="2119922" cy="637466"/>
          </a:xfrm>
          <a:prstGeom prst="rect">
            <a:avLst/>
          </a:prstGeom>
          <a:solidFill>
            <a:schemeClr val="accent4">
              <a:lumMod val="75000"/>
            </a:schemeClr>
          </a:solidFill>
          <a:ln w="12700">
            <a:solidFill>
              <a:schemeClr val="tx1"/>
            </a:solidFill>
            <a:miter lim="800000"/>
            <a:headEnd/>
            <a:tailEnd/>
          </a:ln>
          <a:effectLst/>
        </p:spPr>
        <p:txBody>
          <a:bodyPr wrap="none" anchor="ctr"/>
          <a:lstStyle/>
          <a:p>
            <a:pPr algn="ctr"/>
            <a:r>
              <a:rPr lang="en-US" sz="1637" dirty="0">
                <a:solidFill>
                  <a:prstClr val="black"/>
                </a:solidFill>
              </a:rPr>
              <a:t>Marine Security Guard</a:t>
            </a:r>
          </a:p>
          <a:p>
            <a:pPr algn="ctr"/>
            <a:r>
              <a:rPr lang="en-US" sz="1637" dirty="0">
                <a:solidFill>
                  <a:prstClr val="black"/>
                </a:solidFill>
              </a:rPr>
              <a:t>Detachment</a:t>
            </a:r>
          </a:p>
        </p:txBody>
      </p:sp>
      <p:pic>
        <p:nvPicPr>
          <p:cNvPr id="3074" name="Picture 2" descr="Senate Confirms New US Ambassador to Russia">
            <a:extLst>
              <a:ext uri="{FF2B5EF4-FFF2-40B4-BE49-F238E27FC236}">
                <a16:creationId xmlns:a16="http://schemas.microsoft.com/office/drawing/2014/main" id="{BADC8721-47BF-8063-6617-63D23754E9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2689" y="1108402"/>
            <a:ext cx="2477974" cy="13938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rian A. Nichols on X: &quot;In recognition of Caribbean American Heritage  Month, yesterday I hosted a discussion with Congressional staff and our  Chiefs of Mission on U.S.-Caribbean priorities. As @POTUS said to">
            <a:extLst>
              <a:ext uri="{FF2B5EF4-FFF2-40B4-BE49-F238E27FC236}">
                <a16:creationId xmlns:a16="http://schemas.microsoft.com/office/drawing/2014/main" id="{5642D10C-CD7E-0874-FA5E-95E184E379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486" y="997128"/>
            <a:ext cx="1879177" cy="1409383"/>
          </a:xfrm>
          <a:prstGeom prst="rect">
            <a:avLst/>
          </a:prstGeom>
          <a:noFill/>
          <a:extLst>
            <a:ext uri="{909E8E84-426E-40DD-AFC4-6F175D3DCCD1}">
              <a14:hiddenFill xmlns:a14="http://schemas.microsoft.com/office/drawing/2010/main">
                <a:solidFill>
                  <a:srgbClr val="FFFFFF"/>
                </a:solidFill>
              </a14:hiddenFill>
            </a:ext>
          </a:extLst>
        </p:spPr>
      </p:pic>
      <p:sp>
        <p:nvSpPr>
          <p:cNvPr id="6" name="Line 41">
            <a:extLst>
              <a:ext uri="{FF2B5EF4-FFF2-40B4-BE49-F238E27FC236}">
                <a16:creationId xmlns:a16="http://schemas.microsoft.com/office/drawing/2014/main" id="{B93D1BDE-D811-0700-DE22-2BF768D3C80E}"/>
              </a:ext>
            </a:extLst>
          </p:cNvPr>
          <p:cNvSpPr>
            <a:spLocks noChangeShapeType="1"/>
          </p:cNvSpPr>
          <p:nvPr/>
        </p:nvSpPr>
        <p:spPr bwMode="auto">
          <a:xfrm flipH="1">
            <a:off x="4180494" y="4729956"/>
            <a:ext cx="8395" cy="86840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10">
              <a:solidFill>
                <a:prstClr val="black"/>
              </a:solidFill>
            </a:endParaRPr>
          </a:p>
        </p:txBody>
      </p:sp>
      <p:sp>
        <p:nvSpPr>
          <p:cNvPr id="3" name="Rectangle 8">
            <a:extLst>
              <a:ext uri="{FF2B5EF4-FFF2-40B4-BE49-F238E27FC236}">
                <a16:creationId xmlns:a16="http://schemas.microsoft.com/office/drawing/2014/main" id="{5A05F5E0-A7FE-8821-37A4-E3F0CBD1155B}"/>
              </a:ext>
            </a:extLst>
          </p:cNvPr>
          <p:cNvSpPr>
            <a:spLocks noChangeArrowheads="1"/>
          </p:cNvSpPr>
          <p:nvPr/>
        </p:nvSpPr>
        <p:spPr bwMode="auto">
          <a:xfrm>
            <a:off x="3149809" y="5131752"/>
            <a:ext cx="1959458" cy="873857"/>
          </a:xfrm>
          <a:prstGeom prst="rect">
            <a:avLst/>
          </a:prstGeom>
          <a:solidFill>
            <a:srgbClr val="7030A0"/>
          </a:solidFill>
          <a:ln w="12700">
            <a:solidFill>
              <a:schemeClr val="tx1"/>
            </a:solidFill>
            <a:miter lim="800000"/>
            <a:headEnd/>
            <a:tailEnd/>
          </a:ln>
          <a:effectLst/>
        </p:spPr>
        <p:txBody>
          <a:bodyPr wrap="none" anchor="ctr"/>
          <a:lstStyle/>
          <a:p>
            <a:pPr algn="ctr"/>
            <a:r>
              <a:rPr lang="en-US" sz="1819" dirty="0">
                <a:solidFill>
                  <a:schemeClr val="bg1"/>
                </a:solidFill>
              </a:rPr>
              <a:t>Community Liaison</a:t>
            </a:r>
          </a:p>
          <a:p>
            <a:pPr algn="ctr"/>
            <a:r>
              <a:rPr lang="en-US" sz="1819" dirty="0">
                <a:solidFill>
                  <a:schemeClr val="bg1"/>
                </a:solidFill>
              </a:rPr>
              <a:t>Office</a:t>
            </a:r>
          </a:p>
        </p:txBody>
      </p:sp>
    </p:spTree>
    <p:extLst>
      <p:ext uri="{BB962C8B-B14F-4D97-AF65-F5344CB8AC3E}">
        <p14:creationId xmlns:p14="http://schemas.microsoft.com/office/powerpoint/2010/main" val="315127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43A6-4C2D-DD42-C139-0591CC89BF4F}"/>
              </a:ext>
            </a:extLst>
          </p:cNvPr>
          <p:cNvSpPr>
            <a:spLocks noGrp="1"/>
          </p:cNvSpPr>
          <p:nvPr>
            <p:ph type="title"/>
          </p:nvPr>
        </p:nvSpPr>
        <p:spPr>
          <a:xfrm>
            <a:off x="202625" y="340275"/>
            <a:ext cx="10172120" cy="1325563"/>
          </a:xfrm>
        </p:spPr>
        <p:txBody>
          <a:bodyPr/>
          <a:lstStyle/>
          <a:p>
            <a:pPr algn="ctr"/>
            <a:r>
              <a:rPr lang="en-US" u="sng" dirty="0">
                <a:solidFill>
                  <a:schemeClr val="accent1"/>
                </a:solidFill>
              </a:rPr>
              <a:t>Interagency at U.S. Embassies </a:t>
            </a:r>
          </a:p>
        </p:txBody>
      </p:sp>
      <p:sp>
        <p:nvSpPr>
          <p:cNvPr id="3" name="Content Placeholder 2">
            <a:extLst>
              <a:ext uri="{FF2B5EF4-FFF2-40B4-BE49-F238E27FC236}">
                <a16:creationId xmlns:a16="http://schemas.microsoft.com/office/drawing/2014/main" id="{E92D62F2-942D-689F-B9FD-59A79E5FD700}"/>
              </a:ext>
            </a:extLst>
          </p:cNvPr>
          <p:cNvSpPr>
            <a:spLocks noGrp="1"/>
          </p:cNvSpPr>
          <p:nvPr>
            <p:ph idx="1"/>
          </p:nvPr>
        </p:nvSpPr>
        <p:spPr>
          <a:xfrm>
            <a:off x="4352925" y="1878437"/>
            <a:ext cx="4486275" cy="4351338"/>
          </a:xfrm>
        </p:spPr>
        <p:txBody>
          <a:bodyPr>
            <a:normAutofit/>
          </a:bodyPr>
          <a:lstStyle/>
          <a:p>
            <a:pPr marL="0" indent="0">
              <a:buNone/>
            </a:pPr>
            <a:r>
              <a:rPr lang="en-US" sz="2200" u="sng" dirty="0">
                <a:solidFill>
                  <a:srgbClr val="FF0000"/>
                </a:solidFill>
              </a:rPr>
              <a:t>Others (common):</a:t>
            </a:r>
          </a:p>
          <a:p>
            <a:endParaRPr lang="en-US" sz="2200" dirty="0"/>
          </a:p>
          <a:p>
            <a:r>
              <a:rPr lang="en-US" sz="2200" dirty="0"/>
              <a:t>Department of Defense</a:t>
            </a:r>
          </a:p>
          <a:p>
            <a:r>
              <a:rPr lang="en-US" sz="2200" dirty="0"/>
              <a:t>U.S. Marine Corps (MSG)</a:t>
            </a:r>
          </a:p>
          <a:p>
            <a:r>
              <a:rPr lang="en-US" sz="2200" dirty="0"/>
              <a:t>Centers for Disease Control</a:t>
            </a:r>
          </a:p>
          <a:p>
            <a:r>
              <a:rPr lang="en-US" sz="2200" dirty="0"/>
              <a:t>Drug Enforcement Agency</a:t>
            </a:r>
          </a:p>
          <a:p>
            <a:r>
              <a:rPr lang="en-US" sz="2200" dirty="0"/>
              <a:t>Homeland Security</a:t>
            </a:r>
          </a:p>
          <a:p>
            <a:r>
              <a:rPr lang="en-US" sz="2200" dirty="0"/>
              <a:t>Justice </a:t>
            </a:r>
          </a:p>
          <a:p>
            <a:r>
              <a:rPr lang="en-US" sz="2200" dirty="0"/>
              <a:t>Peace Corps</a:t>
            </a:r>
          </a:p>
          <a:p>
            <a:r>
              <a:rPr lang="en-US" sz="2200" dirty="0"/>
              <a:t>Treasury</a:t>
            </a:r>
          </a:p>
          <a:p>
            <a:endParaRPr lang="en-US" sz="2200" dirty="0"/>
          </a:p>
          <a:p>
            <a:endParaRPr lang="en-US" sz="2600" dirty="0"/>
          </a:p>
          <a:p>
            <a:endParaRPr lang="en-US" dirty="0"/>
          </a:p>
        </p:txBody>
      </p:sp>
      <p:sp>
        <p:nvSpPr>
          <p:cNvPr id="4" name="Content Placeholder 2">
            <a:extLst>
              <a:ext uri="{FF2B5EF4-FFF2-40B4-BE49-F238E27FC236}">
                <a16:creationId xmlns:a16="http://schemas.microsoft.com/office/drawing/2014/main" id="{EFADB68F-635E-1F7B-E952-5F981F92B9F4}"/>
              </a:ext>
            </a:extLst>
          </p:cNvPr>
          <p:cNvSpPr txBox="1">
            <a:spLocks/>
          </p:cNvSpPr>
          <p:nvPr/>
        </p:nvSpPr>
        <p:spPr>
          <a:xfrm>
            <a:off x="78800" y="1870924"/>
            <a:ext cx="4173647" cy="456393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u="sng" dirty="0">
                <a:solidFill>
                  <a:srgbClr val="FF0000"/>
                </a:solidFill>
              </a:rPr>
              <a:t>Foreign Affairs Agencies</a:t>
            </a:r>
          </a:p>
          <a:p>
            <a:endParaRPr lang="en-US" sz="2000" dirty="0"/>
          </a:p>
          <a:p>
            <a:r>
              <a:rPr lang="en-US" sz="2000" dirty="0"/>
              <a:t>State</a:t>
            </a:r>
          </a:p>
          <a:p>
            <a:r>
              <a:rPr lang="en-US" sz="2000" dirty="0"/>
              <a:t>Foreign Commercial Service</a:t>
            </a:r>
          </a:p>
          <a:p>
            <a:r>
              <a:rPr lang="en-US" sz="2000" dirty="0"/>
              <a:t>Foreign Agricultural Service</a:t>
            </a:r>
          </a:p>
          <a:p>
            <a:r>
              <a:rPr lang="en-US" sz="2000" dirty="0"/>
              <a:t>U.S. Agency for Global Media</a:t>
            </a:r>
          </a:p>
          <a:p>
            <a:r>
              <a:rPr lang="en-US" sz="2000" dirty="0"/>
              <a:t>Animal and Plant Health Inspection Service</a:t>
            </a:r>
          </a:p>
          <a:p>
            <a:r>
              <a:rPr lang="en-US" sz="2000" dirty="0"/>
              <a:t>(Former: USAID) </a:t>
            </a:r>
          </a:p>
        </p:txBody>
      </p:sp>
      <p:sp>
        <p:nvSpPr>
          <p:cNvPr id="5" name="Content Placeholder 2">
            <a:extLst>
              <a:ext uri="{FF2B5EF4-FFF2-40B4-BE49-F238E27FC236}">
                <a16:creationId xmlns:a16="http://schemas.microsoft.com/office/drawing/2014/main" id="{98FD8270-B010-C6FA-9E91-D19ECF1F1BA3}"/>
              </a:ext>
            </a:extLst>
          </p:cNvPr>
          <p:cNvSpPr txBox="1">
            <a:spLocks/>
          </p:cNvSpPr>
          <p:nvPr/>
        </p:nvSpPr>
        <p:spPr>
          <a:xfrm>
            <a:off x="8548585" y="1878437"/>
            <a:ext cx="3652319"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u="sng" dirty="0">
                <a:solidFill>
                  <a:srgbClr val="FF0000"/>
                </a:solidFill>
              </a:rPr>
              <a:t>Others (less common):</a:t>
            </a:r>
          </a:p>
          <a:p>
            <a:endParaRPr lang="en-US" sz="2600" dirty="0"/>
          </a:p>
          <a:p>
            <a:r>
              <a:rPr lang="en-US" sz="2600" dirty="0"/>
              <a:t>American Battle Monuments Commission</a:t>
            </a:r>
          </a:p>
          <a:p>
            <a:r>
              <a:rPr lang="en-US" sz="2600" dirty="0"/>
              <a:t>Energy</a:t>
            </a:r>
          </a:p>
          <a:p>
            <a:r>
              <a:rPr lang="en-US" sz="2600" dirty="0"/>
              <a:t>Fish and Wildlife Service</a:t>
            </a:r>
          </a:p>
          <a:p>
            <a:r>
              <a:rPr lang="en-US" sz="2600" dirty="0"/>
              <a:t>Internal Revenue Service</a:t>
            </a:r>
          </a:p>
          <a:p>
            <a:r>
              <a:rPr lang="en-US" sz="2600" dirty="0"/>
              <a:t>Library of Congress</a:t>
            </a:r>
          </a:p>
          <a:p>
            <a:r>
              <a:rPr lang="en-US" sz="2600" b="0" i="0" dirty="0">
                <a:effectLst/>
              </a:rPr>
              <a:t>NASA</a:t>
            </a:r>
          </a:p>
          <a:p>
            <a:r>
              <a:rPr lang="en-US" sz="2600" dirty="0"/>
              <a:t>National Institutes of Health</a:t>
            </a:r>
          </a:p>
          <a:p>
            <a:r>
              <a:rPr lang="en-US" sz="2600" dirty="0"/>
              <a:t>Social Security Administration</a:t>
            </a:r>
          </a:p>
          <a:p>
            <a:r>
              <a:rPr lang="en-US" sz="2600" dirty="0"/>
              <a:t>Veterans Affairs</a:t>
            </a:r>
          </a:p>
          <a:p>
            <a:endParaRPr lang="en-US" sz="2600" dirty="0"/>
          </a:p>
          <a:p>
            <a:endParaRPr lang="en-US" dirty="0"/>
          </a:p>
          <a:p>
            <a:endParaRPr lang="en-US" dirty="0">
              <a:latin typeface="Roboto" panose="02000000000000000000" pitchFamily="2" charset="0"/>
            </a:endParaRPr>
          </a:p>
          <a:p>
            <a:endParaRPr lang="en-US" dirty="0"/>
          </a:p>
        </p:txBody>
      </p:sp>
      <p:pic>
        <p:nvPicPr>
          <p:cNvPr id="11266" name="Picture 2" descr="Embassy of the United States, Seoul ...">
            <a:extLst>
              <a:ext uri="{FF2B5EF4-FFF2-40B4-BE49-F238E27FC236}">
                <a16:creationId xmlns:a16="http://schemas.microsoft.com/office/drawing/2014/main" id="{F1DE0347-A853-1277-DFE7-DEC3D7572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0443" y="188641"/>
            <a:ext cx="1628829" cy="1628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21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Effect transition="in" filter="fade">
                                      <p:cBhvr>
                                        <p:cTn id="36" dur="500"/>
                                        <p:tgtEl>
                                          <p:spTgt spid="5">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fade">
                                      <p:cBhvr>
                                        <p:cTn id="39" dur="500"/>
                                        <p:tgtEl>
                                          <p:spTgt spid="5">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fade">
                                      <p:cBhvr>
                                        <p:cTn id="45" dur="500"/>
                                        <p:tgtEl>
                                          <p:spTgt spid="5">
                                            <p:txEl>
                                              <p:pRg st="4" end="4"/>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5">
                                            <p:txEl>
                                              <p:pRg st="3" end="3"/>
                                            </p:txEl>
                                          </p:spTgt>
                                        </p:tgtEl>
                                        <p:attrNameLst>
                                          <p:attrName>style.visibility</p:attrName>
                                        </p:attrNameLst>
                                      </p:cBhvr>
                                      <p:to>
                                        <p:strVal val="visible"/>
                                      </p:to>
                                    </p:set>
                                    <p:animEffect transition="in" filter="fade">
                                      <p:cBhvr>
                                        <p:cTn id="48" dur="500"/>
                                        <p:tgtEl>
                                          <p:spTgt spid="5">
                                            <p:txEl>
                                              <p:pRg st="3" end="3"/>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5">
                                            <p:txEl>
                                              <p:pRg st="2" end="2"/>
                                            </p:txEl>
                                          </p:spTgt>
                                        </p:tgtEl>
                                        <p:attrNameLst>
                                          <p:attrName>style.visibility</p:attrName>
                                        </p:attrNameLst>
                                      </p:cBhvr>
                                      <p:to>
                                        <p:strVal val="visible"/>
                                      </p:to>
                                    </p:set>
                                    <p:animEffect transition="in" filter="fade">
                                      <p:cBhvr>
                                        <p:cTn id="51" dur="500"/>
                                        <p:tgtEl>
                                          <p:spTgt spid="5">
                                            <p:txEl>
                                              <p:pRg st="2" end="2"/>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5">
                                            <p:txEl>
                                              <p:pRg st="7" end="7"/>
                                            </p:txEl>
                                          </p:spTgt>
                                        </p:tgtEl>
                                        <p:attrNameLst>
                                          <p:attrName>style.visibility</p:attrName>
                                        </p:attrNameLst>
                                      </p:cBhvr>
                                      <p:to>
                                        <p:strVal val="visible"/>
                                      </p:to>
                                    </p:set>
                                    <p:animEffect transition="in" filter="fade">
                                      <p:cBhvr>
                                        <p:cTn id="54" dur="500"/>
                                        <p:tgtEl>
                                          <p:spTgt spid="5">
                                            <p:txEl>
                                              <p:pRg st="7" end="7"/>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Effect transition="in" filter="fade">
                                      <p:cBhvr>
                                        <p:cTn id="57" dur="500"/>
                                        <p:tgtEl>
                                          <p:spTgt spid="5">
                                            <p:txEl>
                                              <p:pRg st="9" end="9"/>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5">
                                            <p:txEl>
                                              <p:pRg st="8" end="8"/>
                                            </p:txEl>
                                          </p:spTgt>
                                        </p:tgtEl>
                                        <p:attrNameLst>
                                          <p:attrName>style.visibility</p:attrName>
                                        </p:attrNameLst>
                                      </p:cBhvr>
                                      <p:to>
                                        <p:strVal val="visible"/>
                                      </p:to>
                                    </p:set>
                                    <p:animEffect transition="in" filter="fade">
                                      <p:cBhvr>
                                        <p:cTn id="60" dur="500"/>
                                        <p:tgtEl>
                                          <p:spTgt spid="5">
                                            <p:txEl>
                                              <p:pRg st="8" end="8"/>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5">
                                            <p:txEl>
                                              <p:pRg st="10" end="10"/>
                                            </p:txEl>
                                          </p:spTgt>
                                        </p:tgtEl>
                                        <p:attrNameLst>
                                          <p:attrName>style.visibility</p:attrName>
                                        </p:attrNameLst>
                                      </p:cBhvr>
                                      <p:to>
                                        <p:strVal val="visible"/>
                                      </p:to>
                                    </p:set>
                                    <p:animEffect transition="in" filter="fade">
                                      <p:cBhvr>
                                        <p:cTn id="63"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97375-AF54-6982-438B-652E802A23BC}"/>
              </a:ext>
            </a:extLst>
          </p:cNvPr>
          <p:cNvSpPr>
            <a:spLocks noGrp="1"/>
          </p:cNvSpPr>
          <p:nvPr>
            <p:ph type="title"/>
          </p:nvPr>
        </p:nvSpPr>
        <p:spPr/>
        <p:txBody>
          <a:bodyPr/>
          <a:lstStyle/>
          <a:p>
            <a:r>
              <a:rPr lang="en-US" dirty="0"/>
              <a:t>Cambodia – Diplomacy with an Enigma</a:t>
            </a:r>
            <a:br>
              <a:rPr lang="en-US" dirty="0"/>
            </a:br>
            <a:endParaRPr lang="en-US" dirty="0"/>
          </a:p>
        </p:txBody>
      </p:sp>
      <p:pic>
        <p:nvPicPr>
          <p:cNvPr id="8194" name="Picture 2" descr="Stephens: From WikiLeaks to the Killing Fields - WSJ">
            <a:extLst>
              <a:ext uri="{FF2B5EF4-FFF2-40B4-BE49-F238E27FC236}">
                <a16:creationId xmlns:a16="http://schemas.microsoft.com/office/drawing/2014/main" id="{8C3FD6CF-A560-7721-924A-3BAA04EA8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314" y="1394108"/>
            <a:ext cx="3656998" cy="244020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ambodia Up Close: 7 Must-See Sites at Angkor Wat">
            <a:extLst>
              <a:ext uri="{FF2B5EF4-FFF2-40B4-BE49-F238E27FC236}">
                <a16:creationId xmlns:a16="http://schemas.microsoft.com/office/drawing/2014/main" id="{5D234E25-66A3-D323-621D-4CFF674F32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0288" y="1394108"/>
            <a:ext cx="4364777" cy="24551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D6CC664-885F-7FBD-2ACF-0F1E014B58A7}"/>
              </a:ext>
            </a:extLst>
          </p:cNvPr>
          <p:cNvPicPr>
            <a:picLocks noChangeAspect="1"/>
          </p:cNvPicPr>
          <p:nvPr/>
        </p:nvPicPr>
        <p:blipFill>
          <a:blip r:embed="rId5"/>
          <a:stretch>
            <a:fillRect/>
          </a:stretch>
        </p:blipFill>
        <p:spPr>
          <a:xfrm>
            <a:off x="4638843" y="4228805"/>
            <a:ext cx="3502891" cy="2335260"/>
          </a:xfrm>
          <a:prstGeom prst="rect">
            <a:avLst/>
          </a:prstGeom>
        </p:spPr>
      </p:pic>
      <p:pic>
        <p:nvPicPr>
          <p:cNvPr id="5" name="Picture 4">
            <a:extLst>
              <a:ext uri="{FF2B5EF4-FFF2-40B4-BE49-F238E27FC236}">
                <a16:creationId xmlns:a16="http://schemas.microsoft.com/office/drawing/2014/main" id="{90F1729C-FC40-71E5-B86A-0EB2F7ADC999}"/>
              </a:ext>
            </a:extLst>
          </p:cNvPr>
          <p:cNvPicPr>
            <a:picLocks noChangeAspect="1"/>
          </p:cNvPicPr>
          <p:nvPr/>
        </p:nvPicPr>
        <p:blipFill>
          <a:blip r:embed="rId6"/>
          <a:stretch>
            <a:fillRect/>
          </a:stretch>
        </p:blipFill>
        <p:spPr>
          <a:xfrm>
            <a:off x="976804" y="4228804"/>
            <a:ext cx="3502892" cy="2335261"/>
          </a:xfrm>
          <a:prstGeom prst="rect">
            <a:avLst/>
          </a:prstGeom>
        </p:spPr>
      </p:pic>
      <p:pic>
        <p:nvPicPr>
          <p:cNvPr id="6" name="Picture 16" descr="Cambodia failing to protect human rights defenders ahead of elections - IFEX">
            <a:extLst>
              <a:ext uri="{FF2B5EF4-FFF2-40B4-BE49-F238E27FC236}">
                <a16:creationId xmlns:a16="http://schemas.microsoft.com/office/drawing/2014/main" id="{4ECA7E80-BEEE-C258-345F-F46DD713637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00881" y="4243789"/>
            <a:ext cx="3505054" cy="2335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5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CDFE-C79F-9408-8A2A-413F5228FC81}"/>
              </a:ext>
            </a:extLst>
          </p:cNvPr>
          <p:cNvSpPr>
            <a:spLocks noGrp="1"/>
          </p:cNvSpPr>
          <p:nvPr>
            <p:ph type="title"/>
          </p:nvPr>
        </p:nvSpPr>
        <p:spPr>
          <a:xfrm>
            <a:off x="245295" y="273397"/>
            <a:ext cx="5257800" cy="991365"/>
          </a:xfrm>
        </p:spPr>
        <p:txBody>
          <a:bodyPr/>
          <a:lstStyle/>
          <a:p>
            <a:r>
              <a:rPr lang="en-US" dirty="0"/>
              <a:t>Embassy Communities</a:t>
            </a:r>
          </a:p>
        </p:txBody>
      </p:sp>
      <p:pic>
        <p:nvPicPr>
          <p:cNvPr id="1026" name="Picture 2">
            <a:extLst>
              <a:ext uri="{FF2B5EF4-FFF2-40B4-BE49-F238E27FC236}">
                <a16:creationId xmlns:a16="http://schemas.microsoft.com/office/drawing/2014/main" id="{31856A1A-1CFE-9A84-4258-B6383D7D8F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57" b="8269"/>
          <a:stretch/>
        </p:blipFill>
        <p:spPr bwMode="auto">
          <a:xfrm>
            <a:off x="5011608" y="1198802"/>
            <a:ext cx="2249920" cy="2809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083169E8-592E-831F-43F5-55F3E19ED0C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44" t="-11862" r="12292" b="11862"/>
          <a:stretch/>
        </p:blipFill>
        <p:spPr bwMode="auto">
          <a:xfrm>
            <a:off x="1439985" y="3817110"/>
            <a:ext cx="3258035" cy="294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4F0F0A34-85FC-0801-F483-ABCA9FBF092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84" t="14216" b="2150"/>
          <a:stretch/>
        </p:blipFill>
        <p:spPr bwMode="auto">
          <a:xfrm>
            <a:off x="5741665" y="4151387"/>
            <a:ext cx="2678987" cy="256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a:extLst>
              <a:ext uri="{FF2B5EF4-FFF2-40B4-BE49-F238E27FC236}">
                <a16:creationId xmlns:a16="http://schemas.microsoft.com/office/drawing/2014/main" id="{A6DC5654-1447-316D-312F-2DDA2FD48C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086" r="15266"/>
          <a:stretch/>
        </p:blipFill>
        <p:spPr bwMode="auto">
          <a:xfrm>
            <a:off x="1552396" y="1247897"/>
            <a:ext cx="2305068" cy="238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a:extLst>
              <a:ext uri="{FF2B5EF4-FFF2-40B4-BE49-F238E27FC236}">
                <a16:creationId xmlns:a16="http://schemas.microsoft.com/office/drawing/2014/main" id="{D7B0FF6F-294A-BB7C-C274-5C68C187B1D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6415" t="7526" r="11174" b="1685"/>
          <a:stretch/>
        </p:blipFill>
        <p:spPr bwMode="auto">
          <a:xfrm>
            <a:off x="315243" y="1624436"/>
            <a:ext cx="5507517" cy="405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group of people standing in front of a christmas tree&#10;&#10;Description automatically generated">
            <a:extLst>
              <a:ext uri="{FF2B5EF4-FFF2-40B4-BE49-F238E27FC236}">
                <a16:creationId xmlns:a16="http://schemas.microsoft.com/office/drawing/2014/main" id="{675B1C04-55B3-FD91-0750-9B3A841FB5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0033" y="1510094"/>
            <a:ext cx="3021251" cy="3568352"/>
          </a:xfrm>
          <a:prstGeom prst="rect">
            <a:avLst/>
          </a:prstGeom>
        </p:spPr>
      </p:pic>
      <p:pic>
        <p:nvPicPr>
          <p:cNvPr id="1035" name="Picture 11">
            <a:extLst>
              <a:ext uri="{FF2B5EF4-FFF2-40B4-BE49-F238E27FC236}">
                <a16:creationId xmlns:a16="http://schemas.microsoft.com/office/drawing/2014/main" id="{F200AE67-73C2-2569-59BE-1F0D0811E4D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332" t="15736" r="10151"/>
          <a:stretch/>
        </p:blipFill>
        <p:spPr bwMode="auto">
          <a:xfrm>
            <a:off x="5972916" y="1419892"/>
            <a:ext cx="5777566" cy="442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a:extLst>
              <a:ext uri="{FF2B5EF4-FFF2-40B4-BE49-F238E27FC236}">
                <a16:creationId xmlns:a16="http://schemas.microsoft.com/office/drawing/2014/main" id="{314BE1C5-E569-A245-9792-EFADFF913AD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7699" t="4605" r="11155" b="10311"/>
          <a:stretch/>
        </p:blipFill>
        <p:spPr bwMode="auto">
          <a:xfrm>
            <a:off x="-5633675" y="-48649"/>
            <a:ext cx="2987233" cy="311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FD36618B-7F60-3673-10FC-D5FEDED58FD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9543" y="1995244"/>
            <a:ext cx="5268852" cy="395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group of people standing in front of a banner&#10;&#10;Description automatically generated">
            <a:extLst>
              <a:ext uri="{FF2B5EF4-FFF2-40B4-BE49-F238E27FC236}">
                <a16:creationId xmlns:a16="http://schemas.microsoft.com/office/drawing/2014/main" id="{BDB43C48-A3A8-8E75-76F2-5B7A32B282CA}"/>
              </a:ext>
            </a:extLst>
          </p:cNvPr>
          <p:cNvPicPr>
            <a:picLocks noChangeAspect="1"/>
          </p:cNvPicPr>
          <p:nvPr/>
        </p:nvPicPr>
        <p:blipFill>
          <a:blip r:embed="rId12">
            <a:extLst>
              <a:ext uri="{28A0092B-C50C-407E-A947-70E740481C1C}">
                <a14:useLocalDpi xmlns:a14="http://schemas.microsoft.com/office/drawing/2010/main" val="0"/>
              </a:ext>
            </a:extLst>
          </a:blip>
          <a:srcRect l="15676" t="16098"/>
          <a:stretch/>
        </p:blipFill>
        <p:spPr>
          <a:xfrm>
            <a:off x="6098892" y="1321708"/>
            <a:ext cx="5498973" cy="4798250"/>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0BB9893B-E0DD-F414-7C16-BC3410D135A5}"/>
              </a:ext>
            </a:extLst>
          </p:cNvPr>
          <p:cNvPicPr>
            <a:picLocks noChangeAspect="1"/>
          </p:cNvPicPr>
          <p:nvPr/>
        </p:nvPicPr>
        <p:blipFill>
          <a:blip r:embed="rId13">
            <a:extLst>
              <a:ext uri="{28A0092B-C50C-407E-A947-70E740481C1C}">
                <a14:useLocalDpi xmlns:a14="http://schemas.microsoft.com/office/drawing/2010/main" val="0"/>
              </a:ext>
            </a:extLst>
          </a:blip>
          <a:srcRect l="22289" t="30278" r="19221" b="11826"/>
          <a:stretch/>
        </p:blipFill>
        <p:spPr>
          <a:xfrm>
            <a:off x="5652818" y="1352847"/>
            <a:ext cx="6586916" cy="4890017"/>
          </a:xfrm>
          <a:prstGeom prst="rect">
            <a:avLst/>
          </a:prstGeom>
        </p:spPr>
      </p:pic>
      <p:pic>
        <p:nvPicPr>
          <p:cNvPr id="9" name="Picture 8" descr="A person in the air with other people around him&#10;&#10;Description automatically generated">
            <a:extLst>
              <a:ext uri="{FF2B5EF4-FFF2-40B4-BE49-F238E27FC236}">
                <a16:creationId xmlns:a16="http://schemas.microsoft.com/office/drawing/2014/main" id="{C07EAD68-F8D3-E96C-65FE-B6F0125743A3}"/>
              </a:ext>
            </a:extLst>
          </p:cNvPr>
          <p:cNvPicPr>
            <a:picLocks noChangeAspect="1"/>
          </p:cNvPicPr>
          <p:nvPr/>
        </p:nvPicPr>
        <p:blipFill>
          <a:blip r:embed="rId14">
            <a:extLst>
              <a:ext uri="{28A0092B-C50C-407E-A947-70E740481C1C}">
                <a14:useLocalDpi xmlns:a14="http://schemas.microsoft.com/office/drawing/2010/main" val="0"/>
              </a:ext>
            </a:extLst>
          </a:blip>
          <a:srcRect t="29184"/>
          <a:stretch/>
        </p:blipFill>
        <p:spPr>
          <a:xfrm>
            <a:off x="245295" y="1056759"/>
            <a:ext cx="5210035" cy="6559128"/>
          </a:xfrm>
          <a:prstGeom prst="rect">
            <a:avLst/>
          </a:prstGeom>
        </p:spPr>
      </p:pic>
    </p:spTree>
    <p:extLst>
      <p:ext uri="{BB962C8B-B14F-4D97-AF65-F5344CB8AC3E}">
        <p14:creationId xmlns:p14="http://schemas.microsoft.com/office/powerpoint/2010/main" val="351679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3"/>
                                        </p:tgtEl>
                                        <p:attrNameLst>
                                          <p:attrName>style.visibility</p:attrName>
                                        </p:attrNameLst>
                                      </p:cBhvr>
                                      <p:to>
                                        <p:strVal val="visible"/>
                                      </p:to>
                                    </p:set>
                                    <p:animEffect transition="in" filter="fade">
                                      <p:cBhvr>
                                        <p:cTn id="12" dur="500"/>
                                        <p:tgtEl>
                                          <p:spTgt spid="1033"/>
                                        </p:tgtEl>
                                      </p:cBhvr>
                                    </p:animEffect>
                                  </p:childTnLst>
                                </p:cTn>
                              </p:par>
                              <p:par>
                                <p:cTn id="13" presetID="10" presetClass="entr" presetSubtype="0" fill="hold" nodeType="withEffect">
                                  <p:stCondLst>
                                    <p:cond delay="0"/>
                                  </p:stCondLst>
                                  <p:childTnLst>
                                    <p:set>
                                      <p:cBhvr>
                                        <p:cTn id="14" dur="1" fill="hold">
                                          <p:stCondLst>
                                            <p:cond delay="0"/>
                                          </p:stCondLst>
                                        </p:cTn>
                                        <p:tgtEl>
                                          <p:spTgt spid="1031"/>
                                        </p:tgtEl>
                                        <p:attrNameLst>
                                          <p:attrName>style.visibility</p:attrName>
                                        </p:attrNameLst>
                                      </p:cBhvr>
                                      <p:to>
                                        <p:strVal val="visible"/>
                                      </p:to>
                                    </p:set>
                                    <p:animEffect transition="in" filter="fade">
                                      <p:cBhvr>
                                        <p:cTn id="15" dur="500"/>
                                        <p:tgtEl>
                                          <p:spTgt spid="1031"/>
                                        </p:tgtEl>
                                      </p:cBhvr>
                                    </p:animEffect>
                                  </p:childTnLst>
                                </p:cTn>
                              </p:par>
                              <p:par>
                                <p:cTn id="16" presetID="10" presetClass="entr" presetSubtype="0" fill="hold" nodeType="withEffect">
                                  <p:stCondLst>
                                    <p:cond delay="0"/>
                                  </p:stCondLst>
                                  <p:childTnLst>
                                    <p:set>
                                      <p:cBhvr>
                                        <p:cTn id="17" dur="1" fill="hold">
                                          <p:stCondLst>
                                            <p:cond delay="0"/>
                                          </p:stCondLst>
                                        </p:cTn>
                                        <p:tgtEl>
                                          <p:spTgt spid="1035"/>
                                        </p:tgtEl>
                                        <p:attrNameLst>
                                          <p:attrName>style.visibility</p:attrName>
                                        </p:attrNameLst>
                                      </p:cBhvr>
                                      <p:to>
                                        <p:strVal val="visible"/>
                                      </p:to>
                                    </p:set>
                                    <p:animEffect transition="in" filter="fade">
                                      <p:cBhvr>
                                        <p:cTn id="18" dur="500"/>
                                        <p:tgtEl>
                                          <p:spTgt spid="10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029"/>
                                        </p:tgtEl>
                                        <p:attrNameLst>
                                          <p:attrName>style.visibility</p:attrName>
                                        </p:attrNameLst>
                                      </p:cBhvr>
                                      <p:to>
                                        <p:strVal val="visible"/>
                                      </p:to>
                                    </p:set>
                                    <p:animEffect transition="in" filter="fade">
                                      <p:cBhvr>
                                        <p:cTn id="26" dur="500"/>
                                        <p:tgtEl>
                                          <p:spTgt spid="10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504BE7-079C-523A-5F0D-C127A6FC554B}"/>
            </a:ext>
          </a:extLst>
        </p:cNvPr>
        <p:cNvGrpSpPr/>
        <p:nvPr/>
      </p:nvGrpSpPr>
      <p:grpSpPr>
        <a:xfrm>
          <a:off x="0" y="0"/>
          <a:ext cx="0" cy="0"/>
          <a:chOff x="0" y="0"/>
          <a:chExt cx="0" cy="0"/>
        </a:xfrm>
      </p:grpSpPr>
      <p:sp>
        <p:nvSpPr>
          <p:cNvPr id="13319" name="Rectangle 13318">
            <a:extLst>
              <a:ext uri="{FF2B5EF4-FFF2-40B4-BE49-F238E27FC236}">
                <a16:creationId xmlns:a16="http://schemas.microsoft.com/office/drawing/2014/main" id="{08373A3F-54E0-424E-A84D-352212210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CE483B9-E03E-EE90-2CE8-D9EAE4533731}"/>
              </a:ext>
            </a:extLst>
          </p:cNvPr>
          <p:cNvSpPr>
            <a:spLocks noGrp="1"/>
          </p:cNvSpPr>
          <p:nvPr>
            <p:ph type="title"/>
          </p:nvPr>
        </p:nvSpPr>
        <p:spPr>
          <a:xfrm>
            <a:off x="3986042" y="841375"/>
            <a:ext cx="4321515" cy="3114698"/>
          </a:xfrm>
        </p:spPr>
        <p:txBody>
          <a:bodyPr vert="horz" lIns="91440" tIns="45720" rIns="91440" bIns="45720" rtlCol="0" anchor="b">
            <a:normAutofit/>
          </a:bodyPr>
          <a:lstStyle/>
          <a:p>
            <a:pPr algn="ctr"/>
            <a:r>
              <a:rPr lang="en-US" sz="5200" dirty="0">
                <a:solidFill>
                  <a:schemeClr val="bg1"/>
                </a:solidFill>
              </a:rPr>
              <a:t>Cultural Differences:  State &amp; Defense</a:t>
            </a:r>
          </a:p>
        </p:txBody>
      </p:sp>
      <p:grpSp>
        <p:nvGrpSpPr>
          <p:cNvPr id="13321" name="Group 13320">
            <a:extLst>
              <a:ext uri="{FF2B5EF4-FFF2-40B4-BE49-F238E27FC236}">
                <a16:creationId xmlns:a16="http://schemas.microsoft.com/office/drawing/2014/main" id="{B7BAEF06-AB74-442C-8C30-B88233FD83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grpSp>
          <p:nvGrpSpPr>
            <p:cNvPr id="13322" name="Group 13321">
              <a:extLst>
                <a:ext uri="{FF2B5EF4-FFF2-40B4-BE49-F238E27FC236}">
                  <a16:creationId xmlns:a16="http://schemas.microsoft.com/office/drawing/2014/main" id="{BDFD9AA5-A6A4-499F-BB09-5CD7F8145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13326" name="Freeform: Shape 13325">
                <a:extLst>
                  <a:ext uri="{FF2B5EF4-FFF2-40B4-BE49-F238E27FC236}">
                    <a16:creationId xmlns:a16="http://schemas.microsoft.com/office/drawing/2014/main" id="{5F499571-4EEA-4442-B71C-2972335B3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7" name="Freeform: Shape 13326">
                <a:extLst>
                  <a:ext uri="{FF2B5EF4-FFF2-40B4-BE49-F238E27FC236}">
                    <a16:creationId xmlns:a16="http://schemas.microsoft.com/office/drawing/2014/main" id="{9FFC7284-7A71-4F33-AB06-E0D1EB1CA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23" name="Group 13322">
              <a:extLst>
                <a:ext uri="{FF2B5EF4-FFF2-40B4-BE49-F238E27FC236}">
                  <a16:creationId xmlns:a16="http://schemas.microsoft.com/office/drawing/2014/main" id="{C27F758D-B23C-459E-AD21-6621782C72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13324" name="Freeform: Shape 13323">
                <a:extLst>
                  <a:ext uri="{FF2B5EF4-FFF2-40B4-BE49-F238E27FC236}">
                    <a16:creationId xmlns:a16="http://schemas.microsoft.com/office/drawing/2014/main" id="{08DD5D69-A882-48D7-ACFB-68E2DC6B04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325" name="Freeform: Shape 13324">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13314" name="Picture 2" descr="Defense Is From Mars, State Is From Venus: Improving Communications and  Promoting National Security - Covering Peacekeeping, Foreign Policy, and  the Character Traits of Military Officers and Diplomats by Progressive  Management |">
            <a:extLst>
              <a:ext uri="{FF2B5EF4-FFF2-40B4-BE49-F238E27FC236}">
                <a16:creationId xmlns:a16="http://schemas.microsoft.com/office/drawing/2014/main" id="{6ECCA3CE-8DAC-161D-0147-1BF7AB62898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293" y="1474342"/>
            <a:ext cx="3049266" cy="3909315"/>
          </a:xfrm>
          <a:prstGeom prst="rect">
            <a:avLst/>
          </a:prstGeom>
          <a:noFill/>
          <a:extLst>
            <a:ext uri="{909E8E84-426E-40DD-AFC4-6F175D3DCCD1}">
              <a14:hiddenFill xmlns:a14="http://schemas.microsoft.com/office/drawing/2010/main">
                <a:solidFill>
                  <a:srgbClr val="FFFFFF"/>
                </a:solidFill>
              </a14:hiddenFill>
            </a:ext>
          </a:extLst>
        </p:spPr>
      </p:pic>
      <p:grpSp>
        <p:nvGrpSpPr>
          <p:cNvPr id="13329" name="Group 13328">
            <a:extLst>
              <a:ext uri="{FF2B5EF4-FFF2-40B4-BE49-F238E27FC236}">
                <a16:creationId xmlns:a16="http://schemas.microsoft.com/office/drawing/2014/main" id="{C9829185-6353-4E3C-B082-AA7F519391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grpSp>
          <p:nvGrpSpPr>
            <p:cNvPr id="13330" name="Group 13329">
              <a:extLst>
                <a:ext uri="{FF2B5EF4-FFF2-40B4-BE49-F238E27FC236}">
                  <a16:creationId xmlns:a16="http://schemas.microsoft.com/office/drawing/2014/main" id="{BB7BB359-8B77-484C-B9CD-6376139A3AB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3986041" cy="6858000"/>
              <a:chOff x="1" y="0"/>
              <a:chExt cx="3986041" cy="6858000"/>
            </a:xfrm>
          </p:grpSpPr>
          <p:sp>
            <p:nvSpPr>
              <p:cNvPr id="13334" name="Freeform: Shape 13333">
                <a:extLst>
                  <a:ext uri="{FF2B5EF4-FFF2-40B4-BE49-F238E27FC236}">
                    <a16:creationId xmlns:a16="http://schemas.microsoft.com/office/drawing/2014/main" id="{AA96BE9D-5B3B-4CA9-8895-33FAA3804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5" name="Freeform: Shape 13334">
                <a:extLst>
                  <a:ext uri="{FF2B5EF4-FFF2-40B4-BE49-F238E27FC236}">
                    <a16:creationId xmlns:a16="http://schemas.microsoft.com/office/drawing/2014/main" id="{7840E2BF-E954-4173-BF70-2DAE9E19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31" name="Group 13330">
              <a:extLst>
                <a:ext uri="{FF2B5EF4-FFF2-40B4-BE49-F238E27FC236}">
                  <a16:creationId xmlns:a16="http://schemas.microsoft.com/office/drawing/2014/main" id="{3F125B5A-DFAC-4B6D-B14F-287F8C436AA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748588" y="0"/>
              <a:ext cx="1339053" cy="6858000"/>
              <a:chOff x="2748588" y="0"/>
              <a:chExt cx="1339053" cy="6858000"/>
            </a:xfrm>
          </p:grpSpPr>
          <p:sp>
            <p:nvSpPr>
              <p:cNvPr id="13332" name="Freeform: Shape 13331">
                <a:extLst>
                  <a:ext uri="{FF2B5EF4-FFF2-40B4-BE49-F238E27FC236}">
                    <a16:creationId xmlns:a16="http://schemas.microsoft.com/office/drawing/2014/main" id="{6AF4804F-69E5-479A-9F45-C0E463171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333" name="Freeform: Shape 13332">
                <a:extLst>
                  <a:ext uri="{FF2B5EF4-FFF2-40B4-BE49-F238E27FC236}">
                    <a16:creationId xmlns:a16="http://schemas.microsoft.com/office/drawing/2014/main" id="{3CA5C733-38F9-4D36-A78D-0AB08CCBB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6" name="Content Placeholder 5" descr="A close-up of a cover&#10;&#10;Description automatically generated">
            <a:extLst>
              <a:ext uri="{FF2B5EF4-FFF2-40B4-BE49-F238E27FC236}">
                <a16:creationId xmlns:a16="http://schemas.microsoft.com/office/drawing/2014/main" id="{10F1E3C7-F845-2C12-2BBA-D804FDF391E1}"/>
              </a:ext>
            </a:extLst>
          </p:cNvPr>
          <p:cNvPicPr>
            <a:picLocks noChangeAspect="1"/>
          </p:cNvPicPr>
          <p:nvPr/>
        </p:nvPicPr>
        <p:blipFill rotWithShape="1">
          <a:blip r:embed="rId5"/>
          <a:srcRect l="4337" r="1663" b="-4"/>
          <a:stretch/>
        </p:blipFill>
        <p:spPr>
          <a:xfrm>
            <a:off x="9032604" y="1474342"/>
            <a:ext cx="2958060" cy="3909315"/>
          </a:xfrm>
          <a:prstGeom prst="rect">
            <a:avLst/>
          </a:prstGeom>
        </p:spPr>
      </p:pic>
    </p:spTree>
    <p:extLst>
      <p:ext uri="{BB962C8B-B14F-4D97-AF65-F5344CB8AC3E}">
        <p14:creationId xmlns:p14="http://schemas.microsoft.com/office/powerpoint/2010/main" val="3963776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7E62C-E566-1B5C-0BD7-887467C7C1BF}"/>
              </a:ext>
            </a:extLst>
          </p:cNvPr>
          <p:cNvSpPr>
            <a:spLocks noGrp="1"/>
          </p:cNvSpPr>
          <p:nvPr>
            <p:ph type="title"/>
          </p:nvPr>
        </p:nvSpPr>
        <p:spPr>
          <a:xfrm>
            <a:off x="7438587" y="519014"/>
            <a:ext cx="4167956" cy="915154"/>
          </a:xfrm>
        </p:spPr>
        <p:txBody>
          <a:bodyPr>
            <a:normAutofit fontScale="90000"/>
          </a:bodyPr>
          <a:lstStyle/>
          <a:p>
            <a:br>
              <a:rPr lang="en-US" sz="3600" b="1" i="1" dirty="0">
                <a:effectLst/>
                <a:highlight>
                  <a:srgbClr val="FFFFFF"/>
                </a:highlight>
                <a:latin typeface="nyt-cheltenham"/>
              </a:rPr>
            </a:br>
            <a:r>
              <a:rPr lang="en-US" sz="3100" b="1" i="1" dirty="0">
                <a:effectLst/>
                <a:highlight>
                  <a:srgbClr val="FFFFFF"/>
                </a:highlight>
                <a:latin typeface="nyt-cheltenham"/>
              </a:rPr>
              <a:t>“We Have Met the Enemy </a:t>
            </a:r>
            <a:br>
              <a:rPr lang="en-US" sz="3100" b="1" i="1" dirty="0">
                <a:effectLst/>
                <a:highlight>
                  <a:srgbClr val="FFFFFF"/>
                </a:highlight>
                <a:latin typeface="nyt-cheltenham"/>
              </a:rPr>
            </a:br>
            <a:r>
              <a:rPr lang="en-US" sz="3100" b="1" i="1" dirty="0">
                <a:effectLst/>
                <a:highlight>
                  <a:srgbClr val="FFFFFF"/>
                </a:highlight>
                <a:latin typeface="nyt-cheltenham"/>
              </a:rPr>
              <a:t>and He Is PowerPoint”</a:t>
            </a:r>
            <a:br>
              <a:rPr lang="en-US" sz="3100" b="1" i="1" dirty="0">
                <a:effectLst/>
                <a:highlight>
                  <a:srgbClr val="FFFFFF"/>
                </a:highlight>
                <a:latin typeface="nyt-cheltenham"/>
              </a:rPr>
            </a:br>
            <a:endParaRPr lang="en-US" sz="3100" dirty="0"/>
          </a:p>
        </p:txBody>
      </p:sp>
      <p:pic>
        <p:nvPicPr>
          <p:cNvPr id="1026" name="Picture 2">
            <a:extLst>
              <a:ext uri="{FF2B5EF4-FFF2-40B4-BE49-F238E27FC236}">
                <a16:creationId xmlns:a16="http://schemas.microsoft.com/office/drawing/2014/main" id="{9690BD47-3B45-0E75-044F-7D49A5845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2037" y="1619501"/>
            <a:ext cx="8328503" cy="47194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F21D8D-568F-3AEC-1054-051C9A3389FB}"/>
              </a:ext>
            </a:extLst>
          </p:cNvPr>
          <p:cNvSpPr txBox="1"/>
          <p:nvPr/>
        </p:nvSpPr>
        <p:spPr>
          <a:xfrm>
            <a:off x="6573372" y="6338986"/>
            <a:ext cx="6098458" cy="307777"/>
          </a:xfrm>
          <a:prstGeom prst="rect">
            <a:avLst/>
          </a:prstGeom>
          <a:noFill/>
        </p:spPr>
        <p:txBody>
          <a:bodyPr wrap="square">
            <a:spAutoFit/>
          </a:bodyPr>
          <a:lstStyle/>
          <a:p>
            <a:r>
              <a:rPr lang="en-US" sz="1400" dirty="0"/>
              <a:t>https://www.nytimes.com/2010/04/27/world/27powerpoint.html</a:t>
            </a:r>
          </a:p>
        </p:txBody>
      </p:sp>
      <p:sp>
        <p:nvSpPr>
          <p:cNvPr id="3" name="TextBox 2">
            <a:extLst>
              <a:ext uri="{FF2B5EF4-FFF2-40B4-BE49-F238E27FC236}">
                <a16:creationId xmlns:a16="http://schemas.microsoft.com/office/drawing/2014/main" id="{BC23606B-A7F4-5BA4-01D3-90D19A6B6F1E}"/>
              </a:ext>
            </a:extLst>
          </p:cNvPr>
          <p:cNvSpPr txBox="1"/>
          <p:nvPr/>
        </p:nvSpPr>
        <p:spPr>
          <a:xfrm>
            <a:off x="1642037" y="276927"/>
            <a:ext cx="5166169" cy="1323439"/>
          </a:xfrm>
          <a:prstGeom prst="rect">
            <a:avLst/>
          </a:prstGeom>
          <a:noFill/>
        </p:spPr>
        <p:txBody>
          <a:bodyPr wrap="square" rtlCol="0">
            <a:spAutoFit/>
          </a:bodyPr>
          <a:lstStyle/>
          <a:p>
            <a:r>
              <a:rPr lang="en-US" sz="4000" dirty="0"/>
              <a:t>Department of Defense PowerPoint</a:t>
            </a:r>
          </a:p>
        </p:txBody>
      </p:sp>
    </p:spTree>
    <p:extLst>
      <p:ext uri="{BB962C8B-B14F-4D97-AF65-F5344CB8AC3E}">
        <p14:creationId xmlns:p14="http://schemas.microsoft.com/office/powerpoint/2010/main" val="342529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C9C84F-6A8B-8671-F809-27180793CB58}"/>
              </a:ext>
            </a:extLst>
          </p:cNvPr>
          <p:cNvSpPr txBox="1"/>
          <p:nvPr/>
        </p:nvSpPr>
        <p:spPr>
          <a:xfrm>
            <a:off x="1642037" y="530424"/>
            <a:ext cx="4831191" cy="1323439"/>
          </a:xfrm>
          <a:prstGeom prst="rect">
            <a:avLst/>
          </a:prstGeom>
          <a:noFill/>
        </p:spPr>
        <p:txBody>
          <a:bodyPr wrap="square" rtlCol="0">
            <a:spAutoFit/>
          </a:bodyPr>
          <a:lstStyle/>
          <a:p>
            <a:r>
              <a:rPr lang="en-US" sz="4000" dirty="0"/>
              <a:t>Department of State PowerPoint</a:t>
            </a:r>
          </a:p>
        </p:txBody>
      </p:sp>
    </p:spTree>
    <p:extLst>
      <p:ext uri="{BB962C8B-B14F-4D97-AF65-F5344CB8AC3E}">
        <p14:creationId xmlns:p14="http://schemas.microsoft.com/office/powerpoint/2010/main" val="280708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AF1E1D-10F2-9D4D-32DF-EC393F35FEFD}"/>
              </a:ext>
            </a:extLst>
          </p:cNvPr>
          <p:cNvSpPr>
            <a:spLocks noGrp="1"/>
          </p:cNvSpPr>
          <p:nvPr>
            <p:ph idx="1"/>
          </p:nvPr>
        </p:nvSpPr>
        <p:spPr>
          <a:xfrm>
            <a:off x="285135" y="1415772"/>
            <a:ext cx="11482681" cy="2330739"/>
          </a:xfrm>
        </p:spPr>
        <p:txBody>
          <a:bodyPr/>
          <a:lstStyle/>
          <a:p>
            <a:pPr marL="0" indent="0" algn="ctr">
              <a:buNone/>
            </a:pPr>
            <a:r>
              <a:rPr lang="en-US" sz="3600" dirty="0"/>
              <a:t>“Diplomacy:  The art of letting someone else have your way”</a:t>
            </a:r>
          </a:p>
          <a:p>
            <a:endParaRPr lang="en-US" dirty="0"/>
          </a:p>
          <a:p>
            <a:pPr marL="0" indent="0" algn="r">
              <a:buNone/>
            </a:pPr>
            <a:r>
              <a:rPr lang="en-US" sz="2400" dirty="0"/>
              <a:t>--Sir David Frost</a:t>
            </a:r>
          </a:p>
          <a:p>
            <a:endParaRPr lang="en-US" dirty="0"/>
          </a:p>
        </p:txBody>
      </p:sp>
      <p:pic>
        <p:nvPicPr>
          <p:cNvPr id="1026" name="Picture 2" descr="DiploFoundation - Core concepts of diplomacy">
            <a:extLst>
              <a:ext uri="{FF2B5EF4-FFF2-40B4-BE49-F238E27FC236}">
                <a16:creationId xmlns:a16="http://schemas.microsoft.com/office/drawing/2014/main" id="{8CA85E32-FD71-F328-2BC5-74C908DF2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330" y="3429000"/>
            <a:ext cx="4429340" cy="2954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582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9F5FE-CA64-D04F-8E18-90AB887EB075}"/>
              </a:ext>
            </a:extLst>
          </p:cNvPr>
          <p:cNvSpPr>
            <a:spLocks noGrp="1"/>
          </p:cNvSpPr>
          <p:nvPr>
            <p:ph type="title"/>
          </p:nvPr>
        </p:nvSpPr>
        <p:spPr>
          <a:xfrm>
            <a:off x="774215" y="345094"/>
            <a:ext cx="10515600" cy="886177"/>
          </a:xfrm>
        </p:spPr>
        <p:txBody>
          <a:bodyPr>
            <a:noAutofit/>
          </a:bodyPr>
          <a:lstStyle/>
          <a:p>
            <a:pPr algn="ctr"/>
            <a:r>
              <a:rPr lang="en-US" sz="3200" b="1" dirty="0">
                <a:cs typeface="Calibri Light"/>
              </a:rPr>
              <a:t>A Quick Guide to U.S. State Department Rank and Insignia</a:t>
            </a:r>
          </a:p>
        </p:txBody>
      </p:sp>
      <p:graphicFrame>
        <p:nvGraphicFramePr>
          <p:cNvPr id="4" name="Content Placeholder 3">
            <a:extLst>
              <a:ext uri="{FF2B5EF4-FFF2-40B4-BE49-F238E27FC236}">
                <a16:creationId xmlns:a16="http://schemas.microsoft.com/office/drawing/2014/main" id="{6F5B6C23-6B5F-A3FB-79CA-957D8C3F2562}"/>
              </a:ext>
            </a:extLst>
          </p:cNvPr>
          <p:cNvGraphicFramePr>
            <a:graphicFrameLocks noGrp="1"/>
          </p:cNvGraphicFramePr>
          <p:nvPr>
            <p:ph idx="1"/>
          </p:nvPr>
        </p:nvGraphicFramePr>
        <p:xfrm>
          <a:off x="902185" y="1316200"/>
          <a:ext cx="10515600" cy="2240803"/>
        </p:xfrm>
        <a:graphic>
          <a:graphicData uri="http://schemas.openxmlformats.org/drawingml/2006/table">
            <a:tbl>
              <a:tblPr firstRow="1" bandRow="1">
                <a:tableStyleId>{C083E6E3-FA7D-4D7B-A595-EF9225AFEA82}</a:tableStyleId>
              </a:tblPr>
              <a:tblGrid>
                <a:gridCol w="1735622">
                  <a:extLst>
                    <a:ext uri="{9D8B030D-6E8A-4147-A177-3AD203B41FA5}">
                      <a16:colId xmlns:a16="http://schemas.microsoft.com/office/drawing/2014/main" val="1751985072"/>
                    </a:ext>
                  </a:extLst>
                </a:gridCol>
                <a:gridCol w="954081">
                  <a:extLst>
                    <a:ext uri="{9D8B030D-6E8A-4147-A177-3AD203B41FA5}">
                      <a16:colId xmlns:a16="http://schemas.microsoft.com/office/drawing/2014/main" val="1155167035"/>
                    </a:ext>
                  </a:extLst>
                </a:gridCol>
                <a:gridCol w="1157081">
                  <a:extLst>
                    <a:ext uri="{9D8B030D-6E8A-4147-A177-3AD203B41FA5}">
                      <a16:colId xmlns:a16="http://schemas.microsoft.com/office/drawing/2014/main" val="1318216321"/>
                    </a:ext>
                  </a:extLst>
                </a:gridCol>
                <a:gridCol w="1023649">
                  <a:extLst>
                    <a:ext uri="{9D8B030D-6E8A-4147-A177-3AD203B41FA5}">
                      <a16:colId xmlns:a16="http://schemas.microsoft.com/office/drawing/2014/main" val="2979421466"/>
                    </a:ext>
                  </a:extLst>
                </a:gridCol>
                <a:gridCol w="935267">
                  <a:extLst>
                    <a:ext uri="{9D8B030D-6E8A-4147-A177-3AD203B41FA5}">
                      <a16:colId xmlns:a16="http://schemas.microsoft.com/office/drawing/2014/main" val="2734914665"/>
                    </a:ext>
                  </a:extLst>
                </a:gridCol>
                <a:gridCol w="852585">
                  <a:extLst>
                    <a:ext uri="{9D8B030D-6E8A-4147-A177-3AD203B41FA5}">
                      <a16:colId xmlns:a16="http://schemas.microsoft.com/office/drawing/2014/main" val="3779947619"/>
                    </a:ext>
                  </a:extLst>
                </a:gridCol>
                <a:gridCol w="934154">
                  <a:extLst>
                    <a:ext uri="{9D8B030D-6E8A-4147-A177-3AD203B41FA5}">
                      <a16:colId xmlns:a16="http://schemas.microsoft.com/office/drawing/2014/main" val="322460252"/>
                    </a:ext>
                  </a:extLst>
                </a:gridCol>
                <a:gridCol w="923647">
                  <a:extLst>
                    <a:ext uri="{9D8B030D-6E8A-4147-A177-3AD203B41FA5}">
                      <a16:colId xmlns:a16="http://schemas.microsoft.com/office/drawing/2014/main" val="2668281133"/>
                    </a:ext>
                  </a:extLst>
                </a:gridCol>
                <a:gridCol w="1014983">
                  <a:extLst>
                    <a:ext uri="{9D8B030D-6E8A-4147-A177-3AD203B41FA5}">
                      <a16:colId xmlns:a16="http://schemas.microsoft.com/office/drawing/2014/main" val="3139419782"/>
                    </a:ext>
                  </a:extLst>
                </a:gridCol>
                <a:gridCol w="984531">
                  <a:extLst>
                    <a:ext uri="{9D8B030D-6E8A-4147-A177-3AD203B41FA5}">
                      <a16:colId xmlns:a16="http://schemas.microsoft.com/office/drawing/2014/main" val="3531379684"/>
                    </a:ext>
                  </a:extLst>
                </a:gridCol>
              </a:tblGrid>
              <a:tr h="507500">
                <a:tc>
                  <a:txBody>
                    <a:bodyPr/>
                    <a:lstStyle/>
                    <a:p>
                      <a:pPr algn="ctr"/>
                      <a:r>
                        <a:rPr lang="en-US" b="0" dirty="0"/>
                        <a:t>FS Rank</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b="0"/>
                        <a:t>FS-05</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b="0"/>
                        <a:t>FS-04</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b="0" dirty="0"/>
                        <a:t>FS-03</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b="0"/>
                        <a:t>FS-02</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b="0" dirty="0"/>
                        <a:t>FS-01</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b="0" dirty="0"/>
                        <a:t>OC</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b="0" dirty="0"/>
                        <a:t>MC</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b="0" dirty="0"/>
                        <a:t>CM</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b="0" dirty="0"/>
                        <a:t>CA</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982066207"/>
                  </a:ext>
                </a:extLst>
              </a:tr>
              <a:tr h="688446">
                <a:tc>
                  <a:txBody>
                    <a:bodyPr/>
                    <a:lstStyle/>
                    <a:p>
                      <a:pPr algn="ctr"/>
                      <a:r>
                        <a:rPr lang="en-US" dirty="0">
                          <a:latin typeface="+mn-lt"/>
                        </a:rPr>
                        <a:t>GS Equivalent</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latin typeface="+mn-lt"/>
                        </a:rPr>
                        <a:t>GS</a:t>
                      </a:r>
                    </a:p>
                    <a:p>
                      <a:pPr algn="ctr"/>
                      <a:r>
                        <a:rPr lang="en-US" dirty="0">
                          <a:latin typeface="+mn-lt"/>
                        </a:rPr>
                        <a:t>8/9</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rgbClr val="000000"/>
                          </a:solidFill>
                          <a:latin typeface="+mn-lt"/>
                        </a:rPr>
                        <a:t>GS</a:t>
                      </a:r>
                    </a:p>
                    <a:p>
                      <a:pPr lvl="0" algn="ctr">
                        <a:buNone/>
                      </a:pPr>
                      <a:r>
                        <a:rPr lang="en-US" sz="1800" b="0" i="0" u="none" strike="noStrike" noProof="0" dirty="0">
                          <a:solidFill>
                            <a:srgbClr val="000000"/>
                          </a:solidFill>
                          <a:latin typeface="+mn-lt"/>
                        </a:rPr>
                        <a:t>10/11</a:t>
                      </a:r>
                      <a:endParaRPr lang="en-US" dirty="0">
                        <a:latin typeface="+mn-lt"/>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rgbClr val="000000"/>
                          </a:solidFill>
                          <a:latin typeface="+mn-lt"/>
                        </a:rPr>
                        <a:t>GS</a:t>
                      </a:r>
                    </a:p>
                    <a:p>
                      <a:pPr lvl="0" algn="ctr">
                        <a:buNone/>
                      </a:pPr>
                      <a:r>
                        <a:rPr lang="en-US" sz="1800" b="0" i="0" u="none" strike="noStrike" noProof="0" dirty="0">
                          <a:solidFill>
                            <a:srgbClr val="000000"/>
                          </a:solidFill>
                          <a:latin typeface="+mn-lt"/>
                        </a:rPr>
                        <a:t>12/13</a:t>
                      </a:r>
                      <a:endParaRPr lang="en-US" dirty="0">
                        <a:latin typeface="+mn-lt"/>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latin typeface="+mn-lt"/>
                        </a:rPr>
                        <a:t>GS</a:t>
                      </a:r>
                    </a:p>
                    <a:p>
                      <a:pPr algn="ctr"/>
                      <a:r>
                        <a:rPr lang="en-US" dirty="0">
                          <a:latin typeface="+mn-lt"/>
                        </a:rPr>
                        <a:t>14</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latin typeface="+mn-lt"/>
                        </a:rPr>
                        <a:t>GS</a:t>
                      </a:r>
                    </a:p>
                    <a:p>
                      <a:pPr algn="ctr"/>
                      <a:r>
                        <a:rPr lang="en-US" dirty="0">
                          <a:latin typeface="+mn-lt"/>
                        </a:rPr>
                        <a:t>15</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latin typeface="+mn-lt"/>
                        </a:rPr>
                        <a:t>SES</a:t>
                      </a:r>
                    </a:p>
                    <a:p>
                      <a:pPr algn="ctr"/>
                      <a:r>
                        <a:rPr lang="en-US" dirty="0">
                          <a:latin typeface="+mn-lt"/>
                        </a:rPr>
                        <a:t>V</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latin typeface="+mn-lt"/>
                        </a:rPr>
                        <a:t>SES</a:t>
                      </a:r>
                    </a:p>
                    <a:p>
                      <a:pPr algn="ctr"/>
                      <a:r>
                        <a:rPr lang="en-US" dirty="0">
                          <a:latin typeface="+mn-lt"/>
                        </a:rPr>
                        <a:t>IV</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latin typeface="+mn-lt"/>
                        </a:rPr>
                        <a:t>SES</a:t>
                      </a:r>
                    </a:p>
                    <a:p>
                      <a:pPr algn="ctr"/>
                      <a:r>
                        <a:rPr lang="en-US" dirty="0">
                          <a:latin typeface="+mn-lt"/>
                        </a:rPr>
                        <a:t>III</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latin typeface="+mn-lt"/>
                        </a:rPr>
                        <a:t>SES</a:t>
                      </a:r>
                    </a:p>
                    <a:p>
                      <a:pPr algn="ctr"/>
                      <a:r>
                        <a:rPr lang="en-US" dirty="0">
                          <a:latin typeface="+mn-lt"/>
                        </a:rPr>
                        <a:t>II, I</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173793500"/>
                  </a:ext>
                </a:extLst>
              </a:tr>
              <a:tr h="1044857">
                <a:tc>
                  <a:txBody>
                    <a:bodyPr/>
                    <a:lstStyle/>
                    <a:p>
                      <a:pPr algn="ctr"/>
                      <a:r>
                        <a:rPr lang="en-US" dirty="0"/>
                        <a:t>DoD Equivalent</a:t>
                      </a:r>
                    </a:p>
                    <a:p>
                      <a:pPr algn="ctr"/>
                      <a:endParaRPr lang="en-US" dirty="0"/>
                    </a:p>
                    <a:p>
                      <a:pPr algn="ctr"/>
                      <a:r>
                        <a:rPr lang="en-US" dirty="0"/>
                        <a:t>Insignia</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t>O-2</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t>O-3</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t>O-4</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t>O-5</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t>O-6</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t>O-7</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t>O-8</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t>O-9</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t>O-10</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217430753"/>
                  </a:ext>
                </a:extLst>
              </a:tr>
            </a:tbl>
          </a:graphicData>
        </a:graphic>
      </p:graphicFrame>
      <p:graphicFrame>
        <p:nvGraphicFramePr>
          <p:cNvPr id="8" name="Content Placeholder 3">
            <a:extLst>
              <a:ext uri="{FF2B5EF4-FFF2-40B4-BE49-F238E27FC236}">
                <a16:creationId xmlns:a16="http://schemas.microsoft.com/office/drawing/2014/main" id="{7A71F51B-7716-4516-5167-8C4A9397A49A}"/>
              </a:ext>
            </a:extLst>
          </p:cNvPr>
          <p:cNvGraphicFramePr>
            <a:graphicFrameLocks/>
          </p:cNvGraphicFramePr>
          <p:nvPr/>
        </p:nvGraphicFramePr>
        <p:xfrm>
          <a:off x="902185" y="5067481"/>
          <a:ext cx="10515600" cy="1309529"/>
        </p:xfrm>
        <a:graphic>
          <a:graphicData uri="http://schemas.openxmlformats.org/drawingml/2006/table">
            <a:tbl>
              <a:tblPr firstRow="1" bandRow="1">
                <a:tableStyleId>{C083E6E3-FA7D-4D7B-A595-EF9225AFEA82}</a:tableStyleId>
              </a:tblPr>
              <a:tblGrid>
                <a:gridCol w="1725605">
                  <a:extLst>
                    <a:ext uri="{9D8B030D-6E8A-4147-A177-3AD203B41FA5}">
                      <a16:colId xmlns:a16="http://schemas.microsoft.com/office/drawing/2014/main" val="1751985072"/>
                    </a:ext>
                  </a:extLst>
                </a:gridCol>
                <a:gridCol w="967666">
                  <a:extLst>
                    <a:ext uri="{9D8B030D-6E8A-4147-A177-3AD203B41FA5}">
                      <a16:colId xmlns:a16="http://schemas.microsoft.com/office/drawing/2014/main" val="1155167035"/>
                    </a:ext>
                  </a:extLst>
                </a:gridCol>
                <a:gridCol w="1145220">
                  <a:extLst>
                    <a:ext uri="{9D8B030D-6E8A-4147-A177-3AD203B41FA5}">
                      <a16:colId xmlns:a16="http://schemas.microsoft.com/office/drawing/2014/main" val="1318216321"/>
                    </a:ext>
                  </a:extLst>
                </a:gridCol>
                <a:gridCol w="1012054">
                  <a:extLst>
                    <a:ext uri="{9D8B030D-6E8A-4147-A177-3AD203B41FA5}">
                      <a16:colId xmlns:a16="http://schemas.microsoft.com/office/drawing/2014/main" val="2979421466"/>
                    </a:ext>
                  </a:extLst>
                </a:gridCol>
                <a:gridCol w="958788">
                  <a:extLst>
                    <a:ext uri="{9D8B030D-6E8A-4147-A177-3AD203B41FA5}">
                      <a16:colId xmlns:a16="http://schemas.microsoft.com/office/drawing/2014/main" val="2734914665"/>
                    </a:ext>
                  </a:extLst>
                </a:gridCol>
                <a:gridCol w="857179">
                  <a:extLst>
                    <a:ext uri="{9D8B030D-6E8A-4147-A177-3AD203B41FA5}">
                      <a16:colId xmlns:a16="http://schemas.microsoft.com/office/drawing/2014/main" val="3779947619"/>
                    </a:ext>
                  </a:extLst>
                </a:gridCol>
                <a:gridCol w="927233">
                  <a:extLst>
                    <a:ext uri="{9D8B030D-6E8A-4147-A177-3AD203B41FA5}">
                      <a16:colId xmlns:a16="http://schemas.microsoft.com/office/drawing/2014/main" val="322460252"/>
                    </a:ext>
                  </a:extLst>
                </a:gridCol>
                <a:gridCol w="923278">
                  <a:extLst>
                    <a:ext uri="{9D8B030D-6E8A-4147-A177-3AD203B41FA5}">
                      <a16:colId xmlns:a16="http://schemas.microsoft.com/office/drawing/2014/main" val="2668281133"/>
                    </a:ext>
                  </a:extLst>
                </a:gridCol>
                <a:gridCol w="1012054">
                  <a:extLst>
                    <a:ext uri="{9D8B030D-6E8A-4147-A177-3AD203B41FA5}">
                      <a16:colId xmlns:a16="http://schemas.microsoft.com/office/drawing/2014/main" val="3139419782"/>
                    </a:ext>
                  </a:extLst>
                </a:gridCol>
                <a:gridCol w="986523">
                  <a:extLst>
                    <a:ext uri="{9D8B030D-6E8A-4147-A177-3AD203B41FA5}">
                      <a16:colId xmlns:a16="http://schemas.microsoft.com/office/drawing/2014/main" val="3531379684"/>
                    </a:ext>
                  </a:extLst>
                </a:gridCol>
              </a:tblGrid>
              <a:tr h="669449">
                <a:tc>
                  <a:txBody>
                    <a:bodyPr/>
                    <a:lstStyle/>
                    <a:p>
                      <a:pPr algn="ctr"/>
                      <a:r>
                        <a:rPr lang="en-US" b="0"/>
                        <a:t>Typical Title (Male)</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b="0" dirty="0"/>
                        <a:t>Greg</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1800" b="0" i="0" u="none" strike="noStrike" noProof="0" dirty="0">
                          <a:solidFill>
                            <a:srgbClr val="000000"/>
                          </a:solidFill>
                          <a:latin typeface="Calibri"/>
                        </a:rPr>
                        <a:t>Greg</a:t>
                      </a:r>
                      <a:endParaRPr lang="en-US" sz="1800" b="1" i="0" u="none" strike="noStrike" noProof="0" dirty="0">
                        <a:solidFill>
                          <a:srgbClr val="000000"/>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1800" b="0" i="0" u="none" strike="noStrike" noProof="0" dirty="0">
                          <a:solidFill>
                            <a:srgbClr val="000000"/>
                          </a:solidFill>
                          <a:latin typeface="Calibri"/>
                        </a:rPr>
                        <a:t>Greg</a:t>
                      </a:r>
                      <a:endParaRPr lang="en-US" sz="1800" b="1" i="0" u="none" strike="noStrike" noProof="0" dirty="0">
                        <a:solidFill>
                          <a:srgbClr val="000000"/>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1800" b="0" i="0" u="none" strike="noStrike" noProof="0" dirty="0">
                          <a:solidFill>
                            <a:srgbClr val="000000"/>
                          </a:solidFill>
                          <a:latin typeface="Calibri"/>
                        </a:rPr>
                        <a:t>Greg</a:t>
                      </a:r>
                      <a:endParaRPr lang="en-US" sz="1800" b="1" i="0" u="none" strike="noStrike" noProof="0" dirty="0">
                        <a:solidFill>
                          <a:srgbClr val="000000"/>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1800" b="0" i="0" u="none" strike="noStrike" noProof="0" dirty="0">
                          <a:solidFill>
                            <a:srgbClr val="000000"/>
                          </a:solidFill>
                          <a:latin typeface="Calibri"/>
                        </a:rPr>
                        <a:t>Greg</a:t>
                      </a:r>
                      <a:endParaRPr lang="en-US" sz="1800" b="1" i="0" u="none" strike="noStrike" noProof="0" dirty="0">
                        <a:solidFill>
                          <a:srgbClr val="000000"/>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1800" b="0" i="0" u="none" strike="noStrike" noProof="0" dirty="0">
                          <a:solidFill>
                            <a:srgbClr val="000000"/>
                          </a:solidFill>
                          <a:latin typeface="Calibri"/>
                        </a:rPr>
                        <a:t>Greg</a:t>
                      </a:r>
                      <a:endParaRPr lang="en-US" sz="1800" b="1" i="0" u="none" strike="noStrike" noProof="0" dirty="0">
                        <a:solidFill>
                          <a:srgbClr val="000000"/>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1800" b="0" i="0" u="none" strike="noStrike" noProof="0" dirty="0">
                          <a:solidFill>
                            <a:srgbClr val="000000"/>
                          </a:solidFill>
                          <a:latin typeface="Calibri"/>
                        </a:rPr>
                        <a:t>Greg</a:t>
                      </a:r>
                      <a:endParaRPr lang="en-US" sz="1800" b="1" i="0" u="none" strike="noStrike" noProof="0" dirty="0">
                        <a:solidFill>
                          <a:srgbClr val="000000"/>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1800" b="0" i="0" u="none" strike="noStrike" noProof="0" dirty="0">
                          <a:solidFill>
                            <a:srgbClr val="000000"/>
                          </a:solidFill>
                          <a:latin typeface="Calibri"/>
                        </a:rPr>
                        <a:t>Greg</a:t>
                      </a:r>
                      <a:endParaRPr lang="en-US" sz="1800" b="1" i="0" u="none" strike="noStrike" noProof="0" dirty="0">
                        <a:solidFill>
                          <a:srgbClr val="000000"/>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b="0" dirty="0"/>
                        <a:t>Sir</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982066207"/>
                  </a:ext>
                </a:extLst>
              </a:tr>
              <a:tr h="433602">
                <a:tc>
                  <a:txBody>
                    <a:bodyPr/>
                    <a:lstStyle/>
                    <a:p>
                      <a:pPr algn="ctr"/>
                      <a:r>
                        <a:rPr lang="en-US" dirty="0"/>
                        <a:t>Typical Title (Female)</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t>Alicia</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dirty="0"/>
                        <a:t>Alicia</a:t>
                      </a:r>
                      <a:endParaRPr lang="en-US" sz="1800" b="0" i="0" u="none" strike="noStrike" noProof="0" dirty="0">
                        <a:solidFill>
                          <a:srgbClr val="000000"/>
                        </a:solidFill>
                        <a:latin typeface="Calibri"/>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dirty="0"/>
                        <a:t>Alicia</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dirty="0"/>
                        <a:t>Alicia</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dirty="0"/>
                        <a:t>Alicia</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dirty="0"/>
                        <a:t>Alicia</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dirty="0"/>
                        <a:t>Alicia</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dirty="0"/>
                        <a:t>Alicia</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t>Ma'am</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173793500"/>
                  </a:ext>
                </a:extLst>
              </a:tr>
            </a:tbl>
          </a:graphicData>
        </a:graphic>
      </p:graphicFrame>
      <p:grpSp>
        <p:nvGrpSpPr>
          <p:cNvPr id="25" name="Group 24">
            <a:extLst>
              <a:ext uri="{FF2B5EF4-FFF2-40B4-BE49-F238E27FC236}">
                <a16:creationId xmlns:a16="http://schemas.microsoft.com/office/drawing/2014/main" id="{966DBF1C-7658-0444-60E9-19ECB0B8C77E}"/>
              </a:ext>
            </a:extLst>
          </p:cNvPr>
          <p:cNvGrpSpPr/>
          <p:nvPr/>
        </p:nvGrpSpPr>
        <p:grpSpPr>
          <a:xfrm>
            <a:off x="902186" y="3551138"/>
            <a:ext cx="10515599" cy="1516343"/>
            <a:chOff x="902185" y="3965418"/>
            <a:chExt cx="10515599" cy="1516343"/>
          </a:xfrm>
        </p:grpSpPr>
        <p:graphicFrame>
          <p:nvGraphicFramePr>
            <p:cNvPr id="6" name="Content Placeholder 3">
              <a:extLst>
                <a:ext uri="{FF2B5EF4-FFF2-40B4-BE49-F238E27FC236}">
                  <a16:creationId xmlns:a16="http://schemas.microsoft.com/office/drawing/2014/main" id="{9F2F5F8E-D3DC-1268-F660-5310A6E37200}"/>
                </a:ext>
              </a:extLst>
            </p:cNvPr>
            <p:cNvGraphicFramePr>
              <a:graphicFrameLocks/>
            </p:cNvGraphicFramePr>
            <p:nvPr/>
          </p:nvGraphicFramePr>
          <p:xfrm>
            <a:off x="902185" y="3965418"/>
            <a:ext cx="10515599" cy="1516343"/>
          </p:xfrm>
          <a:graphic>
            <a:graphicData uri="http://schemas.openxmlformats.org/drawingml/2006/table">
              <a:tbl>
                <a:tblPr firstRow="1" bandRow="1">
                  <a:tableStyleId>{C083E6E3-FA7D-4D7B-A595-EF9225AFEA82}</a:tableStyleId>
                </a:tblPr>
                <a:tblGrid>
                  <a:gridCol w="1743361">
                    <a:extLst>
                      <a:ext uri="{9D8B030D-6E8A-4147-A177-3AD203B41FA5}">
                        <a16:colId xmlns:a16="http://schemas.microsoft.com/office/drawing/2014/main" val="1751985072"/>
                      </a:ext>
                    </a:extLst>
                  </a:gridCol>
                  <a:gridCol w="949909">
                    <a:extLst>
                      <a:ext uri="{9D8B030D-6E8A-4147-A177-3AD203B41FA5}">
                        <a16:colId xmlns:a16="http://schemas.microsoft.com/office/drawing/2014/main" val="1155167035"/>
                      </a:ext>
                    </a:extLst>
                  </a:gridCol>
                  <a:gridCol w="1154097">
                    <a:extLst>
                      <a:ext uri="{9D8B030D-6E8A-4147-A177-3AD203B41FA5}">
                        <a16:colId xmlns:a16="http://schemas.microsoft.com/office/drawing/2014/main" val="1318216321"/>
                      </a:ext>
                    </a:extLst>
                  </a:gridCol>
                  <a:gridCol w="1012055">
                    <a:extLst>
                      <a:ext uri="{9D8B030D-6E8A-4147-A177-3AD203B41FA5}">
                        <a16:colId xmlns:a16="http://schemas.microsoft.com/office/drawing/2014/main" val="2979421466"/>
                      </a:ext>
                    </a:extLst>
                  </a:gridCol>
                  <a:gridCol w="949910">
                    <a:extLst>
                      <a:ext uri="{9D8B030D-6E8A-4147-A177-3AD203B41FA5}">
                        <a16:colId xmlns:a16="http://schemas.microsoft.com/office/drawing/2014/main" val="2734914665"/>
                      </a:ext>
                    </a:extLst>
                  </a:gridCol>
                  <a:gridCol w="853065">
                    <a:extLst>
                      <a:ext uri="{9D8B030D-6E8A-4147-A177-3AD203B41FA5}">
                        <a16:colId xmlns:a16="http://schemas.microsoft.com/office/drawing/2014/main" val="3779947619"/>
                      </a:ext>
                    </a:extLst>
                  </a:gridCol>
                  <a:gridCol w="931348">
                    <a:extLst>
                      <a:ext uri="{9D8B030D-6E8A-4147-A177-3AD203B41FA5}">
                        <a16:colId xmlns:a16="http://schemas.microsoft.com/office/drawing/2014/main" val="322460252"/>
                      </a:ext>
                    </a:extLst>
                  </a:gridCol>
                  <a:gridCol w="923277">
                    <a:extLst>
                      <a:ext uri="{9D8B030D-6E8A-4147-A177-3AD203B41FA5}">
                        <a16:colId xmlns:a16="http://schemas.microsoft.com/office/drawing/2014/main" val="2668281133"/>
                      </a:ext>
                    </a:extLst>
                  </a:gridCol>
                  <a:gridCol w="1012055">
                    <a:extLst>
                      <a:ext uri="{9D8B030D-6E8A-4147-A177-3AD203B41FA5}">
                        <a16:colId xmlns:a16="http://schemas.microsoft.com/office/drawing/2014/main" val="3139419782"/>
                      </a:ext>
                    </a:extLst>
                  </a:gridCol>
                  <a:gridCol w="986522">
                    <a:extLst>
                      <a:ext uri="{9D8B030D-6E8A-4147-A177-3AD203B41FA5}">
                        <a16:colId xmlns:a16="http://schemas.microsoft.com/office/drawing/2014/main" val="3531379684"/>
                      </a:ext>
                    </a:extLst>
                  </a:gridCol>
                </a:tblGrid>
                <a:tr h="795077">
                  <a:tc>
                    <a:txBody>
                      <a:bodyPr/>
                      <a:lstStyle/>
                      <a:p>
                        <a:pPr algn="ctr"/>
                        <a:r>
                          <a:rPr lang="en-US" b="0"/>
                          <a:t>Insignia </a:t>
                        </a:r>
                      </a:p>
                      <a:p>
                        <a:pPr lvl="0" algn="ctr">
                          <a:buNone/>
                        </a:pPr>
                        <a:r>
                          <a:rPr lang="en-US" b="0"/>
                          <a:t>(Male)</a:t>
                        </a: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a:endParaRPr lang="en-US" b="0" dirty="0"/>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2066207"/>
                    </a:ext>
                  </a:extLst>
                </a:tr>
                <a:tr h="721266">
                  <a:tc>
                    <a:txBody>
                      <a:bodyPr/>
                      <a:lstStyle/>
                      <a:p>
                        <a:pPr algn="ctr"/>
                        <a:r>
                          <a:rPr lang="en-US" b="0"/>
                          <a:t>Insignia </a:t>
                        </a:r>
                      </a:p>
                      <a:p>
                        <a:pPr lvl="0" algn="ctr">
                          <a:buNone/>
                        </a:pPr>
                        <a:r>
                          <a:rPr lang="en-US" b="0"/>
                          <a:t>(Female)</a:t>
                        </a:r>
                      </a:p>
                    </a:txBody>
                    <a:tcP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lvl="0" algn="ctr">
                          <a:buNone/>
                        </a:pP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lvl="0" algn="ctr">
                          <a:buNone/>
                        </a:pP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tcPr>
                  </a:tc>
                  <a:extLst>
                    <a:ext uri="{0D108BD9-81ED-4DB2-BD59-A6C34878D82A}">
                      <a16:rowId xmlns:a16="http://schemas.microsoft.com/office/drawing/2014/main" val="4173793500"/>
                    </a:ext>
                  </a:extLst>
                </a:tr>
              </a:tbl>
            </a:graphicData>
          </a:graphic>
        </p:graphicFrame>
        <p:grpSp>
          <p:nvGrpSpPr>
            <p:cNvPr id="26" name="Group 25">
              <a:extLst>
                <a:ext uri="{FF2B5EF4-FFF2-40B4-BE49-F238E27FC236}">
                  <a16:creationId xmlns:a16="http://schemas.microsoft.com/office/drawing/2014/main" id="{5EEA2DE6-B16E-AB50-9E57-25130CFA701F}"/>
                </a:ext>
              </a:extLst>
            </p:cNvPr>
            <p:cNvGrpSpPr/>
            <p:nvPr/>
          </p:nvGrpSpPr>
          <p:grpSpPr>
            <a:xfrm>
              <a:off x="2856456" y="4012365"/>
              <a:ext cx="8293951" cy="1456198"/>
              <a:chOff x="2678125" y="3754409"/>
              <a:chExt cx="7808665" cy="1327448"/>
            </a:xfrm>
          </p:grpSpPr>
          <p:pic>
            <p:nvPicPr>
              <p:cNvPr id="3" name="Picture 2">
                <a:extLst>
                  <a:ext uri="{FF2B5EF4-FFF2-40B4-BE49-F238E27FC236}">
                    <a16:creationId xmlns:a16="http://schemas.microsoft.com/office/drawing/2014/main" id="{9C91BD43-8955-6A6C-E733-3C86AD8D4D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8125" y="3792577"/>
                <a:ext cx="503464" cy="604157"/>
              </a:xfrm>
              <a:prstGeom prst="rect">
                <a:avLst/>
              </a:prstGeom>
            </p:spPr>
          </p:pic>
          <p:pic>
            <p:nvPicPr>
              <p:cNvPr id="5" name="Picture 4">
                <a:extLst>
                  <a:ext uri="{FF2B5EF4-FFF2-40B4-BE49-F238E27FC236}">
                    <a16:creationId xmlns:a16="http://schemas.microsoft.com/office/drawing/2014/main" id="{8F8F132E-4632-C561-6D48-ECD68B142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2991" y="3765288"/>
                <a:ext cx="503464" cy="604157"/>
              </a:xfrm>
              <a:prstGeom prst="rect">
                <a:avLst/>
              </a:prstGeom>
            </p:spPr>
          </p:pic>
          <p:pic>
            <p:nvPicPr>
              <p:cNvPr id="7" name="Picture 6">
                <a:extLst>
                  <a:ext uri="{FF2B5EF4-FFF2-40B4-BE49-F238E27FC236}">
                    <a16:creationId xmlns:a16="http://schemas.microsoft.com/office/drawing/2014/main" id="{591DCAC9-A4E7-3D92-75BA-486AAFA9A2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5796" y="3789033"/>
                <a:ext cx="503464" cy="604157"/>
              </a:xfrm>
              <a:prstGeom prst="rect">
                <a:avLst/>
              </a:prstGeom>
            </p:spPr>
          </p:pic>
          <p:pic>
            <p:nvPicPr>
              <p:cNvPr id="9" name="Picture 8">
                <a:extLst>
                  <a:ext uri="{FF2B5EF4-FFF2-40B4-BE49-F238E27FC236}">
                    <a16:creationId xmlns:a16="http://schemas.microsoft.com/office/drawing/2014/main" id="{BFBF59FE-D3CA-80CF-A105-A8A72C5B0F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5518" y="3789033"/>
                <a:ext cx="503464" cy="604157"/>
              </a:xfrm>
              <a:prstGeom prst="rect">
                <a:avLst/>
              </a:prstGeom>
            </p:spPr>
          </p:pic>
          <p:pic>
            <p:nvPicPr>
              <p:cNvPr id="10" name="Picture 9">
                <a:extLst>
                  <a:ext uri="{FF2B5EF4-FFF2-40B4-BE49-F238E27FC236}">
                    <a16:creationId xmlns:a16="http://schemas.microsoft.com/office/drawing/2014/main" id="{A8AAA4C3-5E9F-1B6E-1715-AC89736492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0675" y="3790441"/>
                <a:ext cx="503464" cy="604157"/>
              </a:xfrm>
              <a:prstGeom prst="rect">
                <a:avLst/>
              </a:prstGeom>
            </p:spPr>
          </p:pic>
          <p:pic>
            <p:nvPicPr>
              <p:cNvPr id="11" name="Picture 10">
                <a:extLst>
                  <a:ext uri="{FF2B5EF4-FFF2-40B4-BE49-F238E27FC236}">
                    <a16:creationId xmlns:a16="http://schemas.microsoft.com/office/drawing/2014/main" id="{1AF5ED3B-B9A0-74A8-D3CC-47204B192F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5832" y="3781827"/>
                <a:ext cx="503464" cy="604157"/>
              </a:xfrm>
              <a:prstGeom prst="rect">
                <a:avLst/>
              </a:prstGeom>
            </p:spPr>
          </p:pic>
          <p:pic>
            <p:nvPicPr>
              <p:cNvPr id="12" name="Picture 11">
                <a:extLst>
                  <a:ext uri="{FF2B5EF4-FFF2-40B4-BE49-F238E27FC236}">
                    <a16:creationId xmlns:a16="http://schemas.microsoft.com/office/drawing/2014/main" id="{01BC2891-C47F-7AC6-60EE-A95FD3451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4213" y="3756816"/>
                <a:ext cx="503464" cy="604157"/>
              </a:xfrm>
              <a:prstGeom prst="rect">
                <a:avLst/>
              </a:prstGeom>
            </p:spPr>
          </p:pic>
          <p:pic>
            <p:nvPicPr>
              <p:cNvPr id="13" name="Picture 12">
                <a:extLst>
                  <a:ext uri="{FF2B5EF4-FFF2-40B4-BE49-F238E27FC236}">
                    <a16:creationId xmlns:a16="http://schemas.microsoft.com/office/drawing/2014/main" id="{952C0198-EF9D-2064-F8DF-2FECE49BE2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8208" y="3756816"/>
                <a:ext cx="503464" cy="604157"/>
              </a:xfrm>
              <a:prstGeom prst="rect">
                <a:avLst/>
              </a:prstGeom>
            </p:spPr>
          </p:pic>
          <p:pic>
            <p:nvPicPr>
              <p:cNvPr id="14" name="Picture 13">
                <a:extLst>
                  <a:ext uri="{FF2B5EF4-FFF2-40B4-BE49-F238E27FC236}">
                    <a16:creationId xmlns:a16="http://schemas.microsoft.com/office/drawing/2014/main" id="{94B759D4-E062-C445-8213-053C3CBC89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3326" y="3754409"/>
                <a:ext cx="503464" cy="604157"/>
              </a:xfrm>
              <a:prstGeom prst="rect">
                <a:avLst/>
              </a:prstGeom>
            </p:spPr>
          </p:pic>
          <p:pic>
            <p:nvPicPr>
              <p:cNvPr id="16" name="Picture 15">
                <a:extLst>
                  <a:ext uri="{FF2B5EF4-FFF2-40B4-BE49-F238E27FC236}">
                    <a16:creationId xmlns:a16="http://schemas.microsoft.com/office/drawing/2014/main" id="{81072826-56A5-01A0-9580-173E945DD0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686742" y="4477699"/>
                <a:ext cx="431374" cy="604158"/>
              </a:xfrm>
              <a:prstGeom prst="rect">
                <a:avLst/>
              </a:prstGeom>
            </p:spPr>
          </p:pic>
          <p:pic>
            <p:nvPicPr>
              <p:cNvPr id="17" name="Picture 16">
                <a:extLst>
                  <a:ext uri="{FF2B5EF4-FFF2-40B4-BE49-F238E27FC236}">
                    <a16:creationId xmlns:a16="http://schemas.microsoft.com/office/drawing/2014/main" id="{B500E7EF-46FB-3624-9D8C-562BE44A48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743824" y="4478602"/>
                <a:ext cx="371651" cy="562716"/>
              </a:xfrm>
              <a:prstGeom prst="rect">
                <a:avLst/>
              </a:prstGeom>
            </p:spPr>
          </p:pic>
          <p:pic>
            <p:nvPicPr>
              <p:cNvPr id="18" name="Picture 17">
                <a:extLst>
                  <a:ext uri="{FF2B5EF4-FFF2-40B4-BE49-F238E27FC236}">
                    <a16:creationId xmlns:a16="http://schemas.microsoft.com/office/drawing/2014/main" id="{67E1C0D4-5A13-42AA-CD86-FA32EB89BB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767147" y="4480109"/>
                <a:ext cx="383777" cy="581077"/>
              </a:xfrm>
              <a:prstGeom prst="rect">
                <a:avLst/>
              </a:prstGeom>
            </p:spPr>
          </p:pic>
          <p:pic>
            <p:nvPicPr>
              <p:cNvPr id="19" name="Picture 18">
                <a:extLst>
                  <a:ext uri="{FF2B5EF4-FFF2-40B4-BE49-F238E27FC236}">
                    <a16:creationId xmlns:a16="http://schemas.microsoft.com/office/drawing/2014/main" id="{C4A3A79E-60B8-56A2-27CC-4B8039F1DB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73927" y="4475390"/>
                <a:ext cx="391267" cy="592416"/>
              </a:xfrm>
              <a:prstGeom prst="rect">
                <a:avLst/>
              </a:prstGeom>
            </p:spPr>
          </p:pic>
          <p:pic>
            <p:nvPicPr>
              <p:cNvPr id="20" name="Picture 19">
                <a:extLst>
                  <a:ext uri="{FF2B5EF4-FFF2-40B4-BE49-F238E27FC236}">
                    <a16:creationId xmlns:a16="http://schemas.microsoft.com/office/drawing/2014/main" id="{DAFB8BC7-FF2A-CF10-CD22-B5EE43F9FF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524091" y="4467368"/>
                <a:ext cx="383775" cy="581073"/>
              </a:xfrm>
              <a:prstGeom prst="rect">
                <a:avLst/>
              </a:prstGeom>
            </p:spPr>
          </p:pic>
          <p:pic>
            <p:nvPicPr>
              <p:cNvPr id="21" name="Picture 20">
                <a:extLst>
                  <a:ext uri="{FF2B5EF4-FFF2-40B4-BE49-F238E27FC236}">
                    <a16:creationId xmlns:a16="http://schemas.microsoft.com/office/drawing/2014/main" id="{C61AAE04-BD94-51B7-86DB-5A8421C312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371280" y="4487130"/>
                <a:ext cx="383775" cy="581074"/>
              </a:xfrm>
              <a:prstGeom prst="rect">
                <a:avLst/>
              </a:prstGeom>
            </p:spPr>
          </p:pic>
          <p:pic>
            <p:nvPicPr>
              <p:cNvPr id="22" name="Picture 21">
                <a:extLst>
                  <a:ext uri="{FF2B5EF4-FFF2-40B4-BE49-F238E27FC236}">
                    <a16:creationId xmlns:a16="http://schemas.microsoft.com/office/drawing/2014/main" id="{F1888E57-66AB-4B61-EEB4-1E5C20E1E7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220731" y="4487130"/>
                <a:ext cx="383777" cy="581074"/>
              </a:xfrm>
              <a:prstGeom prst="rect">
                <a:avLst/>
              </a:prstGeom>
            </p:spPr>
          </p:pic>
          <p:pic>
            <p:nvPicPr>
              <p:cNvPr id="23" name="Picture 22">
                <a:extLst>
                  <a:ext uri="{FF2B5EF4-FFF2-40B4-BE49-F238E27FC236}">
                    <a16:creationId xmlns:a16="http://schemas.microsoft.com/office/drawing/2014/main" id="{FF5F50C5-3C85-9378-0DF3-09E31B3B81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2222" y="4467368"/>
                <a:ext cx="391267" cy="592415"/>
              </a:xfrm>
              <a:prstGeom prst="rect">
                <a:avLst/>
              </a:prstGeom>
            </p:spPr>
          </p:pic>
          <p:pic>
            <p:nvPicPr>
              <p:cNvPr id="24" name="Picture 23">
                <a:extLst>
                  <a:ext uri="{FF2B5EF4-FFF2-40B4-BE49-F238E27FC236}">
                    <a16:creationId xmlns:a16="http://schemas.microsoft.com/office/drawing/2014/main" id="{E978B6F1-FD5E-7A3A-9A1B-2DBAF7CAF2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078125" y="4466926"/>
                <a:ext cx="383777" cy="581077"/>
              </a:xfrm>
              <a:prstGeom prst="rect">
                <a:avLst/>
              </a:prstGeom>
            </p:spPr>
          </p:pic>
        </p:grpSp>
      </p:grpSp>
      <p:grpSp>
        <p:nvGrpSpPr>
          <p:cNvPr id="15" name="Group 14">
            <a:extLst>
              <a:ext uri="{FF2B5EF4-FFF2-40B4-BE49-F238E27FC236}">
                <a16:creationId xmlns:a16="http://schemas.microsoft.com/office/drawing/2014/main" id="{3DA0E1A8-2E70-F87B-D96B-2705D180EFB5}"/>
              </a:ext>
            </a:extLst>
          </p:cNvPr>
          <p:cNvGrpSpPr/>
          <p:nvPr/>
        </p:nvGrpSpPr>
        <p:grpSpPr>
          <a:xfrm>
            <a:off x="2947545" y="2662749"/>
            <a:ext cx="8395411" cy="929682"/>
            <a:chOff x="2982455" y="3039720"/>
            <a:chExt cx="8395411" cy="929682"/>
          </a:xfrm>
        </p:grpSpPr>
        <p:pic>
          <p:nvPicPr>
            <p:cNvPr id="29" name="Picture 28" descr="A white rectangular object with a white border&#10;&#10;Description automatically generated">
              <a:extLst>
                <a:ext uri="{FF2B5EF4-FFF2-40B4-BE49-F238E27FC236}">
                  <a16:creationId xmlns:a16="http://schemas.microsoft.com/office/drawing/2014/main" id="{06D42DC4-2F69-8F07-98F3-3DFC49D67E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982455" y="3343453"/>
              <a:ext cx="206337" cy="515841"/>
            </a:xfrm>
            <a:prstGeom prst="rect">
              <a:avLst/>
            </a:prstGeom>
          </p:spPr>
        </p:pic>
        <p:pic>
          <p:nvPicPr>
            <p:cNvPr id="31" name="Picture 30" descr="A silver rectangular object with two horizontal bars&#10;&#10;Description automatically generated">
              <a:extLst>
                <a:ext uri="{FF2B5EF4-FFF2-40B4-BE49-F238E27FC236}">
                  <a16:creationId xmlns:a16="http://schemas.microsoft.com/office/drawing/2014/main" id="{FFAB193A-4FF3-B6E0-6567-C9334C6A32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956666" y="3364792"/>
              <a:ext cx="501858" cy="469237"/>
            </a:xfrm>
            <a:prstGeom prst="rect">
              <a:avLst/>
            </a:prstGeom>
          </p:spPr>
        </p:pic>
        <p:pic>
          <p:nvPicPr>
            <p:cNvPr id="33" name="Picture 32" descr="A gold leaf with a black background&#10;&#10;Description automatically generated">
              <a:extLst>
                <a:ext uri="{FF2B5EF4-FFF2-40B4-BE49-F238E27FC236}">
                  <a16:creationId xmlns:a16="http://schemas.microsoft.com/office/drawing/2014/main" id="{48574E4B-0AFD-9971-EEE1-64DCE508E9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027239" y="3331113"/>
              <a:ext cx="501859" cy="526952"/>
            </a:xfrm>
            <a:prstGeom prst="rect">
              <a:avLst/>
            </a:prstGeom>
          </p:spPr>
        </p:pic>
        <p:pic>
          <p:nvPicPr>
            <p:cNvPr id="35" name="Picture 34" descr="A silver leaf with a black background&#10;&#10;Description automatically generated">
              <a:extLst>
                <a:ext uri="{FF2B5EF4-FFF2-40B4-BE49-F238E27FC236}">
                  <a16:creationId xmlns:a16="http://schemas.microsoft.com/office/drawing/2014/main" id="{F9DAC284-2CD0-E5FE-B9CB-D9E5C45D0C8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5987069" y="3331113"/>
              <a:ext cx="503407" cy="528577"/>
            </a:xfrm>
            <a:prstGeom prst="rect">
              <a:avLst/>
            </a:prstGeom>
          </p:spPr>
        </p:pic>
        <p:pic>
          <p:nvPicPr>
            <p:cNvPr id="39" name="Picture 38" descr="A black and white eagle with wings&#10;&#10;Description automatically generated">
              <a:extLst>
                <a:ext uri="{FF2B5EF4-FFF2-40B4-BE49-F238E27FC236}">
                  <a16:creationId xmlns:a16="http://schemas.microsoft.com/office/drawing/2014/main" id="{DBF72885-262A-CA77-E136-D2C317E625B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62885" y="3400821"/>
              <a:ext cx="771354" cy="401104"/>
            </a:xfrm>
            <a:prstGeom prst="rect">
              <a:avLst/>
            </a:prstGeom>
          </p:spPr>
        </p:pic>
        <p:pic>
          <p:nvPicPr>
            <p:cNvPr id="41" name="Picture 40" descr="A silver star on a black background&#10;&#10;Description automatically generated">
              <a:extLst>
                <a:ext uri="{FF2B5EF4-FFF2-40B4-BE49-F238E27FC236}">
                  <a16:creationId xmlns:a16="http://schemas.microsoft.com/office/drawing/2014/main" id="{21F41E69-1712-F215-09CB-955F148A37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7783645" y="3294604"/>
              <a:ext cx="515525" cy="515525"/>
            </a:xfrm>
            <a:prstGeom prst="rect">
              <a:avLst/>
            </a:prstGeom>
          </p:spPr>
        </p:pic>
        <p:pic>
          <p:nvPicPr>
            <p:cNvPr id="43" name="Picture 42" descr="A pair of silver stars&#10;&#10;Description automatically generated">
              <a:extLst>
                <a:ext uri="{FF2B5EF4-FFF2-40B4-BE49-F238E27FC236}">
                  <a16:creationId xmlns:a16="http://schemas.microsoft.com/office/drawing/2014/main" id="{A9948A35-BB34-EB55-5D68-3E40CC9AAC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8579853" y="3166075"/>
              <a:ext cx="734961" cy="734961"/>
            </a:xfrm>
            <a:prstGeom prst="rect">
              <a:avLst/>
            </a:prstGeom>
          </p:spPr>
        </p:pic>
        <p:pic>
          <p:nvPicPr>
            <p:cNvPr id="45" name="Picture 44" descr="A group of silver stars&#10;&#10;Description automatically generated">
              <a:extLst>
                <a:ext uri="{FF2B5EF4-FFF2-40B4-BE49-F238E27FC236}">
                  <a16:creationId xmlns:a16="http://schemas.microsoft.com/office/drawing/2014/main" id="{371CF0D2-E5B6-667F-28E2-27339B2BD40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501098" y="3039720"/>
              <a:ext cx="915414" cy="915414"/>
            </a:xfrm>
            <a:prstGeom prst="rect">
              <a:avLst/>
            </a:prstGeom>
          </p:spPr>
        </p:pic>
        <p:pic>
          <p:nvPicPr>
            <p:cNvPr id="47" name="Picture 46" descr="A group of stars on a black background&#10;&#10;Description automatically generated">
              <a:extLst>
                <a:ext uri="{FF2B5EF4-FFF2-40B4-BE49-F238E27FC236}">
                  <a16:creationId xmlns:a16="http://schemas.microsoft.com/office/drawing/2014/main" id="{280FC826-F4AF-52B7-0C6C-2ECF975109B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462452" y="3053988"/>
              <a:ext cx="915414" cy="915414"/>
            </a:xfrm>
            <a:prstGeom prst="rect">
              <a:avLst/>
            </a:prstGeom>
          </p:spPr>
        </p:pic>
      </p:grpSp>
    </p:spTree>
    <p:extLst>
      <p:ext uri="{BB962C8B-B14F-4D97-AF65-F5344CB8AC3E}">
        <p14:creationId xmlns:p14="http://schemas.microsoft.com/office/powerpoint/2010/main" val="83594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EE6188-9FA7-BFB2-0B3A-0236ECDD995F}"/>
              </a:ext>
            </a:extLst>
          </p:cNvPr>
          <p:cNvSpPr txBox="1"/>
          <p:nvPr/>
        </p:nvSpPr>
        <p:spPr>
          <a:xfrm>
            <a:off x="2778737" y="403205"/>
            <a:ext cx="6634525" cy="707886"/>
          </a:xfrm>
          <a:prstGeom prst="rect">
            <a:avLst/>
          </a:prstGeom>
          <a:noFill/>
        </p:spPr>
        <p:txBody>
          <a:bodyPr wrap="square" rtlCol="0">
            <a:spAutoFit/>
          </a:bodyPr>
          <a:lstStyle/>
          <a:p>
            <a:pPr algn="ctr"/>
            <a:r>
              <a:rPr lang="en-US" sz="4000" dirty="0"/>
              <a:t>DoD &amp; DOS: What We Share</a:t>
            </a:r>
          </a:p>
        </p:txBody>
      </p:sp>
      <p:grpSp>
        <p:nvGrpSpPr>
          <p:cNvPr id="3" name="Group 2">
            <a:extLst>
              <a:ext uri="{FF2B5EF4-FFF2-40B4-BE49-F238E27FC236}">
                <a16:creationId xmlns:a16="http://schemas.microsoft.com/office/drawing/2014/main" id="{624D9A5A-054E-9CE3-1025-0E829DFC845E}"/>
              </a:ext>
            </a:extLst>
          </p:cNvPr>
          <p:cNvGrpSpPr/>
          <p:nvPr/>
        </p:nvGrpSpPr>
        <p:grpSpPr>
          <a:xfrm>
            <a:off x="810476" y="1177273"/>
            <a:ext cx="4083728" cy="2647841"/>
            <a:chOff x="1821806" y="1102493"/>
            <a:chExt cx="4083728" cy="2647841"/>
          </a:xfrm>
        </p:grpSpPr>
        <p:sp>
          <p:nvSpPr>
            <p:cNvPr id="17" name="TextBox 16">
              <a:extLst>
                <a:ext uri="{FF2B5EF4-FFF2-40B4-BE49-F238E27FC236}">
                  <a16:creationId xmlns:a16="http://schemas.microsoft.com/office/drawing/2014/main" id="{F24BA2BC-8D0C-BDA0-19F8-9EF07E10CE67}"/>
                </a:ext>
              </a:extLst>
            </p:cNvPr>
            <p:cNvSpPr txBox="1"/>
            <p:nvPr/>
          </p:nvSpPr>
          <p:spPr>
            <a:xfrm>
              <a:off x="2103711" y="1102493"/>
              <a:ext cx="3801823" cy="461665"/>
            </a:xfrm>
            <a:prstGeom prst="rect">
              <a:avLst/>
            </a:prstGeom>
            <a:noFill/>
          </p:spPr>
          <p:txBody>
            <a:bodyPr wrap="square" rtlCol="0">
              <a:spAutoFit/>
            </a:bodyPr>
            <a:lstStyle/>
            <a:p>
              <a:r>
                <a:rPr lang="en-US" sz="2400" dirty="0"/>
                <a:t>Duty, Sacrifice, and Service</a:t>
              </a:r>
            </a:p>
          </p:txBody>
        </p:sp>
        <p:pic>
          <p:nvPicPr>
            <p:cNvPr id="18" name="Picture 17">
              <a:extLst>
                <a:ext uri="{FF2B5EF4-FFF2-40B4-BE49-F238E27FC236}">
                  <a16:creationId xmlns:a16="http://schemas.microsoft.com/office/drawing/2014/main" id="{5F53375D-7AFA-6281-EBFF-BE8D13269F62}"/>
                </a:ext>
              </a:extLst>
            </p:cNvPr>
            <p:cNvPicPr>
              <a:picLocks noChangeAspect="1"/>
            </p:cNvPicPr>
            <p:nvPr/>
          </p:nvPicPr>
          <p:blipFill>
            <a:blip r:embed="rId3"/>
            <a:stretch>
              <a:fillRect/>
            </a:stretch>
          </p:blipFill>
          <p:spPr>
            <a:xfrm>
              <a:off x="1821806" y="1580248"/>
              <a:ext cx="1918692" cy="2170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5F34F5F1-3AE1-D528-6394-B7E5233BD958}"/>
                </a:ext>
              </a:extLst>
            </p:cNvPr>
            <p:cNvPicPr>
              <a:picLocks noChangeAspect="1"/>
            </p:cNvPicPr>
            <p:nvPr/>
          </p:nvPicPr>
          <p:blipFill>
            <a:blip r:embed="rId4"/>
            <a:stretch>
              <a:fillRect/>
            </a:stretch>
          </p:blipFill>
          <p:spPr>
            <a:xfrm>
              <a:off x="3885200" y="1580248"/>
              <a:ext cx="1915800" cy="2170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6" name="Group 5">
            <a:extLst>
              <a:ext uri="{FF2B5EF4-FFF2-40B4-BE49-F238E27FC236}">
                <a16:creationId xmlns:a16="http://schemas.microsoft.com/office/drawing/2014/main" id="{E3467764-51F9-7DC8-A917-9EC7D4C01667}"/>
              </a:ext>
            </a:extLst>
          </p:cNvPr>
          <p:cNvGrpSpPr/>
          <p:nvPr/>
        </p:nvGrpSpPr>
        <p:grpSpPr>
          <a:xfrm>
            <a:off x="2366624" y="4519042"/>
            <a:ext cx="4536765" cy="2143721"/>
            <a:chOff x="894384" y="4288210"/>
            <a:chExt cx="4536765" cy="2143721"/>
          </a:xfrm>
        </p:grpSpPr>
        <p:sp>
          <p:nvSpPr>
            <p:cNvPr id="14" name="TextBox 13">
              <a:extLst>
                <a:ext uri="{FF2B5EF4-FFF2-40B4-BE49-F238E27FC236}">
                  <a16:creationId xmlns:a16="http://schemas.microsoft.com/office/drawing/2014/main" id="{607BCEC9-EB06-A7F2-AF2D-3E9042E39C28}"/>
                </a:ext>
              </a:extLst>
            </p:cNvPr>
            <p:cNvSpPr txBox="1"/>
            <p:nvPr/>
          </p:nvSpPr>
          <p:spPr>
            <a:xfrm>
              <a:off x="898656" y="4288210"/>
              <a:ext cx="2862385" cy="461665"/>
            </a:xfrm>
            <a:prstGeom prst="rect">
              <a:avLst/>
            </a:prstGeom>
            <a:noFill/>
          </p:spPr>
          <p:txBody>
            <a:bodyPr wrap="square" rtlCol="0">
              <a:spAutoFit/>
            </a:bodyPr>
            <a:lstStyle/>
            <a:p>
              <a:r>
                <a:rPr lang="en-US" sz="2400" dirty="0"/>
                <a:t>Hierarchy: Up or Out</a:t>
              </a:r>
            </a:p>
          </p:txBody>
        </p:sp>
        <p:pic>
          <p:nvPicPr>
            <p:cNvPr id="13" name="Picture 12">
              <a:extLst>
                <a:ext uri="{FF2B5EF4-FFF2-40B4-BE49-F238E27FC236}">
                  <a16:creationId xmlns:a16="http://schemas.microsoft.com/office/drawing/2014/main" id="{89217870-31FB-29B0-792F-707A5A08894C}"/>
                </a:ext>
              </a:extLst>
            </p:cNvPr>
            <p:cNvPicPr>
              <a:picLocks noChangeAspect="1"/>
            </p:cNvPicPr>
            <p:nvPr/>
          </p:nvPicPr>
          <p:blipFill>
            <a:blip r:embed="rId5"/>
            <a:stretch>
              <a:fillRect/>
            </a:stretch>
          </p:blipFill>
          <p:spPr>
            <a:xfrm>
              <a:off x="894384" y="4878555"/>
              <a:ext cx="2729475" cy="1433455"/>
            </a:xfrm>
            <a:prstGeom prst="rect">
              <a:avLst/>
            </a:prstGeom>
          </p:spPr>
        </p:pic>
        <p:pic>
          <p:nvPicPr>
            <p:cNvPr id="7171" name="Picture 3">
              <a:extLst>
                <a:ext uri="{FF2B5EF4-FFF2-40B4-BE49-F238E27FC236}">
                  <a16:creationId xmlns:a16="http://schemas.microsoft.com/office/drawing/2014/main" id="{EB046226-506E-503D-D64B-AFE9068BA7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4463" y="4316350"/>
              <a:ext cx="1586686" cy="21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047CAC1B-8788-2D3A-F4B5-22CC20D07FC1}"/>
              </a:ext>
            </a:extLst>
          </p:cNvPr>
          <p:cNvGrpSpPr/>
          <p:nvPr/>
        </p:nvGrpSpPr>
        <p:grpSpPr>
          <a:xfrm>
            <a:off x="6306206" y="1638938"/>
            <a:ext cx="5374181" cy="2645258"/>
            <a:chOff x="6359472" y="2412267"/>
            <a:chExt cx="5374181" cy="2645258"/>
          </a:xfrm>
        </p:grpSpPr>
        <p:sp>
          <p:nvSpPr>
            <p:cNvPr id="4" name="TextBox 3">
              <a:extLst>
                <a:ext uri="{FF2B5EF4-FFF2-40B4-BE49-F238E27FC236}">
                  <a16:creationId xmlns:a16="http://schemas.microsoft.com/office/drawing/2014/main" id="{096683D8-3443-EF22-942E-F778052E5124}"/>
                </a:ext>
              </a:extLst>
            </p:cNvPr>
            <p:cNvSpPr txBox="1"/>
            <p:nvPr/>
          </p:nvSpPr>
          <p:spPr>
            <a:xfrm>
              <a:off x="7174150" y="2412267"/>
              <a:ext cx="2086253" cy="461665"/>
            </a:xfrm>
            <a:prstGeom prst="rect">
              <a:avLst/>
            </a:prstGeom>
            <a:noFill/>
          </p:spPr>
          <p:txBody>
            <a:bodyPr wrap="square">
              <a:spAutoFit/>
            </a:bodyPr>
            <a:lstStyle/>
            <a:p>
              <a:r>
                <a:rPr lang="en-US" sz="2400" dirty="0"/>
                <a:t>Oath of Office</a:t>
              </a:r>
            </a:p>
          </p:txBody>
        </p:sp>
        <p:pic>
          <p:nvPicPr>
            <p:cNvPr id="7170" name="Picture 2" descr="Image">
              <a:extLst>
                <a:ext uri="{FF2B5EF4-FFF2-40B4-BE49-F238E27FC236}">
                  <a16:creationId xmlns:a16="http://schemas.microsoft.com/office/drawing/2014/main" id="{C69250AB-7FF3-3910-69AB-E12D824C2C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58750" y="2533634"/>
              <a:ext cx="1774903" cy="2523891"/>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THE OATH OF OFFICE AND THE INSURRECTION - War Room - U.S. Army War College">
              <a:extLst>
                <a:ext uri="{FF2B5EF4-FFF2-40B4-BE49-F238E27FC236}">
                  <a16:creationId xmlns:a16="http://schemas.microsoft.com/office/drawing/2014/main" id="{4B4EA46A-BB4F-8DD2-381C-4EED01C532A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59472" y="2948046"/>
              <a:ext cx="3448734" cy="1801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4606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7D3FB7-6AF9-8420-B767-DF666C787490}"/>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909B93-ABF5-B599-0B02-06E59E95E15C}"/>
              </a:ext>
            </a:extLst>
          </p:cNvPr>
          <p:cNvSpPr>
            <a:spLocks noGrp="1"/>
          </p:cNvSpPr>
          <p:nvPr>
            <p:ph type="title"/>
          </p:nvPr>
        </p:nvSpPr>
        <p:spPr>
          <a:xfrm>
            <a:off x="265708" y="239143"/>
            <a:ext cx="3826930" cy="824547"/>
          </a:xfrm>
        </p:spPr>
        <p:txBody>
          <a:bodyPr vert="horz" lIns="91440" tIns="45720" rIns="91440" bIns="45720" rtlCol="0" anchor="ctr">
            <a:normAutofit/>
          </a:bodyPr>
          <a:lstStyle/>
          <a:p>
            <a:r>
              <a:rPr lang="en-US" kern="1200" dirty="0">
                <a:solidFill>
                  <a:schemeClr val="tx1"/>
                </a:solidFill>
                <a:latin typeface="+mj-lt"/>
                <a:ea typeface="+mj-ea"/>
                <a:cs typeface="+mj-cs"/>
              </a:rPr>
              <a:t>Better Together</a:t>
            </a:r>
          </a:p>
        </p:txBody>
      </p:sp>
      <p:sp>
        <p:nvSpPr>
          <p:cNvPr id="3" name="TextBox 2">
            <a:extLst>
              <a:ext uri="{FF2B5EF4-FFF2-40B4-BE49-F238E27FC236}">
                <a16:creationId xmlns:a16="http://schemas.microsoft.com/office/drawing/2014/main" id="{9A7FB20B-765D-AB9F-0152-E85A1C081D25}"/>
              </a:ext>
            </a:extLst>
          </p:cNvPr>
          <p:cNvSpPr txBox="1"/>
          <p:nvPr/>
        </p:nvSpPr>
        <p:spPr>
          <a:xfrm>
            <a:off x="8228535" y="2952436"/>
            <a:ext cx="3633868" cy="610614"/>
          </a:xfrm>
          <a:prstGeom prst="rect">
            <a:avLst/>
          </a:prstGeom>
        </p:spPr>
        <p:txBody>
          <a:bodyPr vert="horz" lIns="91440" tIns="45720" rIns="91440" bIns="45720" rtlCol="0">
            <a:noAutofit/>
          </a:bodyPr>
          <a:lstStyle/>
          <a:p>
            <a:pPr algn="ctr" defTabSz="914400">
              <a:lnSpc>
                <a:spcPct val="90000"/>
              </a:lnSpc>
              <a:spcAft>
                <a:spcPts val="600"/>
              </a:spcAft>
            </a:pPr>
            <a:r>
              <a:rPr lang="en-US" dirty="0">
                <a:solidFill>
                  <a:srgbClr val="FF0000"/>
                </a:solidFill>
              </a:rPr>
              <a:t>Humanitarian Relief</a:t>
            </a:r>
          </a:p>
          <a:p>
            <a:pPr algn="ctr" defTabSz="914400">
              <a:lnSpc>
                <a:spcPct val="90000"/>
              </a:lnSpc>
              <a:spcAft>
                <a:spcPts val="600"/>
              </a:spcAft>
            </a:pPr>
            <a:r>
              <a:rPr lang="en-US" dirty="0"/>
              <a:t>(Nepal Earthquake JTF-505 2015</a:t>
            </a:r>
          </a:p>
          <a:p>
            <a:pPr algn="ctr" defTabSz="914400">
              <a:lnSpc>
                <a:spcPct val="90000"/>
              </a:lnSpc>
              <a:spcAft>
                <a:spcPts val="600"/>
              </a:spcAft>
            </a:pPr>
            <a:r>
              <a:rPr lang="en-US" dirty="0"/>
              <a:t>Thailand Hub)</a:t>
            </a:r>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C6B26B85-40B5-819A-B9E9-5ECD997976DF}"/>
              </a:ext>
            </a:extLst>
          </p:cNvPr>
          <p:cNvSpPr txBox="1"/>
          <p:nvPr/>
        </p:nvSpPr>
        <p:spPr>
          <a:xfrm>
            <a:off x="4508049" y="3287527"/>
            <a:ext cx="3390889" cy="923330"/>
          </a:xfrm>
          <a:prstGeom prst="rect">
            <a:avLst/>
          </a:prstGeom>
          <a:noFill/>
        </p:spPr>
        <p:txBody>
          <a:bodyPr wrap="square" rtlCol="0">
            <a:spAutoFit/>
          </a:bodyPr>
          <a:lstStyle/>
          <a:p>
            <a:pPr algn="ctr"/>
            <a:r>
              <a:rPr lang="en-US" dirty="0">
                <a:solidFill>
                  <a:srgbClr val="FF0000"/>
                </a:solidFill>
              </a:rPr>
              <a:t>Combat Operations</a:t>
            </a:r>
          </a:p>
          <a:p>
            <a:pPr algn="ctr"/>
            <a:r>
              <a:rPr lang="en-US" dirty="0"/>
              <a:t>(“Operation Iraqi Freedom” 2009</a:t>
            </a:r>
          </a:p>
          <a:p>
            <a:pPr algn="ctr"/>
            <a:r>
              <a:rPr lang="en-US" dirty="0"/>
              <a:t>Ninewa/Kurdistan)</a:t>
            </a:r>
          </a:p>
        </p:txBody>
      </p:sp>
      <p:grpSp>
        <p:nvGrpSpPr>
          <p:cNvPr id="19" name="Group 18">
            <a:extLst>
              <a:ext uri="{FF2B5EF4-FFF2-40B4-BE49-F238E27FC236}">
                <a16:creationId xmlns:a16="http://schemas.microsoft.com/office/drawing/2014/main" id="{B94648B7-6E69-743F-796A-072BBF50A74D}"/>
              </a:ext>
            </a:extLst>
          </p:cNvPr>
          <p:cNvGrpSpPr/>
          <p:nvPr/>
        </p:nvGrpSpPr>
        <p:grpSpPr>
          <a:xfrm>
            <a:off x="328867" y="1101779"/>
            <a:ext cx="3453016" cy="2951157"/>
            <a:chOff x="408823" y="980228"/>
            <a:chExt cx="4177224" cy="3553805"/>
          </a:xfrm>
        </p:grpSpPr>
        <p:sp>
          <p:nvSpPr>
            <p:cNvPr id="14" name="TextBox 13">
              <a:extLst>
                <a:ext uri="{FF2B5EF4-FFF2-40B4-BE49-F238E27FC236}">
                  <a16:creationId xmlns:a16="http://schemas.microsoft.com/office/drawing/2014/main" id="{86E9CD4C-D539-7E9C-EC78-D9576652E35C}"/>
                </a:ext>
              </a:extLst>
            </p:cNvPr>
            <p:cNvSpPr txBox="1"/>
            <p:nvPr/>
          </p:nvSpPr>
          <p:spPr>
            <a:xfrm>
              <a:off x="408823" y="3422152"/>
              <a:ext cx="4177224" cy="1111881"/>
            </a:xfrm>
            <a:prstGeom prst="rect">
              <a:avLst/>
            </a:prstGeom>
            <a:noFill/>
          </p:spPr>
          <p:txBody>
            <a:bodyPr wrap="square" rtlCol="0">
              <a:spAutoFit/>
            </a:bodyPr>
            <a:lstStyle/>
            <a:p>
              <a:pPr algn="ctr"/>
              <a:r>
                <a:rPr lang="en-US" dirty="0">
                  <a:solidFill>
                    <a:srgbClr val="FF0000"/>
                  </a:solidFill>
                </a:rPr>
                <a:t>Non-Combatant Evacuations</a:t>
              </a:r>
            </a:p>
            <a:p>
              <a:pPr algn="ctr"/>
              <a:r>
                <a:rPr lang="en-US" dirty="0"/>
                <a:t>(“Operation Noble Obelisk” 1996</a:t>
              </a:r>
            </a:p>
            <a:p>
              <a:pPr algn="ctr"/>
              <a:r>
                <a:rPr lang="en-US" dirty="0"/>
                <a:t>Sierra Leone/Guinea)</a:t>
              </a:r>
            </a:p>
          </p:txBody>
        </p:sp>
        <p:pic>
          <p:nvPicPr>
            <p:cNvPr id="8195" name="Picture 3">
              <a:extLst>
                <a:ext uri="{FF2B5EF4-FFF2-40B4-BE49-F238E27FC236}">
                  <a16:creationId xmlns:a16="http://schemas.microsoft.com/office/drawing/2014/main" id="{32273778-7224-9F2B-2B16-EF8FFE41E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78" y="980228"/>
              <a:ext cx="3661715" cy="24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196" name="Picture 4">
            <a:extLst>
              <a:ext uri="{FF2B5EF4-FFF2-40B4-BE49-F238E27FC236}">
                <a16:creationId xmlns:a16="http://schemas.microsoft.com/office/drawing/2014/main" id="{5F00D589-23A2-F920-F848-B6A1FF4A32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4573" y="690796"/>
            <a:ext cx="2914519" cy="261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16">
            <a:extLst>
              <a:ext uri="{FF2B5EF4-FFF2-40B4-BE49-F238E27FC236}">
                <a16:creationId xmlns:a16="http://schemas.microsoft.com/office/drawing/2014/main" id="{438C130D-7E47-530B-F868-B90D3AF6F7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89412" y="4036868"/>
            <a:ext cx="2623475" cy="1918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0" name="Picture 18">
            <a:extLst>
              <a:ext uri="{FF2B5EF4-FFF2-40B4-BE49-F238E27FC236}">
                <a16:creationId xmlns:a16="http://schemas.microsoft.com/office/drawing/2014/main" id="{58CC5E36-B5B7-25BC-C74D-02F42C8174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5708" y="4703704"/>
            <a:ext cx="2474045" cy="185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20">
            <a:extLst>
              <a:ext uri="{FF2B5EF4-FFF2-40B4-BE49-F238E27FC236}">
                <a16:creationId xmlns:a16="http://schemas.microsoft.com/office/drawing/2014/main" id="{82E540DF-AE5C-9787-8FC1-6B982396796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9034" y="4366486"/>
            <a:ext cx="1745037" cy="232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4" name="Picture 22">
            <a:extLst>
              <a:ext uri="{FF2B5EF4-FFF2-40B4-BE49-F238E27FC236}">
                <a16:creationId xmlns:a16="http://schemas.microsoft.com/office/drawing/2014/main" id="{47C78D62-3486-75AD-88CC-D1F0198AC5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03389" y="280026"/>
            <a:ext cx="3473696" cy="260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BD77E67A-DDD7-9E78-CD31-58EA9E5A13E9}"/>
              </a:ext>
            </a:extLst>
          </p:cNvPr>
          <p:cNvSpPr txBox="1"/>
          <p:nvPr/>
        </p:nvSpPr>
        <p:spPr>
          <a:xfrm>
            <a:off x="8361826" y="6046871"/>
            <a:ext cx="2878645" cy="646331"/>
          </a:xfrm>
          <a:prstGeom prst="rect">
            <a:avLst/>
          </a:prstGeom>
          <a:noFill/>
        </p:spPr>
        <p:txBody>
          <a:bodyPr wrap="square" rtlCol="0">
            <a:spAutoFit/>
          </a:bodyPr>
          <a:lstStyle/>
          <a:p>
            <a:pPr algn="ctr"/>
            <a:r>
              <a:rPr lang="en-US" dirty="0">
                <a:solidFill>
                  <a:srgbClr val="FF0000"/>
                </a:solidFill>
              </a:rPr>
              <a:t>POW/MIA WWII Recovery</a:t>
            </a:r>
          </a:p>
          <a:p>
            <a:pPr algn="ctr"/>
            <a:r>
              <a:rPr lang="en-US" dirty="0"/>
              <a:t>(Papua New Guinea 2019)</a:t>
            </a:r>
          </a:p>
        </p:txBody>
      </p:sp>
      <p:sp>
        <p:nvSpPr>
          <p:cNvPr id="23" name="TextBox 22">
            <a:extLst>
              <a:ext uri="{FF2B5EF4-FFF2-40B4-BE49-F238E27FC236}">
                <a16:creationId xmlns:a16="http://schemas.microsoft.com/office/drawing/2014/main" id="{CFE36009-205B-2245-1946-6A64A9793085}"/>
              </a:ext>
            </a:extLst>
          </p:cNvPr>
          <p:cNvSpPr txBox="1"/>
          <p:nvPr/>
        </p:nvSpPr>
        <p:spPr>
          <a:xfrm>
            <a:off x="2677413" y="5177604"/>
            <a:ext cx="2830449" cy="646331"/>
          </a:xfrm>
          <a:prstGeom prst="rect">
            <a:avLst/>
          </a:prstGeom>
          <a:noFill/>
        </p:spPr>
        <p:txBody>
          <a:bodyPr wrap="square" rtlCol="0">
            <a:spAutoFit/>
          </a:bodyPr>
          <a:lstStyle/>
          <a:p>
            <a:pPr algn="ctr"/>
            <a:r>
              <a:rPr lang="en-US" dirty="0">
                <a:solidFill>
                  <a:srgbClr val="FF0000"/>
                </a:solidFill>
              </a:rPr>
              <a:t>Partnerships</a:t>
            </a:r>
          </a:p>
          <a:p>
            <a:pPr algn="ctr"/>
            <a:r>
              <a:rPr lang="en-US" dirty="0"/>
              <a:t>(West Point-Vietnam 2017) </a:t>
            </a:r>
          </a:p>
        </p:txBody>
      </p:sp>
    </p:spTree>
    <p:extLst>
      <p:ext uri="{BB962C8B-B14F-4D97-AF65-F5344CB8AC3E}">
        <p14:creationId xmlns:p14="http://schemas.microsoft.com/office/powerpoint/2010/main" val="395075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14"/>
                                        </p:tgtEl>
                                        <p:attrNameLst>
                                          <p:attrName>style.visibility</p:attrName>
                                        </p:attrNameLst>
                                      </p:cBhvr>
                                      <p:to>
                                        <p:strVal val="visible"/>
                                      </p:to>
                                    </p:set>
                                    <p:animEffect transition="in" filter="fade">
                                      <p:cBhvr>
                                        <p:cTn id="7" dur="500"/>
                                        <p:tgtEl>
                                          <p:spTgt spid="82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210"/>
                                        </p:tgtEl>
                                        <p:attrNameLst>
                                          <p:attrName>style.visibility</p:attrName>
                                        </p:attrNameLst>
                                      </p:cBhvr>
                                      <p:to>
                                        <p:strVal val="visible"/>
                                      </p:to>
                                    </p:set>
                                    <p:animEffect transition="in" filter="fade">
                                      <p:cBhvr>
                                        <p:cTn id="15" dur="500"/>
                                        <p:tgtEl>
                                          <p:spTgt spid="8210"/>
                                        </p:tgtEl>
                                      </p:cBhvr>
                                    </p:animEffect>
                                  </p:childTnLst>
                                </p:cTn>
                              </p:par>
                              <p:par>
                                <p:cTn id="16" presetID="10" presetClass="entr" presetSubtype="0" fill="hold" nodeType="withEffect">
                                  <p:stCondLst>
                                    <p:cond delay="0"/>
                                  </p:stCondLst>
                                  <p:childTnLst>
                                    <p:set>
                                      <p:cBhvr>
                                        <p:cTn id="17" dur="1" fill="hold">
                                          <p:stCondLst>
                                            <p:cond delay="0"/>
                                          </p:stCondLst>
                                        </p:cTn>
                                        <p:tgtEl>
                                          <p:spTgt spid="8212"/>
                                        </p:tgtEl>
                                        <p:attrNameLst>
                                          <p:attrName>style.visibility</p:attrName>
                                        </p:attrNameLst>
                                      </p:cBhvr>
                                      <p:to>
                                        <p:strVal val="visible"/>
                                      </p:to>
                                    </p:set>
                                    <p:animEffect transition="in" filter="fade">
                                      <p:cBhvr>
                                        <p:cTn id="18" dur="500"/>
                                        <p:tgtEl>
                                          <p:spTgt spid="82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208"/>
                                        </p:tgtEl>
                                        <p:attrNameLst>
                                          <p:attrName>style.visibility</p:attrName>
                                        </p:attrNameLst>
                                      </p:cBhvr>
                                      <p:to>
                                        <p:strVal val="visible"/>
                                      </p:to>
                                    </p:set>
                                    <p:animEffect transition="in" filter="fade">
                                      <p:cBhvr>
                                        <p:cTn id="26" dur="500"/>
                                        <p:tgtEl>
                                          <p:spTgt spid="820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1810EE13-6503-CB7C-CA65-FB982522FD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0316" y="4316752"/>
            <a:ext cx="3802698" cy="239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DD7DD6B-BA59-8F65-BED2-FA74C81081EA}"/>
              </a:ext>
            </a:extLst>
          </p:cNvPr>
          <p:cNvSpPr txBox="1"/>
          <p:nvPr/>
        </p:nvSpPr>
        <p:spPr>
          <a:xfrm>
            <a:off x="5315956" y="5804668"/>
            <a:ext cx="2618911" cy="646331"/>
          </a:xfrm>
          <a:prstGeom prst="rect">
            <a:avLst/>
          </a:prstGeom>
          <a:noFill/>
        </p:spPr>
        <p:txBody>
          <a:bodyPr wrap="square" rtlCol="0">
            <a:spAutoFit/>
          </a:bodyPr>
          <a:lstStyle/>
          <a:p>
            <a:pPr algn="ctr"/>
            <a:r>
              <a:rPr lang="en-US" dirty="0">
                <a:solidFill>
                  <a:srgbClr val="FF0000"/>
                </a:solidFill>
              </a:rPr>
              <a:t>State-MSG Partnership </a:t>
            </a:r>
          </a:p>
          <a:p>
            <a:pPr algn="ctr"/>
            <a:r>
              <a:rPr lang="en-US" dirty="0"/>
              <a:t>(since 1948) </a:t>
            </a:r>
          </a:p>
        </p:txBody>
      </p:sp>
      <p:pic>
        <p:nvPicPr>
          <p:cNvPr id="9219" name="Picture 3">
            <a:extLst>
              <a:ext uri="{FF2B5EF4-FFF2-40B4-BE49-F238E27FC236}">
                <a16:creationId xmlns:a16="http://schemas.microsoft.com/office/drawing/2014/main" id="{80CC01B6-9501-E1AA-A3A6-CBB389DE6B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576" y="4030462"/>
            <a:ext cx="3737225" cy="280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37C5608-6FBD-6CDA-2AF7-04200BA2A470}"/>
              </a:ext>
            </a:extLst>
          </p:cNvPr>
          <p:cNvSpPr txBox="1"/>
          <p:nvPr/>
        </p:nvSpPr>
        <p:spPr>
          <a:xfrm>
            <a:off x="3907800" y="4132086"/>
            <a:ext cx="2697185" cy="646331"/>
          </a:xfrm>
          <a:prstGeom prst="rect">
            <a:avLst/>
          </a:prstGeom>
          <a:noFill/>
        </p:spPr>
        <p:txBody>
          <a:bodyPr wrap="square" rtlCol="0">
            <a:spAutoFit/>
          </a:bodyPr>
          <a:lstStyle/>
          <a:p>
            <a:r>
              <a:rPr lang="en-US" dirty="0">
                <a:solidFill>
                  <a:srgbClr val="FF0000"/>
                </a:solidFill>
              </a:rPr>
              <a:t>Air Force MILAIR Support</a:t>
            </a:r>
          </a:p>
          <a:p>
            <a:pPr algn="ctr"/>
            <a:r>
              <a:rPr lang="en-US" dirty="0"/>
              <a:t>(Global)</a:t>
            </a:r>
          </a:p>
        </p:txBody>
      </p:sp>
      <p:pic>
        <p:nvPicPr>
          <p:cNvPr id="9220" name="Picture 4">
            <a:extLst>
              <a:ext uri="{FF2B5EF4-FFF2-40B4-BE49-F238E27FC236}">
                <a16:creationId xmlns:a16="http://schemas.microsoft.com/office/drawing/2014/main" id="{40BB8ABF-5915-525A-1FCD-E9821EF27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6061" y="142281"/>
            <a:ext cx="2711543" cy="328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613EADA-86E6-A75A-99BA-95BFCFD51727}"/>
              </a:ext>
            </a:extLst>
          </p:cNvPr>
          <p:cNvSpPr txBox="1"/>
          <p:nvPr/>
        </p:nvSpPr>
        <p:spPr>
          <a:xfrm>
            <a:off x="8711595" y="3565688"/>
            <a:ext cx="2496009" cy="646331"/>
          </a:xfrm>
          <a:prstGeom prst="rect">
            <a:avLst/>
          </a:prstGeom>
          <a:noFill/>
        </p:spPr>
        <p:txBody>
          <a:bodyPr wrap="square" rtlCol="0">
            <a:spAutoFit/>
          </a:bodyPr>
          <a:lstStyle/>
          <a:p>
            <a:r>
              <a:rPr lang="en-US" dirty="0">
                <a:solidFill>
                  <a:srgbClr val="FF0000"/>
                </a:solidFill>
              </a:rPr>
              <a:t>Humanitarian Demining</a:t>
            </a:r>
          </a:p>
          <a:p>
            <a:pPr algn="ctr"/>
            <a:r>
              <a:rPr lang="en-US" dirty="0"/>
              <a:t>(Global)</a:t>
            </a:r>
          </a:p>
        </p:txBody>
      </p:sp>
      <p:pic>
        <p:nvPicPr>
          <p:cNvPr id="8204" name="Picture 12">
            <a:extLst>
              <a:ext uri="{FF2B5EF4-FFF2-40B4-BE49-F238E27FC236}">
                <a16:creationId xmlns:a16="http://schemas.microsoft.com/office/drawing/2014/main" id="{4014512B-8DDA-A6A2-DE6D-2C88BC9547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1421" y="542823"/>
            <a:ext cx="3046287" cy="2284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4">
            <a:extLst>
              <a:ext uri="{FF2B5EF4-FFF2-40B4-BE49-F238E27FC236}">
                <a16:creationId xmlns:a16="http://schemas.microsoft.com/office/drawing/2014/main" id="{10A212BB-4520-74E2-62A1-CC4BE5E82A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044" y="542822"/>
            <a:ext cx="3046288" cy="228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8ED81D7B-C274-7430-D576-00EC4DE2DCA4}"/>
              </a:ext>
            </a:extLst>
          </p:cNvPr>
          <p:cNvSpPr txBox="1"/>
          <p:nvPr/>
        </p:nvSpPr>
        <p:spPr>
          <a:xfrm>
            <a:off x="1776257" y="3030011"/>
            <a:ext cx="4263090" cy="646331"/>
          </a:xfrm>
          <a:prstGeom prst="rect">
            <a:avLst/>
          </a:prstGeom>
          <a:noFill/>
        </p:spPr>
        <p:txBody>
          <a:bodyPr wrap="none" rtlCol="0">
            <a:spAutoFit/>
          </a:bodyPr>
          <a:lstStyle/>
          <a:p>
            <a:pPr algn="ctr"/>
            <a:r>
              <a:rPr lang="en-US" dirty="0">
                <a:solidFill>
                  <a:srgbClr val="FF0000"/>
                </a:solidFill>
              </a:rPr>
              <a:t>POW/MIA Vietnam Era Recovery</a:t>
            </a:r>
          </a:p>
          <a:p>
            <a:pPr algn="ctr"/>
            <a:r>
              <a:rPr lang="en-US" dirty="0"/>
              <a:t>(China, Cambodia, Thailand, Laos, Vietnam)</a:t>
            </a:r>
          </a:p>
        </p:txBody>
      </p:sp>
    </p:spTree>
    <p:extLst>
      <p:ext uri="{BB962C8B-B14F-4D97-AF65-F5344CB8AC3E}">
        <p14:creationId xmlns:p14="http://schemas.microsoft.com/office/powerpoint/2010/main" val="235474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064D64-1485-EFF4-339B-74147A5B593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6B2D52E-2A5B-DB3D-9A67-F3BB75919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DB61D20-8891-14C1-D571-2C60A21F4DE4}"/>
              </a:ext>
            </a:extLst>
          </p:cNvPr>
          <p:cNvSpPr>
            <a:spLocks noGrp="1"/>
          </p:cNvSpPr>
          <p:nvPr>
            <p:ph type="title"/>
          </p:nvPr>
        </p:nvSpPr>
        <p:spPr>
          <a:xfrm>
            <a:off x="1363277" y="3810000"/>
            <a:ext cx="9907480" cy="1296140"/>
          </a:xfrm>
        </p:spPr>
        <p:txBody>
          <a:bodyPr vert="horz" lIns="91440" tIns="45720" rIns="91440" bIns="45720" rtlCol="0" anchor="b">
            <a:noAutofit/>
          </a:bodyPr>
          <a:lstStyle/>
          <a:p>
            <a:r>
              <a:rPr lang="en-US" sz="7200" dirty="0">
                <a:ea typeface="Calibri Light"/>
                <a:cs typeface="Calibri Light"/>
              </a:rPr>
              <a:t>Comments &amp; Questions</a:t>
            </a:r>
          </a:p>
        </p:txBody>
      </p:sp>
      <p:pic>
        <p:nvPicPr>
          <p:cNvPr id="2050" name="Picture 2">
            <a:extLst>
              <a:ext uri="{FF2B5EF4-FFF2-40B4-BE49-F238E27FC236}">
                <a16:creationId xmlns:a16="http://schemas.microsoft.com/office/drawing/2014/main" id="{7A4C81EC-4618-7159-D621-1FB6E5F82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3190" y="659347"/>
            <a:ext cx="2285676" cy="30475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292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F29A534B-723C-E81E-37A4-5E75650DCF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 b="18863"/>
          <a:stretch>
            <a:fillRect/>
          </a:stretch>
        </p:blipFill>
        <p:spPr bwMode="auto">
          <a:xfrm>
            <a:off x="206477" y="1059426"/>
            <a:ext cx="11788878" cy="4948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398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C74C06-888B-1AAE-4C75-591ABF660A1D}"/>
              </a:ext>
            </a:extLst>
          </p:cNvPr>
          <p:cNvSpPr>
            <a:spLocks noGrp="1"/>
          </p:cNvSpPr>
          <p:nvPr>
            <p:ph idx="1"/>
          </p:nvPr>
        </p:nvSpPr>
        <p:spPr>
          <a:xfrm>
            <a:off x="2233178" y="1253331"/>
            <a:ext cx="8336280" cy="4351338"/>
          </a:xfrm>
        </p:spPr>
        <p:txBody>
          <a:bodyPr>
            <a:normAutofit/>
          </a:bodyPr>
          <a:lstStyle/>
          <a:p>
            <a:pPr algn="ctr">
              <a:buClr>
                <a:srgbClr val="510EA3"/>
              </a:buClr>
              <a:buSzPct val="25000"/>
              <a:buFont typeface="Tahoma"/>
              <a:buNone/>
            </a:pPr>
            <a:r>
              <a:rPr lang="en-US" sz="4000" b="1" dirty="0">
                <a:solidFill>
                  <a:schemeClr val="tx2"/>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sym typeface="Tahoma"/>
              </a:rPr>
              <a:t>U.S. Missions &amp; Diplomacy</a:t>
            </a:r>
          </a:p>
          <a:p>
            <a:pPr marL="0" indent="0">
              <a:buNone/>
            </a:pPr>
            <a:endParaRPr lang="en-US" dirty="0"/>
          </a:p>
          <a:p>
            <a:r>
              <a:rPr lang="en-US" dirty="0"/>
              <a:t>Diplomacy: Roots &amp; Rules &amp; Tradecraft</a:t>
            </a:r>
          </a:p>
          <a:p>
            <a:r>
              <a:rPr lang="en-US" dirty="0"/>
              <a:t>Global Presence &amp; the U.S. Embassy</a:t>
            </a:r>
          </a:p>
          <a:p>
            <a:r>
              <a:rPr lang="en-US" dirty="0"/>
              <a:t>Embassy Communities</a:t>
            </a:r>
          </a:p>
          <a:p>
            <a:r>
              <a:rPr lang="en-US" dirty="0"/>
              <a:t>State (DOS) vs Defense (DoD) Culture</a:t>
            </a:r>
          </a:p>
          <a:p>
            <a:r>
              <a:rPr lang="en-US" dirty="0"/>
              <a:t>Better Together</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1563486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07378-CCF0-1CA2-70B6-FE8A8EB06701}"/>
              </a:ext>
            </a:extLst>
          </p:cNvPr>
          <p:cNvSpPr>
            <a:spLocks noGrp="1"/>
          </p:cNvSpPr>
          <p:nvPr>
            <p:ph type="title"/>
          </p:nvPr>
        </p:nvSpPr>
        <p:spPr>
          <a:xfrm>
            <a:off x="330199" y="81217"/>
            <a:ext cx="11312555" cy="1022686"/>
          </a:xfrm>
        </p:spPr>
        <p:txBody>
          <a:bodyPr>
            <a:normAutofit/>
          </a:bodyPr>
          <a:lstStyle/>
          <a:p>
            <a:pPr algn="ctr"/>
            <a:r>
              <a:rPr lang="en-US" sz="3600" b="1" u="sng" dirty="0"/>
              <a:t>Framework for Modern Diplomatic Relations &amp; Rules</a:t>
            </a:r>
          </a:p>
        </p:txBody>
      </p:sp>
      <p:sp>
        <p:nvSpPr>
          <p:cNvPr id="3" name="Content Placeholder 2">
            <a:extLst>
              <a:ext uri="{FF2B5EF4-FFF2-40B4-BE49-F238E27FC236}">
                <a16:creationId xmlns:a16="http://schemas.microsoft.com/office/drawing/2014/main" id="{FD7CFCC0-3459-66FC-8C9F-EB26BDD9F717}"/>
              </a:ext>
            </a:extLst>
          </p:cNvPr>
          <p:cNvSpPr>
            <a:spLocks noGrp="1"/>
          </p:cNvSpPr>
          <p:nvPr>
            <p:ph idx="1"/>
          </p:nvPr>
        </p:nvSpPr>
        <p:spPr>
          <a:xfrm>
            <a:off x="330199" y="1645765"/>
            <a:ext cx="4180110" cy="1083644"/>
          </a:xfrm>
        </p:spPr>
        <p:txBody>
          <a:bodyPr>
            <a:normAutofit/>
          </a:bodyPr>
          <a:lstStyle/>
          <a:p>
            <a:pPr marL="0" indent="0">
              <a:spcBef>
                <a:spcPts val="0"/>
              </a:spcBef>
              <a:buNone/>
            </a:pPr>
            <a:r>
              <a:rPr lang="en-US" sz="2400" b="1" dirty="0"/>
              <a:t>1648 Congress of Westphalia</a:t>
            </a:r>
          </a:p>
          <a:p>
            <a:pPr>
              <a:spcBef>
                <a:spcPts val="0"/>
              </a:spcBef>
            </a:pPr>
            <a:r>
              <a:rPr lang="en-US" sz="2400" dirty="0"/>
              <a:t>Post-30 Years’ War</a:t>
            </a:r>
          </a:p>
          <a:p>
            <a:pPr>
              <a:spcBef>
                <a:spcPts val="0"/>
              </a:spcBef>
            </a:pPr>
            <a:r>
              <a:rPr lang="en-US" sz="2400" dirty="0"/>
              <a:t>Principle of sovereignty</a:t>
            </a:r>
          </a:p>
          <a:p>
            <a:pPr marL="457200" lvl="1" indent="0">
              <a:buNone/>
            </a:pPr>
            <a:endParaRPr lang="en-US" sz="2800"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endParaRPr lang="en-US" dirty="0"/>
          </a:p>
        </p:txBody>
      </p:sp>
      <p:pic>
        <p:nvPicPr>
          <p:cNvPr id="5124" name="Picture 4" descr="BBC Radio 4 - In Our Time, The Congress of Vienna">
            <a:extLst>
              <a:ext uri="{FF2B5EF4-FFF2-40B4-BE49-F238E27FC236}">
                <a16:creationId xmlns:a16="http://schemas.microsoft.com/office/drawing/2014/main" id="{C7851ED0-0F0C-B28C-7BC3-4F68C8E301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0846" y="3521913"/>
            <a:ext cx="2639546" cy="148474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Vienna Convention on Diplomatic Relations">
            <a:extLst>
              <a:ext uri="{FF2B5EF4-FFF2-40B4-BE49-F238E27FC236}">
                <a16:creationId xmlns:a16="http://schemas.microsoft.com/office/drawing/2014/main" id="{4121F02D-83CD-9680-1BE6-E79C6788A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9586" y="5022313"/>
            <a:ext cx="2389842" cy="17093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348F1C4-8712-3F65-8BC9-0C0AC6D2049B}"/>
              </a:ext>
            </a:extLst>
          </p:cNvPr>
          <p:cNvPicPr>
            <a:picLocks noChangeAspect="1"/>
          </p:cNvPicPr>
          <p:nvPr/>
        </p:nvPicPr>
        <p:blipFill>
          <a:blip r:embed="rId5"/>
          <a:stretch>
            <a:fillRect/>
          </a:stretch>
        </p:blipFill>
        <p:spPr>
          <a:xfrm>
            <a:off x="4869482" y="1071075"/>
            <a:ext cx="3020017" cy="2265013"/>
          </a:xfrm>
          <a:prstGeom prst="rect">
            <a:avLst/>
          </a:prstGeom>
        </p:spPr>
      </p:pic>
      <p:sp>
        <p:nvSpPr>
          <p:cNvPr id="7" name="TextBox 6">
            <a:extLst>
              <a:ext uri="{FF2B5EF4-FFF2-40B4-BE49-F238E27FC236}">
                <a16:creationId xmlns:a16="http://schemas.microsoft.com/office/drawing/2014/main" id="{1584AE4F-9062-2853-314E-395D244319DE}"/>
              </a:ext>
            </a:extLst>
          </p:cNvPr>
          <p:cNvSpPr txBox="1"/>
          <p:nvPr/>
        </p:nvSpPr>
        <p:spPr>
          <a:xfrm>
            <a:off x="330199" y="3679775"/>
            <a:ext cx="5765800" cy="1200329"/>
          </a:xfrm>
          <a:prstGeom prst="rect">
            <a:avLst/>
          </a:prstGeom>
          <a:noFill/>
        </p:spPr>
        <p:txBody>
          <a:bodyPr wrap="square" rtlCol="0">
            <a:spAutoFit/>
          </a:bodyPr>
          <a:lstStyle/>
          <a:p>
            <a:r>
              <a:rPr lang="en-US" sz="2400" b="1" dirty="0"/>
              <a:t>1815 Congress of Vienna</a:t>
            </a:r>
          </a:p>
          <a:p>
            <a:pPr marL="285750" indent="-285750">
              <a:buFont typeface="Arial" panose="020B0604020202020204" pitchFamily="34" charset="0"/>
              <a:buChar char="•"/>
            </a:pPr>
            <a:r>
              <a:rPr lang="en-US" sz="2400" dirty="0"/>
              <a:t>Post-Napoleonic Wars</a:t>
            </a:r>
          </a:p>
          <a:p>
            <a:pPr marL="285750" indent="-285750">
              <a:buFont typeface="Arial" panose="020B0604020202020204" pitchFamily="34" charset="0"/>
              <a:buChar char="•"/>
            </a:pPr>
            <a:r>
              <a:rPr lang="en-US" sz="2400" dirty="0"/>
              <a:t>Codified diplomatic law</a:t>
            </a:r>
          </a:p>
        </p:txBody>
      </p:sp>
      <p:sp>
        <p:nvSpPr>
          <p:cNvPr id="8" name="TextBox 7">
            <a:extLst>
              <a:ext uri="{FF2B5EF4-FFF2-40B4-BE49-F238E27FC236}">
                <a16:creationId xmlns:a16="http://schemas.microsoft.com/office/drawing/2014/main" id="{B6BDC909-FCF9-7F80-72C4-82910241A892}"/>
              </a:ext>
            </a:extLst>
          </p:cNvPr>
          <p:cNvSpPr txBox="1"/>
          <p:nvPr/>
        </p:nvSpPr>
        <p:spPr>
          <a:xfrm>
            <a:off x="330199" y="5311795"/>
            <a:ext cx="7155961" cy="1200329"/>
          </a:xfrm>
          <a:prstGeom prst="rect">
            <a:avLst/>
          </a:prstGeom>
          <a:noFill/>
        </p:spPr>
        <p:txBody>
          <a:bodyPr wrap="square" rtlCol="0">
            <a:spAutoFit/>
          </a:bodyPr>
          <a:lstStyle/>
          <a:p>
            <a:r>
              <a:rPr lang="en-US" sz="2400" b="1" dirty="0"/>
              <a:t>1961 Vienna Convention on Diplomatic Relations</a:t>
            </a:r>
          </a:p>
          <a:p>
            <a:pPr marL="285750" indent="-285750">
              <a:buFont typeface="Arial" panose="020B0604020202020204" pitchFamily="34" charset="0"/>
              <a:buChar char="•"/>
            </a:pPr>
            <a:r>
              <a:rPr lang="en-US" sz="2400" dirty="0"/>
              <a:t>Post-WWII</a:t>
            </a:r>
          </a:p>
          <a:p>
            <a:pPr marL="285750" indent="-285750">
              <a:buFont typeface="Arial" panose="020B0604020202020204" pitchFamily="34" charset="0"/>
              <a:buChar char="•"/>
            </a:pPr>
            <a:r>
              <a:rPr lang="en-US" sz="2400" dirty="0"/>
              <a:t>Appointments, protections, privileges</a:t>
            </a:r>
          </a:p>
        </p:txBody>
      </p:sp>
    </p:spTree>
    <p:extLst>
      <p:ext uri="{BB962C8B-B14F-4D97-AF65-F5344CB8AC3E}">
        <p14:creationId xmlns:p14="http://schemas.microsoft.com/office/powerpoint/2010/main" val="262588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fade">
                                      <p:cBhvr>
                                        <p:cTn id="10" dur="500"/>
                                        <p:tgtEl>
                                          <p:spTgt spid="51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5126"/>
                                        </p:tgtEl>
                                        <p:attrNameLst>
                                          <p:attrName>style.visibility</p:attrName>
                                        </p:attrNameLst>
                                      </p:cBhvr>
                                      <p:to>
                                        <p:strVal val="visible"/>
                                      </p:to>
                                    </p:set>
                                    <p:animEffect transition="in" filter="fade">
                                      <p:cBhvr>
                                        <p:cTn id="18"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9526913-0F32-4B85-E0C7-DBE146A045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57" r="17253" b="-664"/>
          <a:stretch>
            <a:fillRect/>
          </a:stretch>
        </p:blipFill>
        <p:spPr bwMode="auto">
          <a:xfrm>
            <a:off x="3937888" y="4169680"/>
            <a:ext cx="2158112" cy="23012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3BA26A3-2B46-F3EF-F33B-F56A11A0C0F0}"/>
              </a:ext>
            </a:extLst>
          </p:cNvPr>
          <p:cNvSpPr>
            <a:spLocks noGrp="1"/>
          </p:cNvSpPr>
          <p:nvPr>
            <p:ph type="title"/>
          </p:nvPr>
        </p:nvSpPr>
        <p:spPr>
          <a:xfrm>
            <a:off x="3412549" y="512908"/>
            <a:ext cx="5366902" cy="817130"/>
          </a:xfrm>
        </p:spPr>
        <p:txBody>
          <a:bodyPr>
            <a:normAutofit/>
          </a:bodyPr>
          <a:lstStyle/>
          <a:p>
            <a:r>
              <a:rPr lang="en-US" sz="4400" dirty="0"/>
              <a:t>Elements of Diplomacy</a:t>
            </a:r>
            <a:endParaRPr lang="en-US" dirty="0"/>
          </a:p>
        </p:txBody>
      </p:sp>
      <p:sp>
        <p:nvSpPr>
          <p:cNvPr id="3" name="Content Placeholder 2">
            <a:extLst>
              <a:ext uri="{FF2B5EF4-FFF2-40B4-BE49-F238E27FC236}">
                <a16:creationId xmlns:a16="http://schemas.microsoft.com/office/drawing/2014/main" id="{861B8321-12A9-F8BB-8286-EA6E9374D230}"/>
              </a:ext>
            </a:extLst>
          </p:cNvPr>
          <p:cNvSpPr>
            <a:spLocks noGrp="1"/>
          </p:cNvSpPr>
          <p:nvPr>
            <p:ph idx="1"/>
          </p:nvPr>
        </p:nvSpPr>
        <p:spPr>
          <a:xfrm>
            <a:off x="838199" y="1825625"/>
            <a:ext cx="6135256" cy="4353502"/>
          </a:xfrm>
        </p:spPr>
        <p:txBody>
          <a:bodyPr>
            <a:normAutofit/>
          </a:bodyPr>
          <a:lstStyle/>
          <a:p>
            <a:pPr lvl="1"/>
            <a:r>
              <a:rPr lang="en-US" sz="2000" dirty="0"/>
              <a:t>Alliances, partnerships, architecture</a:t>
            </a:r>
          </a:p>
          <a:p>
            <a:pPr marL="457200" lvl="1" indent="0">
              <a:buNone/>
            </a:pPr>
            <a:endParaRPr lang="en-US" sz="2000" dirty="0"/>
          </a:p>
          <a:p>
            <a:pPr lvl="1"/>
            <a:r>
              <a:rPr lang="en-US" sz="2000" dirty="0"/>
              <a:t>Engagement  </a:t>
            </a:r>
          </a:p>
          <a:p>
            <a:pPr lvl="1"/>
            <a:endParaRPr lang="en-US" sz="2000" dirty="0"/>
          </a:p>
          <a:p>
            <a:pPr lvl="1"/>
            <a:r>
              <a:rPr lang="en-US" sz="2000" dirty="0"/>
              <a:t>International law, justice, norms</a:t>
            </a:r>
          </a:p>
          <a:p>
            <a:pPr marL="457200" lvl="1" indent="0">
              <a:buNone/>
            </a:pPr>
            <a:endParaRPr lang="en-US" sz="2000" dirty="0"/>
          </a:p>
          <a:p>
            <a:pPr lvl="1"/>
            <a:r>
              <a:rPr lang="en-US" sz="2000" dirty="0"/>
              <a:t>Programs and assistance</a:t>
            </a:r>
          </a:p>
          <a:p>
            <a:pPr lvl="1"/>
            <a:endParaRPr lang="en-US" sz="2000" dirty="0"/>
          </a:p>
          <a:p>
            <a:pPr lvl="1"/>
            <a:r>
              <a:rPr lang="en-US" sz="2000" dirty="0"/>
              <a:t>Citizens &amp; travel </a:t>
            </a:r>
          </a:p>
          <a:p>
            <a:pPr lvl="1"/>
            <a:endParaRPr lang="en-US" sz="2000" dirty="0"/>
          </a:p>
          <a:p>
            <a:pPr lvl="1"/>
            <a:r>
              <a:rPr lang="en-US" sz="2000" dirty="0"/>
              <a:t>Public Diplomacy</a:t>
            </a:r>
          </a:p>
          <a:p>
            <a:pPr lvl="1"/>
            <a:endParaRPr lang="en-US" sz="2000" dirty="0"/>
          </a:p>
          <a:p>
            <a:pPr marL="457200" lvl="1" indent="0">
              <a:buNone/>
            </a:pPr>
            <a:endParaRPr lang="en-US" sz="1600" dirty="0">
              <a:hlinkClick r:id="" action="ppaction://noaction"/>
            </a:endParaRPr>
          </a:p>
          <a:p>
            <a:pPr lvl="1"/>
            <a:endParaRPr lang="en-US" sz="2000" dirty="0"/>
          </a:p>
          <a:p>
            <a:pPr lvl="1"/>
            <a:endParaRPr lang="en-US" sz="2000" dirty="0"/>
          </a:p>
          <a:p>
            <a:endParaRPr lang="en-US" dirty="0"/>
          </a:p>
        </p:txBody>
      </p:sp>
      <p:pic>
        <p:nvPicPr>
          <p:cNvPr id="12292" name="Picture 4" descr="undefined">
            <a:extLst>
              <a:ext uri="{FF2B5EF4-FFF2-40B4-BE49-F238E27FC236}">
                <a16:creationId xmlns:a16="http://schemas.microsoft.com/office/drawing/2014/main" id="{99E1E383-C748-8D22-7699-5DC3487E0E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1374" y="1424199"/>
            <a:ext cx="3275610" cy="16395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2CCCE6D-BE78-C3BC-DECB-342DB2C3B5EC}"/>
              </a:ext>
            </a:extLst>
          </p:cNvPr>
          <p:cNvPicPr>
            <a:picLocks noChangeAspect="1"/>
          </p:cNvPicPr>
          <p:nvPr/>
        </p:nvPicPr>
        <p:blipFill>
          <a:blip r:embed="rId5"/>
          <a:stretch>
            <a:fillRect/>
          </a:stretch>
        </p:blipFill>
        <p:spPr>
          <a:xfrm>
            <a:off x="6192724" y="4202741"/>
            <a:ext cx="1807896" cy="2268169"/>
          </a:xfrm>
          <a:prstGeom prst="rect">
            <a:avLst/>
          </a:prstGeom>
          <a:ln>
            <a:noFill/>
          </a:ln>
          <a:effectLst>
            <a:softEdge rad="112500"/>
          </a:effectLst>
        </p:spPr>
      </p:pic>
      <p:pic>
        <p:nvPicPr>
          <p:cNvPr id="6" name="Picture 5">
            <a:extLst>
              <a:ext uri="{FF2B5EF4-FFF2-40B4-BE49-F238E27FC236}">
                <a16:creationId xmlns:a16="http://schemas.microsoft.com/office/drawing/2014/main" id="{EDA42103-5FB6-6C9F-9AA4-1FE60D6769CB}"/>
              </a:ext>
            </a:extLst>
          </p:cNvPr>
          <p:cNvPicPr>
            <a:picLocks noChangeAspect="1"/>
          </p:cNvPicPr>
          <p:nvPr/>
        </p:nvPicPr>
        <p:blipFill>
          <a:blip r:embed="rId6"/>
          <a:stretch>
            <a:fillRect/>
          </a:stretch>
        </p:blipFill>
        <p:spPr>
          <a:xfrm>
            <a:off x="9873304" y="2243955"/>
            <a:ext cx="2017567" cy="2017567"/>
          </a:xfrm>
          <a:prstGeom prst="rect">
            <a:avLst/>
          </a:prstGeom>
        </p:spPr>
      </p:pic>
      <p:pic>
        <p:nvPicPr>
          <p:cNvPr id="8" name="Picture 7">
            <a:extLst>
              <a:ext uri="{FF2B5EF4-FFF2-40B4-BE49-F238E27FC236}">
                <a16:creationId xmlns:a16="http://schemas.microsoft.com/office/drawing/2014/main" id="{C66F1F0C-065E-6B63-14A8-A2A70C236C01}"/>
              </a:ext>
            </a:extLst>
          </p:cNvPr>
          <p:cNvPicPr>
            <a:picLocks noChangeAspect="1"/>
          </p:cNvPicPr>
          <p:nvPr/>
        </p:nvPicPr>
        <p:blipFill>
          <a:blip r:embed="rId7"/>
          <a:stretch>
            <a:fillRect/>
          </a:stretch>
        </p:blipFill>
        <p:spPr>
          <a:xfrm>
            <a:off x="9334888" y="4543243"/>
            <a:ext cx="2352675" cy="1943100"/>
          </a:xfrm>
          <a:prstGeom prst="rect">
            <a:avLst/>
          </a:prstGeom>
        </p:spPr>
      </p:pic>
      <p:pic>
        <p:nvPicPr>
          <p:cNvPr id="12293" name="Picture 5">
            <a:extLst>
              <a:ext uri="{FF2B5EF4-FFF2-40B4-BE49-F238E27FC236}">
                <a16:creationId xmlns:a16="http://schemas.microsoft.com/office/drawing/2014/main" id="{0274E99E-2E41-FD61-51B6-1597E81A38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99172" y="2026748"/>
            <a:ext cx="4196075" cy="319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Boy from Hanoi': US ambassador to Vietnam releases his own lunar new year  rap | Vietnam | The Guardian">
            <a:extLst>
              <a:ext uri="{FF2B5EF4-FFF2-40B4-BE49-F238E27FC236}">
                <a16:creationId xmlns:a16="http://schemas.microsoft.com/office/drawing/2014/main" id="{260A39A5-29A6-5541-4626-EABA1C2601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0247" y="3559297"/>
            <a:ext cx="5194256" cy="311655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What Are The Different Types Of Visas? | Which One Applies To You">
            <a:extLst>
              <a:ext uri="{FF2B5EF4-FFF2-40B4-BE49-F238E27FC236}">
                <a16:creationId xmlns:a16="http://schemas.microsoft.com/office/drawing/2014/main" id="{07CA489E-966B-C7E2-1CFD-D51575D4BB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5750" y="1427850"/>
            <a:ext cx="3056544" cy="20376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S Visa Types, Visa Policy and FAQs">
            <a:extLst>
              <a:ext uri="{FF2B5EF4-FFF2-40B4-BE49-F238E27FC236}">
                <a16:creationId xmlns:a16="http://schemas.microsoft.com/office/drawing/2014/main" id="{91D9766A-4A7E-DDDF-5B7C-DCFB4D5514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46139" y="1427850"/>
            <a:ext cx="3228033" cy="2037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28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2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7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D6F34-59C7-3613-1DA9-7DAA5FC2D6E1}"/>
              </a:ext>
            </a:extLst>
          </p:cNvPr>
          <p:cNvSpPr>
            <a:spLocks noGrp="1"/>
          </p:cNvSpPr>
          <p:nvPr>
            <p:ph type="title"/>
          </p:nvPr>
        </p:nvSpPr>
        <p:spPr>
          <a:xfrm>
            <a:off x="3289300" y="286110"/>
            <a:ext cx="5045364" cy="803781"/>
          </a:xfrm>
        </p:spPr>
        <p:txBody>
          <a:bodyPr>
            <a:normAutofit/>
          </a:bodyPr>
          <a:lstStyle/>
          <a:p>
            <a:pPr algn="ctr"/>
            <a:r>
              <a:rPr lang="en-US" sz="4400" dirty="0"/>
              <a:t>Skills of Diplomacy</a:t>
            </a:r>
            <a:endParaRPr lang="en-US" dirty="0"/>
          </a:p>
        </p:txBody>
      </p:sp>
      <p:sp>
        <p:nvSpPr>
          <p:cNvPr id="3" name="Content Placeholder 2">
            <a:extLst>
              <a:ext uri="{FF2B5EF4-FFF2-40B4-BE49-F238E27FC236}">
                <a16:creationId xmlns:a16="http://schemas.microsoft.com/office/drawing/2014/main" id="{DA0E244C-A7FE-12C6-4E3C-38F8424A2633}"/>
              </a:ext>
            </a:extLst>
          </p:cNvPr>
          <p:cNvSpPr>
            <a:spLocks noGrp="1"/>
          </p:cNvSpPr>
          <p:nvPr>
            <p:ph idx="1"/>
          </p:nvPr>
        </p:nvSpPr>
        <p:spPr>
          <a:xfrm>
            <a:off x="6241474" y="3250517"/>
            <a:ext cx="3988942" cy="3048683"/>
          </a:xfrm>
        </p:spPr>
        <p:txBody>
          <a:bodyPr>
            <a:normAutofit/>
          </a:bodyPr>
          <a:lstStyle/>
          <a:p>
            <a:pPr lvl="1"/>
            <a:r>
              <a:rPr lang="en-US" sz="2000" dirty="0"/>
              <a:t>Communications</a:t>
            </a:r>
          </a:p>
          <a:p>
            <a:pPr lvl="2"/>
            <a:r>
              <a:rPr lang="en-US" sz="1600" dirty="0"/>
              <a:t>Cross-cultural understanding</a:t>
            </a:r>
          </a:p>
          <a:p>
            <a:pPr lvl="2"/>
            <a:r>
              <a:rPr lang="en-US" sz="1600" dirty="0"/>
              <a:t>Foreign Language</a:t>
            </a:r>
          </a:p>
          <a:p>
            <a:pPr lvl="2"/>
            <a:r>
              <a:rPr lang="en-US" sz="1600" dirty="0"/>
              <a:t>Listening</a:t>
            </a:r>
          </a:p>
          <a:p>
            <a:pPr lvl="1"/>
            <a:r>
              <a:rPr lang="en-US" sz="2000" dirty="0"/>
              <a:t>Compromise</a:t>
            </a:r>
          </a:p>
          <a:p>
            <a:pPr lvl="1"/>
            <a:r>
              <a:rPr lang="en-US" sz="2000" dirty="0"/>
              <a:t>Confidentiality</a:t>
            </a:r>
          </a:p>
          <a:p>
            <a:pPr lvl="1"/>
            <a:r>
              <a:rPr lang="en-US" sz="2000" dirty="0"/>
              <a:t>Honesty</a:t>
            </a:r>
          </a:p>
          <a:p>
            <a:pPr lvl="1"/>
            <a:r>
              <a:rPr lang="en-US" sz="2000" dirty="0"/>
              <a:t>Patience &amp; Persistence</a:t>
            </a:r>
          </a:p>
        </p:txBody>
      </p:sp>
      <p:sp>
        <p:nvSpPr>
          <p:cNvPr id="4" name="TextBox 3">
            <a:extLst>
              <a:ext uri="{FF2B5EF4-FFF2-40B4-BE49-F238E27FC236}">
                <a16:creationId xmlns:a16="http://schemas.microsoft.com/office/drawing/2014/main" id="{1A38684A-9609-3027-EE9D-AEE3067FEC21}"/>
              </a:ext>
            </a:extLst>
          </p:cNvPr>
          <p:cNvSpPr txBox="1"/>
          <p:nvPr/>
        </p:nvSpPr>
        <p:spPr>
          <a:xfrm>
            <a:off x="2189597" y="3342350"/>
            <a:ext cx="1856509" cy="2862322"/>
          </a:xfrm>
          <a:prstGeom prst="rect">
            <a:avLst/>
          </a:prstGeom>
          <a:noFill/>
        </p:spPr>
        <p:txBody>
          <a:bodyPr wrap="square" rtlCol="0">
            <a:spAutoFit/>
          </a:bodyPr>
          <a:lstStyle/>
          <a:p>
            <a:pPr marL="285750" indent="-285750">
              <a:buFont typeface="Arial" panose="020B0604020202020204" pitchFamily="34" charset="0"/>
              <a:buChar char="•"/>
            </a:pPr>
            <a:r>
              <a:rPr lang="en-US" dirty="0"/>
              <a:t>Agency</a:t>
            </a:r>
          </a:p>
          <a:p>
            <a:pPr marL="285750" indent="-285750">
              <a:buFont typeface="Arial" panose="020B0604020202020204" pitchFamily="34" charset="0"/>
              <a:buChar char="•"/>
            </a:pPr>
            <a:r>
              <a:rPr lang="en-US" dirty="0"/>
              <a:t>Advocacy</a:t>
            </a:r>
          </a:p>
          <a:p>
            <a:pPr marL="285750" indent="-285750">
              <a:buFont typeface="Arial" panose="020B0604020202020204" pitchFamily="34" charset="0"/>
              <a:buChar char="•"/>
            </a:pPr>
            <a:r>
              <a:rPr lang="en-US" dirty="0"/>
              <a:t>Counseling</a:t>
            </a:r>
          </a:p>
          <a:p>
            <a:pPr marL="285750" indent="-285750">
              <a:buFont typeface="Arial" panose="020B0604020202020204" pitchFamily="34" charset="0"/>
              <a:buChar char="•"/>
            </a:pPr>
            <a:r>
              <a:rPr lang="en-US" dirty="0"/>
              <a:t>Dialogue</a:t>
            </a:r>
          </a:p>
          <a:p>
            <a:pPr marL="285750" indent="-285750">
              <a:buFont typeface="Arial" panose="020B0604020202020204" pitchFamily="34" charset="0"/>
              <a:buChar char="•"/>
            </a:pPr>
            <a:r>
              <a:rPr lang="en-US" dirty="0"/>
              <a:t>Expertise</a:t>
            </a:r>
          </a:p>
          <a:p>
            <a:pPr marL="285750" indent="-285750">
              <a:buFont typeface="Arial" panose="020B0604020202020204" pitchFamily="34" charset="0"/>
              <a:buChar char="•"/>
            </a:pPr>
            <a:r>
              <a:rPr lang="en-US" dirty="0"/>
              <a:t>Maneuvering</a:t>
            </a:r>
          </a:p>
          <a:p>
            <a:pPr marL="285750" indent="-285750">
              <a:buFont typeface="Arial" panose="020B0604020202020204" pitchFamily="34" charset="0"/>
              <a:buChar char="•"/>
            </a:pPr>
            <a:r>
              <a:rPr lang="en-US" dirty="0"/>
              <a:t>Negotiation</a:t>
            </a:r>
          </a:p>
          <a:p>
            <a:pPr marL="285750" indent="-285750">
              <a:buFont typeface="Arial" panose="020B0604020202020204" pitchFamily="34" charset="0"/>
              <a:buChar char="•"/>
            </a:pPr>
            <a:r>
              <a:rPr lang="en-US" dirty="0"/>
              <a:t>Reporting</a:t>
            </a:r>
          </a:p>
          <a:p>
            <a:pPr marL="285750" indent="-285750">
              <a:buFont typeface="Arial" panose="020B0604020202020204" pitchFamily="34" charset="0"/>
              <a:buChar char="•"/>
            </a:pPr>
            <a:r>
              <a:rPr lang="en-US" dirty="0"/>
              <a:t>Stewardship</a:t>
            </a:r>
          </a:p>
          <a:p>
            <a:endParaRPr lang="en-US" dirty="0"/>
          </a:p>
        </p:txBody>
      </p:sp>
      <p:pic>
        <p:nvPicPr>
          <p:cNvPr id="5" name="Picture 4">
            <a:extLst>
              <a:ext uri="{FF2B5EF4-FFF2-40B4-BE49-F238E27FC236}">
                <a16:creationId xmlns:a16="http://schemas.microsoft.com/office/drawing/2014/main" id="{431E7543-5D1F-0756-107C-7AC1DD2DD178}"/>
              </a:ext>
            </a:extLst>
          </p:cNvPr>
          <p:cNvPicPr>
            <a:picLocks noChangeAspect="1"/>
          </p:cNvPicPr>
          <p:nvPr/>
        </p:nvPicPr>
        <p:blipFill>
          <a:blip r:embed="rId3"/>
          <a:stretch>
            <a:fillRect/>
          </a:stretch>
        </p:blipFill>
        <p:spPr>
          <a:xfrm>
            <a:off x="1511589" y="1201147"/>
            <a:ext cx="3082348" cy="1734382"/>
          </a:xfrm>
          <a:prstGeom prst="rect">
            <a:avLst/>
          </a:prstGeom>
        </p:spPr>
      </p:pic>
      <p:pic>
        <p:nvPicPr>
          <p:cNvPr id="2050" name="Picture 2" descr="W. Patrick Murphy | CamboJA News">
            <a:extLst>
              <a:ext uri="{FF2B5EF4-FFF2-40B4-BE49-F238E27FC236}">
                <a16:creationId xmlns:a16="http://schemas.microsoft.com/office/drawing/2014/main" id="{CAB038F4-16A9-6AAB-0DD4-50CDF4A555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8003" y="1201148"/>
            <a:ext cx="2608960" cy="1739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83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596E-6A46-B530-2DD3-414E4A0EAEE5}"/>
              </a:ext>
            </a:extLst>
          </p:cNvPr>
          <p:cNvSpPr>
            <a:spLocks noGrp="1"/>
          </p:cNvSpPr>
          <p:nvPr>
            <p:ph type="title"/>
          </p:nvPr>
        </p:nvSpPr>
        <p:spPr>
          <a:xfrm>
            <a:off x="851027" y="173518"/>
            <a:ext cx="5359652" cy="1325563"/>
          </a:xfrm>
        </p:spPr>
        <p:txBody>
          <a:bodyPr/>
          <a:lstStyle/>
          <a:p>
            <a:r>
              <a:rPr lang="en-US" dirty="0"/>
              <a:t>When diplomacy fails…</a:t>
            </a:r>
          </a:p>
        </p:txBody>
      </p:sp>
      <p:sp>
        <p:nvSpPr>
          <p:cNvPr id="3" name="Content Placeholder 2">
            <a:extLst>
              <a:ext uri="{FF2B5EF4-FFF2-40B4-BE49-F238E27FC236}">
                <a16:creationId xmlns:a16="http://schemas.microsoft.com/office/drawing/2014/main" id="{D55672B9-537E-7845-8C89-57FC8F22535F}"/>
              </a:ext>
            </a:extLst>
          </p:cNvPr>
          <p:cNvSpPr>
            <a:spLocks noGrp="1"/>
          </p:cNvSpPr>
          <p:nvPr>
            <p:ph idx="1"/>
          </p:nvPr>
        </p:nvSpPr>
        <p:spPr>
          <a:xfrm>
            <a:off x="8059018" y="4871507"/>
            <a:ext cx="3762526" cy="1711902"/>
          </a:xfrm>
        </p:spPr>
        <p:txBody>
          <a:bodyPr/>
          <a:lstStyle/>
          <a:p>
            <a:pPr marL="0" indent="0" algn="l">
              <a:buNone/>
            </a:pPr>
            <a:r>
              <a:rPr lang="en-US" sz="1600" b="0" i="0" dirty="0">
                <a:solidFill>
                  <a:srgbClr val="595959"/>
                </a:solidFill>
                <a:effectLst/>
              </a:rPr>
              <a:t>9 Feb 2022 </a:t>
            </a:r>
            <a:r>
              <a:rPr lang="en-US" sz="1600" b="1" i="1" dirty="0">
                <a:solidFill>
                  <a:srgbClr val="000000"/>
                </a:solidFill>
                <a:effectLst/>
              </a:rPr>
              <a:t>Al Jazeera Headline:</a:t>
            </a:r>
            <a:endParaRPr lang="en-US" sz="1600" b="1" i="0" dirty="0">
              <a:solidFill>
                <a:srgbClr val="000000"/>
              </a:solidFill>
              <a:effectLst/>
            </a:endParaRPr>
          </a:p>
          <a:p>
            <a:pPr marL="0" indent="0" algn="l">
              <a:buNone/>
            </a:pPr>
            <a:r>
              <a:rPr lang="en-US" sz="1600" b="1" i="0" dirty="0">
                <a:solidFill>
                  <a:srgbClr val="000000"/>
                </a:solidFill>
                <a:effectLst/>
              </a:rPr>
              <a:t>No, Russia will not invade Ukraine</a:t>
            </a:r>
          </a:p>
          <a:p>
            <a:pPr marL="0" indent="0" algn="l">
              <a:buNone/>
            </a:pPr>
            <a:r>
              <a:rPr lang="en-US" sz="1600" b="0" i="1" dirty="0">
                <a:solidFill>
                  <a:srgbClr val="595959"/>
                </a:solidFill>
                <a:effectLst/>
              </a:rPr>
              <a:t>“A large-scale military operation does not fit into Moscow’s cost-benefit calculus.”</a:t>
            </a:r>
            <a:endParaRPr lang="en-US" sz="1600" b="0" i="0" dirty="0">
              <a:solidFill>
                <a:srgbClr val="595959"/>
              </a:solidFill>
              <a:effectLst/>
            </a:endParaRPr>
          </a:p>
          <a:p>
            <a:endParaRPr lang="en-US" dirty="0"/>
          </a:p>
        </p:txBody>
      </p:sp>
      <p:pic>
        <p:nvPicPr>
          <p:cNvPr id="5" name="Picture 4">
            <a:extLst>
              <a:ext uri="{FF2B5EF4-FFF2-40B4-BE49-F238E27FC236}">
                <a16:creationId xmlns:a16="http://schemas.microsoft.com/office/drawing/2014/main" id="{ECF7D81B-3421-9C0A-3E3E-4B64A1A63B94}"/>
              </a:ext>
            </a:extLst>
          </p:cNvPr>
          <p:cNvPicPr>
            <a:picLocks noChangeAspect="1"/>
          </p:cNvPicPr>
          <p:nvPr/>
        </p:nvPicPr>
        <p:blipFill>
          <a:blip r:embed="rId3"/>
          <a:stretch>
            <a:fillRect/>
          </a:stretch>
        </p:blipFill>
        <p:spPr>
          <a:xfrm>
            <a:off x="189489" y="1293375"/>
            <a:ext cx="3549054" cy="2694973"/>
          </a:xfrm>
          <a:prstGeom prst="rect">
            <a:avLst/>
          </a:prstGeom>
        </p:spPr>
      </p:pic>
      <p:pic>
        <p:nvPicPr>
          <p:cNvPr id="6" name="Picture 5">
            <a:extLst>
              <a:ext uri="{FF2B5EF4-FFF2-40B4-BE49-F238E27FC236}">
                <a16:creationId xmlns:a16="http://schemas.microsoft.com/office/drawing/2014/main" id="{C99FFF5D-128D-A6AA-A23C-777F23FF81EB}"/>
              </a:ext>
            </a:extLst>
          </p:cNvPr>
          <p:cNvPicPr>
            <a:picLocks noChangeAspect="1"/>
          </p:cNvPicPr>
          <p:nvPr/>
        </p:nvPicPr>
        <p:blipFill>
          <a:blip r:embed="rId4"/>
          <a:stretch>
            <a:fillRect/>
          </a:stretch>
        </p:blipFill>
        <p:spPr>
          <a:xfrm>
            <a:off x="6010654" y="1128096"/>
            <a:ext cx="3593297" cy="2694973"/>
          </a:xfrm>
          <a:prstGeom prst="rect">
            <a:avLst/>
          </a:prstGeom>
        </p:spPr>
      </p:pic>
      <p:pic>
        <p:nvPicPr>
          <p:cNvPr id="7" name="Picture 6">
            <a:extLst>
              <a:ext uri="{FF2B5EF4-FFF2-40B4-BE49-F238E27FC236}">
                <a16:creationId xmlns:a16="http://schemas.microsoft.com/office/drawing/2014/main" id="{5E02D139-184E-D29E-E2E5-4EDC47E42F02}"/>
              </a:ext>
            </a:extLst>
          </p:cNvPr>
          <p:cNvPicPr>
            <a:picLocks noChangeAspect="1"/>
          </p:cNvPicPr>
          <p:nvPr/>
        </p:nvPicPr>
        <p:blipFill>
          <a:blip r:embed="rId5"/>
          <a:stretch>
            <a:fillRect/>
          </a:stretch>
        </p:blipFill>
        <p:spPr>
          <a:xfrm>
            <a:off x="3363695" y="4217138"/>
            <a:ext cx="4045755" cy="2275737"/>
          </a:xfrm>
          <a:prstGeom prst="rect">
            <a:avLst/>
          </a:prstGeom>
        </p:spPr>
      </p:pic>
      <p:sp>
        <p:nvSpPr>
          <p:cNvPr id="8" name="TextBox 7">
            <a:extLst>
              <a:ext uri="{FF2B5EF4-FFF2-40B4-BE49-F238E27FC236}">
                <a16:creationId xmlns:a16="http://schemas.microsoft.com/office/drawing/2014/main" id="{229F12AB-8A3B-2A99-C2CA-F02FC8D11B76}"/>
              </a:ext>
            </a:extLst>
          </p:cNvPr>
          <p:cNvSpPr txBox="1"/>
          <p:nvPr/>
        </p:nvSpPr>
        <p:spPr>
          <a:xfrm>
            <a:off x="9737680" y="1240754"/>
            <a:ext cx="2378120" cy="2862322"/>
          </a:xfrm>
          <a:prstGeom prst="rect">
            <a:avLst/>
          </a:prstGeom>
          <a:noFill/>
        </p:spPr>
        <p:txBody>
          <a:bodyPr wrap="square" rtlCol="0">
            <a:spAutoFit/>
          </a:bodyPr>
          <a:lstStyle/>
          <a:p>
            <a:r>
              <a:rPr lang="en-US" dirty="0"/>
              <a:t>February 2003: </a:t>
            </a:r>
          </a:p>
          <a:p>
            <a:r>
              <a:rPr lang="en-US" dirty="0"/>
              <a:t>UN Security Council, New York</a:t>
            </a:r>
          </a:p>
          <a:p>
            <a:endParaRPr lang="en-US" dirty="0"/>
          </a:p>
          <a:p>
            <a:r>
              <a:rPr lang="en-US" dirty="0"/>
              <a:t>(March 2003: Invasion of Iraq)</a:t>
            </a:r>
          </a:p>
          <a:p>
            <a:endParaRPr lang="en-US" dirty="0"/>
          </a:p>
          <a:p>
            <a:r>
              <a:rPr lang="en-US" dirty="0"/>
              <a:t>(2005: Final weapons inspection = no WMD)</a:t>
            </a:r>
          </a:p>
          <a:p>
            <a:endParaRPr lang="en-US" dirty="0"/>
          </a:p>
        </p:txBody>
      </p:sp>
      <p:sp>
        <p:nvSpPr>
          <p:cNvPr id="9" name="TextBox 8">
            <a:extLst>
              <a:ext uri="{FF2B5EF4-FFF2-40B4-BE49-F238E27FC236}">
                <a16:creationId xmlns:a16="http://schemas.microsoft.com/office/drawing/2014/main" id="{AC591BA5-5D24-4B68-705F-9878A31A5B61}"/>
              </a:ext>
            </a:extLst>
          </p:cNvPr>
          <p:cNvSpPr txBox="1"/>
          <p:nvPr/>
        </p:nvSpPr>
        <p:spPr>
          <a:xfrm>
            <a:off x="7532483" y="4242522"/>
            <a:ext cx="1888017" cy="369332"/>
          </a:xfrm>
          <a:prstGeom prst="rect">
            <a:avLst/>
          </a:prstGeom>
          <a:noFill/>
        </p:spPr>
        <p:txBody>
          <a:bodyPr wrap="none" rtlCol="0">
            <a:spAutoFit/>
          </a:bodyPr>
          <a:lstStyle/>
          <a:p>
            <a:r>
              <a:rPr lang="en-US" dirty="0"/>
              <a:t>February 24, 2022</a:t>
            </a:r>
          </a:p>
        </p:txBody>
      </p:sp>
      <p:sp>
        <p:nvSpPr>
          <p:cNvPr id="15" name="TextBox 14">
            <a:extLst>
              <a:ext uri="{FF2B5EF4-FFF2-40B4-BE49-F238E27FC236}">
                <a16:creationId xmlns:a16="http://schemas.microsoft.com/office/drawing/2014/main" id="{7822358F-BF5D-0804-F1A5-2D046E74E6A9}"/>
              </a:ext>
            </a:extLst>
          </p:cNvPr>
          <p:cNvSpPr txBox="1"/>
          <p:nvPr/>
        </p:nvSpPr>
        <p:spPr>
          <a:xfrm>
            <a:off x="3815208" y="1951672"/>
            <a:ext cx="2061717" cy="1477328"/>
          </a:xfrm>
          <a:prstGeom prst="rect">
            <a:avLst/>
          </a:prstGeom>
          <a:noFill/>
        </p:spPr>
        <p:txBody>
          <a:bodyPr wrap="square" rtlCol="0">
            <a:spAutoFit/>
          </a:bodyPr>
          <a:lstStyle/>
          <a:p>
            <a:r>
              <a:rPr lang="en-US" dirty="0"/>
              <a:t>1990 Baghdad</a:t>
            </a:r>
          </a:p>
          <a:p>
            <a:endParaRPr lang="en-US" dirty="0"/>
          </a:p>
          <a:p>
            <a:r>
              <a:rPr lang="en-US" dirty="0"/>
              <a:t>(Iraq invades Kuwait six days later)</a:t>
            </a:r>
          </a:p>
          <a:p>
            <a:endParaRPr lang="en-US" dirty="0"/>
          </a:p>
        </p:txBody>
      </p:sp>
    </p:spTree>
    <p:extLst>
      <p:ext uri="{BB962C8B-B14F-4D97-AF65-F5344CB8AC3E}">
        <p14:creationId xmlns:p14="http://schemas.microsoft.com/office/powerpoint/2010/main" val="420722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AA3B3-77DD-1344-BEED-6F22A9FD4B3A}"/>
              </a:ext>
            </a:extLst>
          </p:cNvPr>
          <p:cNvSpPr>
            <a:spLocks noGrp="1"/>
          </p:cNvSpPr>
          <p:nvPr>
            <p:ph type="title"/>
          </p:nvPr>
        </p:nvSpPr>
        <p:spPr>
          <a:xfrm>
            <a:off x="674686" y="331090"/>
            <a:ext cx="10172120" cy="1325563"/>
          </a:xfrm>
        </p:spPr>
        <p:txBody>
          <a:bodyPr/>
          <a:lstStyle/>
          <a:p>
            <a:r>
              <a:rPr lang="en-US" dirty="0"/>
              <a:t>…when diplomacy succeeds</a:t>
            </a:r>
          </a:p>
        </p:txBody>
      </p:sp>
      <p:pic>
        <p:nvPicPr>
          <p:cNvPr id="4" name="Picture 3">
            <a:extLst>
              <a:ext uri="{FF2B5EF4-FFF2-40B4-BE49-F238E27FC236}">
                <a16:creationId xmlns:a16="http://schemas.microsoft.com/office/drawing/2014/main" id="{A70D704C-6DB7-CED2-A997-A1158B8ABCCC}"/>
              </a:ext>
            </a:extLst>
          </p:cNvPr>
          <p:cNvPicPr>
            <a:picLocks noChangeAspect="1"/>
          </p:cNvPicPr>
          <p:nvPr/>
        </p:nvPicPr>
        <p:blipFill>
          <a:blip r:embed="rId3"/>
          <a:stretch>
            <a:fillRect/>
          </a:stretch>
        </p:blipFill>
        <p:spPr>
          <a:xfrm>
            <a:off x="3111587" y="1548143"/>
            <a:ext cx="2407242" cy="1880858"/>
          </a:xfrm>
          <a:prstGeom prst="rect">
            <a:avLst/>
          </a:prstGeom>
        </p:spPr>
      </p:pic>
      <p:pic>
        <p:nvPicPr>
          <p:cNvPr id="5" name="Picture 4">
            <a:extLst>
              <a:ext uri="{FF2B5EF4-FFF2-40B4-BE49-F238E27FC236}">
                <a16:creationId xmlns:a16="http://schemas.microsoft.com/office/drawing/2014/main" id="{D8D34A26-2B09-8309-BD42-2D4A520F246A}"/>
              </a:ext>
            </a:extLst>
          </p:cNvPr>
          <p:cNvPicPr>
            <a:picLocks noChangeAspect="1"/>
          </p:cNvPicPr>
          <p:nvPr/>
        </p:nvPicPr>
        <p:blipFill>
          <a:blip r:embed="rId4"/>
          <a:stretch>
            <a:fillRect/>
          </a:stretch>
        </p:blipFill>
        <p:spPr>
          <a:xfrm>
            <a:off x="813674" y="1548143"/>
            <a:ext cx="1875206" cy="1875206"/>
          </a:xfrm>
          <a:prstGeom prst="rect">
            <a:avLst/>
          </a:prstGeom>
        </p:spPr>
      </p:pic>
      <p:pic>
        <p:nvPicPr>
          <p:cNvPr id="8" name="Picture 7">
            <a:extLst>
              <a:ext uri="{FF2B5EF4-FFF2-40B4-BE49-F238E27FC236}">
                <a16:creationId xmlns:a16="http://schemas.microsoft.com/office/drawing/2014/main" id="{57C2088B-AB36-EA9E-9422-5004D08D1C5D}"/>
              </a:ext>
            </a:extLst>
          </p:cNvPr>
          <p:cNvPicPr>
            <a:picLocks noChangeAspect="1"/>
          </p:cNvPicPr>
          <p:nvPr/>
        </p:nvPicPr>
        <p:blipFill>
          <a:blip r:embed="rId5"/>
          <a:stretch>
            <a:fillRect/>
          </a:stretch>
        </p:blipFill>
        <p:spPr>
          <a:xfrm>
            <a:off x="8301346" y="601016"/>
            <a:ext cx="3582001" cy="2569442"/>
          </a:xfrm>
          <a:prstGeom prst="rect">
            <a:avLst/>
          </a:prstGeom>
        </p:spPr>
      </p:pic>
      <p:pic>
        <p:nvPicPr>
          <p:cNvPr id="9" name="Picture 8">
            <a:extLst>
              <a:ext uri="{FF2B5EF4-FFF2-40B4-BE49-F238E27FC236}">
                <a16:creationId xmlns:a16="http://schemas.microsoft.com/office/drawing/2014/main" id="{1D804E64-8B57-9385-F157-5D928C6A3E14}"/>
              </a:ext>
            </a:extLst>
          </p:cNvPr>
          <p:cNvPicPr>
            <a:picLocks noChangeAspect="1"/>
          </p:cNvPicPr>
          <p:nvPr/>
        </p:nvPicPr>
        <p:blipFill>
          <a:blip r:embed="rId6"/>
          <a:stretch>
            <a:fillRect/>
          </a:stretch>
        </p:blipFill>
        <p:spPr>
          <a:xfrm>
            <a:off x="8215936" y="4040440"/>
            <a:ext cx="2109081" cy="2776957"/>
          </a:xfrm>
          <a:prstGeom prst="rect">
            <a:avLst/>
          </a:prstGeom>
        </p:spPr>
      </p:pic>
      <p:pic>
        <p:nvPicPr>
          <p:cNvPr id="11" name="Picture 10">
            <a:extLst>
              <a:ext uri="{FF2B5EF4-FFF2-40B4-BE49-F238E27FC236}">
                <a16:creationId xmlns:a16="http://schemas.microsoft.com/office/drawing/2014/main" id="{1808344D-1FDA-33C3-72BE-504C38D04845}"/>
              </a:ext>
            </a:extLst>
          </p:cNvPr>
          <p:cNvPicPr>
            <a:picLocks noChangeAspect="1"/>
          </p:cNvPicPr>
          <p:nvPr/>
        </p:nvPicPr>
        <p:blipFill>
          <a:blip r:embed="rId7"/>
          <a:stretch>
            <a:fillRect/>
          </a:stretch>
        </p:blipFill>
        <p:spPr>
          <a:xfrm>
            <a:off x="813674" y="4508626"/>
            <a:ext cx="2462437" cy="1441505"/>
          </a:xfrm>
          <a:prstGeom prst="rect">
            <a:avLst/>
          </a:prstGeom>
        </p:spPr>
      </p:pic>
      <p:pic>
        <p:nvPicPr>
          <p:cNvPr id="13314" name="Picture 2" descr="Brittney Griner Released to US After Russia Swaps Her For Viktor Bout - The  New York Times">
            <a:extLst>
              <a:ext uri="{FF2B5EF4-FFF2-40B4-BE49-F238E27FC236}">
                <a16:creationId xmlns:a16="http://schemas.microsoft.com/office/drawing/2014/main" id="{9DD16200-C89B-0964-DFF0-84A3A22CAA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13048" y="4397787"/>
            <a:ext cx="2446635" cy="163058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75CB512-4C29-2072-1575-C039E826F735}"/>
              </a:ext>
            </a:extLst>
          </p:cNvPr>
          <p:cNvSpPr txBox="1"/>
          <p:nvPr/>
        </p:nvSpPr>
        <p:spPr>
          <a:xfrm>
            <a:off x="959714" y="3735052"/>
            <a:ext cx="1583126" cy="369332"/>
          </a:xfrm>
          <a:prstGeom prst="rect">
            <a:avLst/>
          </a:prstGeom>
          <a:noFill/>
        </p:spPr>
        <p:txBody>
          <a:bodyPr wrap="none" rtlCol="0">
            <a:spAutoFit/>
          </a:bodyPr>
          <a:lstStyle/>
          <a:p>
            <a:r>
              <a:rPr lang="en-US" dirty="0"/>
              <a:t>August 6, 1945</a:t>
            </a:r>
          </a:p>
        </p:txBody>
      </p:sp>
      <p:sp>
        <p:nvSpPr>
          <p:cNvPr id="13" name="TextBox 12">
            <a:extLst>
              <a:ext uri="{FF2B5EF4-FFF2-40B4-BE49-F238E27FC236}">
                <a16:creationId xmlns:a16="http://schemas.microsoft.com/office/drawing/2014/main" id="{A636CD70-BBF9-A6FB-DDE6-4A55B9E89E87}"/>
              </a:ext>
            </a:extLst>
          </p:cNvPr>
          <p:cNvSpPr txBox="1"/>
          <p:nvPr/>
        </p:nvSpPr>
        <p:spPr>
          <a:xfrm>
            <a:off x="3603279" y="3713576"/>
            <a:ext cx="1583126" cy="369332"/>
          </a:xfrm>
          <a:prstGeom prst="rect">
            <a:avLst/>
          </a:prstGeom>
          <a:noFill/>
        </p:spPr>
        <p:txBody>
          <a:bodyPr wrap="none" rtlCol="0">
            <a:spAutoFit/>
          </a:bodyPr>
          <a:lstStyle/>
          <a:p>
            <a:r>
              <a:rPr lang="en-US" dirty="0"/>
              <a:t>August 9, 1945</a:t>
            </a:r>
          </a:p>
        </p:txBody>
      </p:sp>
      <p:sp>
        <p:nvSpPr>
          <p:cNvPr id="14" name="TextBox 13">
            <a:extLst>
              <a:ext uri="{FF2B5EF4-FFF2-40B4-BE49-F238E27FC236}">
                <a16:creationId xmlns:a16="http://schemas.microsoft.com/office/drawing/2014/main" id="{1D6EEEFE-FC4E-673F-DC18-5460E6403119}"/>
              </a:ext>
            </a:extLst>
          </p:cNvPr>
          <p:cNvSpPr txBox="1"/>
          <p:nvPr/>
        </p:nvSpPr>
        <p:spPr>
          <a:xfrm>
            <a:off x="5910102" y="3713576"/>
            <a:ext cx="1700145" cy="646331"/>
          </a:xfrm>
          <a:prstGeom prst="rect">
            <a:avLst/>
          </a:prstGeom>
          <a:noFill/>
        </p:spPr>
        <p:txBody>
          <a:bodyPr wrap="none" rtlCol="0">
            <a:spAutoFit/>
          </a:bodyPr>
          <a:lstStyle/>
          <a:p>
            <a:r>
              <a:rPr lang="en-US" dirty="0"/>
              <a:t>August 14, 1945</a:t>
            </a:r>
          </a:p>
          <a:p>
            <a:endParaRPr lang="en-US" dirty="0"/>
          </a:p>
        </p:txBody>
      </p:sp>
      <p:pic>
        <p:nvPicPr>
          <p:cNvPr id="15" name="Picture 14">
            <a:extLst>
              <a:ext uri="{FF2B5EF4-FFF2-40B4-BE49-F238E27FC236}">
                <a16:creationId xmlns:a16="http://schemas.microsoft.com/office/drawing/2014/main" id="{9B0E4175-D49D-E693-BDDD-211764ABFA99}"/>
              </a:ext>
            </a:extLst>
          </p:cNvPr>
          <p:cNvPicPr>
            <a:picLocks noChangeAspect="1"/>
          </p:cNvPicPr>
          <p:nvPr/>
        </p:nvPicPr>
        <p:blipFill>
          <a:blip r:embed="rId9"/>
          <a:stretch>
            <a:fillRect/>
          </a:stretch>
        </p:blipFill>
        <p:spPr>
          <a:xfrm>
            <a:off x="5962967" y="1548143"/>
            <a:ext cx="1488631" cy="1984841"/>
          </a:xfrm>
          <a:prstGeom prst="rect">
            <a:avLst/>
          </a:prstGeom>
        </p:spPr>
      </p:pic>
      <p:sp>
        <p:nvSpPr>
          <p:cNvPr id="16" name="TextBox 15">
            <a:extLst>
              <a:ext uri="{FF2B5EF4-FFF2-40B4-BE49-F238E27FC236}">
                <a16:creationId xmlns:a16="http://schemas.microsoft.com/office/drawing/2014/main" id="{9EC4F8ED-FF06-DC7B-6079-24B9912684D1}"/>
              </a:ext>
            </a:extLst>
          </p:cNvPr>
          <p:cNvSpPr txBox="1"/>
          <p:nvPr/>
        </p:nvSpPr>
        <p:spPr>
          <a:xfrm>
            <a:off x="1025254" y="6190416"/>
            <a:ext cx="2039276" cy="369332"/>
          </a:xfrm>
          <a:prstGeom prst="rect">
            <a:avLst/>
          </a:prstGeom>
          <a:noFill/>
        </p:spPr>
        <p:txBody>
          <a:bodyPr wrap="none" rtlCol="0">
            <a:spAutoFit/>
          </a:bodyPr>
          <a:lstStyle/>
          <a:p>
            <a:r>
              <a:rPr lang="en-US" dirty="0"/>
              <a:t>November 10, 2010</a:t>
            </a:r>
          </a:p>
        </p:txBody>
      </p:sp>
      <p:sp>
        <p:nvSpPr>
          <p:cNvPr id="17" name="TextBox 16">
            <a:extLst>
              <a:ext uri="{FF2B5EF4-FFF2-40B4-BE49-F238E27FC236}">
                <a16:creationId xmlns:a16="http://schemas.microsoft.com/office/drawing/2014/main" id="{75593EA0-6E0E-E657-D540-115467399213}"/>
              </a:ext>
            </a:extLst>
          </p:cNvPr>
          <p:cNvSpPr txBox="1"/>
          <p:nvPr/>
        </p:nvSpPr>
        <p:spPr>
          <a:xfrm>
            <a:off x="4072689" y="6232164"/>
            <a:ext cx="2023311" cy="369332"/>
          </a:xfrm>
          <a:prstGeom prst="rect">
            <a:avLst/>
          </a:prstGeom>
          <a:noFill/>
        </p:spPr>
        <p:txBody>
          <a:bodyPr wrap="none" rtlCol="0">
            <a:spAutoFit/>
          </a:bodyPr>
          <a:lstStyle/>
          <a:p>
            <a:r>
              <a:rPr lang="en-US" dirty="0"/>
              <a:t>December 10, 2022</a:t>
            </a:r>
          </a:p>
        </p:txBody>
      </p:sp>
      <p:sp>
        <p:nvSpPr>
          <p:cNvPr id="18" name="TextBox 17">
            <a:extLst>
              <a:ext uri="{FF2B5EF4-FFF2-40B4-BE49-F238E27FC236}">
                <a16:creationId xmlns:a16="http://schemas.microsoft.com/office/drawing/2014/main" id="{D4DC48FB-AEB5-CAFC-586F-7D7C58EAC6E4}"/>
              </a:ext>
            </a:extLst>
          </p:cNvPr>
          <p:cNvSpPr txBox="1"/>
          <p:nvPr/>
        </p:nvSpPr>
        <p:spPr>
          <a:xfrm>
            <a:off x="9856055" y="3388138"/>
            <a:ext cx="1739259" cy="369332"/>
          </a:xfrm>
          <a:prstGeom prst="rect">
            <a:avLst/>
          </a:prstGeom>
          <a:noFill/>
        </p:spPr>
        <p:txBody>
          <a:bodyPr wrap="none" rtlCol="0">
            <a:spAutoFit/>
          </a:bodyPr>
          <a:lstStyle/>
          <a:p>
            <a:r>
              <a:rPr lang="en-US" dirty="0"/>
              <a:t>September 1994</a:t>
            </a:r>
          </a:p>
        </p:txBody>
      </p:sp>
      <p:cxnSp>
        <p:nvCxnSpPr>
          <p:cNvPr id="20" name="Straight Arrow Connector 19">
            <a:extLst>
              <a:ext uri="{FF2B5EF4-FFF2-40B4-BE49-F238E27FC236}">
                <a16:creationId xmlns:a16="http://schemas.microsoft.com/office/drawing/2014/main" id="{40233D27-4B08-A481-6E24-2FE66BB6A4E8}"/>
              </a:ext>
            </a:extLst>
          </p:cNvPr>
          <p:cNvCxnSpPr>
            <a:cxnSpLocks/>
          </p:cNvCxnSpPr>
          <p:nvPr/>
        </p:nvCxnSpPr>
        <p:spPr>
          <a:xfrm>
            <a:off x="2743482" y="2625439"/>
            <a:ext cx="3210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52CAF08-48AE-169F-3CB6-5A87451F2BD5}"/>
              </a:ext>
            </a:extLst>
          </p:cNvPr>
          <p:cNvCxnSpPr>
            <a:cxnSpLocks/>
          </p:cNvCxnSpPr>
          <p:nvPr/>
        </p:nvCxnSpPr>
        <p:spPr>
          <a:xfrm>
            <a:off x="5574991" y="2625439"/>
            <a:ext cx="3351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4E6951E-60D2-07E5-9181-5F80C96AB3E4}"/>
              </a:ext>
            </a:extLst>
          </p:cNvPr>
          <p:cNvCxnSpPr>
            <a:cxnSpLocks/>
          </p:cNvCxnSpPr>
          <p:nvPr/>
        </p:nvCxnSpPr>
        <p:spPr>
          <a:xfrm>
            <a:off x="3390523" y="5081973"/>
            <a:ext cx="4108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E1F8F9D-75F0-75FF-4856-2FC48BCF07FC}"/>
              </a:ext>
            </a:extLst>
          </p:cNvPr>
          <p:cNvCxnSpPr>
            <a:cxnSpLocks/>
          </p:cNvCxnSpPr>
          <p:nvPr/>
        </p:nvCxnSpPr>
        <p:spPr>
          <a:xfrm>
            <a:off x="9294339" y="3259248"/>
            <a:ext cx="0" cy="660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1B88CEE0-BB54-C1B2-DEE0-5E7F3D883875}"/>
              </a:ext>
            </a:extLst>
          </p:cNvPr>
          <p:cNvCxnSpPr>
            <a:cxnSpLocks/>
          </p:cNvCxnSpPr>
          <p:nvPr/>
        </p:nvCxnSpPr>
        <p:spPr>
          <a:xfrm flipH="1">
            <a:off x="3381977" y="5661094"/>
            <a:ext cx="4193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992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3314"/>
                                        </p:tgtEl>
                                        <p:attrNameLst>
                                          <p:attrName>style.visibility</p:attrName>
                                        </p:attrNameLst>
                                      </p:cBhvr>
                                      <p:to>
                                        <p:strVal val="visible"/>
                                      </p:to>
                                    </p:set>
                                    <p:animEffect transition="in" filter="fade">
                                      <p:cBhvr>
                                        <p:cTn id="44" dur="1000"/>
                                        <p:tgtEl>
                                          <p:spTgt spid="13314"/>
                                        </p:tgtEl>
                                      </p:cBhvr>
                                    </p:animEffect>
                                    <p:anim calcmode="lin" valueType="num">
                                      <p:cBhvr>
                                        <p:cTn id="45" dur="1000" fill="hold"/>
                                        <p:tgtEl>
                                          <p:spTgt spid="13314"/>
                                        </p:tgtEl>
                                        <p:attrNameLst>
                                          <p:attrName>ppt_x</p:attrName>
                                        </p:attrNameLst>
                                      </p:cBhvr>
                                      <p:tavLst>
                                        <p:tav tm="0">
                                          <p:val>
                                            <p:strVal val="#ppt_x"/>
                                          </p:val>
                                        </p:tav>
                                        <p:tav tm="100000">
                                          <p:val>
                                            <p:strVal val="#ppt_x"/>
                                          </p:val>
                                        </p:tav>
                                      </p:tavLst>
                                    </p:anim>
                                    <p:anim calcmode="lin" valueType="num">
                                      <p:cBhvr>
                                        <p:cTn id="46" dur="1000" fill="hold"/>
                                        <p:tgtEl>
                                          <p:spTgt spid="13314"/>
                                        </p:tgtEl>
                                        <p:attrNameLst>
                                          <p:attrName>ppt_y</p:attrName>
                                        </p:attrNameLst>
                                      </p:cBhvr>
                                      <p:tavLst>
                                        <p:tav tm="0">
                                          <p:val>
                                            <p:strVal val="#ppt_y+.1"/>
                                          </p:val>
                                        </p:tav>
                                        <p:tav tm="100000">
                                          <p:val>
                                            <p:strVal val="#ppt_y"/>
                                          </p:val>
                                        </p:tav>
                                      </p:tavLst>
                                    </p:anim>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NDU">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Expo">
      <a:majorFont>
        <a:latin typeface="Calibri"/>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Expo">
      <a:fillStyleLst>
        <a:solidFill>
          <a:schemeClr val="phClr"/>
        </a:solidFill>
        <a:gradFill rotWithShape="1">
          <a:gsLst>
            <a:gs pos="0">
              <a:schemeClr val="phClr">
                <a:tint val="100000"/>
                <a:satMod val="130000"/>
              </a:schemeClr>
            </a:gs>
            <a:gs pos="100000">
              <a:schemeClr val="phClr">
                <a:tint val="50000"/>
                <a:satMod val="150000"/>
              </a:schemeClr>
            </a:gs>
          </a:gsLst>
          <a:lin ang="16200000" scaled="1"/>
        </a:gradFill>
        <a:gradFill rotWithShape="1">
          <a:gsLst>
            <a:gs pos="0">
              <a:schemeClr val="phClr">
                <a:shade val="93000"/>
                <a:satMod val="130000"/>
              </a:schemeClr>
            </a:gs>
            <a:gs pos="60000">
              <a:schemeClr val="phClr">
                <a:tint val="80000"/>
                <a:shade val="93000"/>
                <a:satMod val="130000"/>
              </a:schemeClr>
            </a:gs>
            <a:gs pos="100000">
              <a:schemeClr val="phClr">
                <a:tint val="50000"/>
                <a:shade val="94000"/>
                <a:alpha val="100000"/>
                <a:satMod val="135000"/>
              </a:schemeClr>
            </a:gs>
          </a:gsLst>
          <a:lin ang="16200000" scaled="0"/>
        </a:gra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34925" cap="flat" cmpd="sng" algn="ctr">
          <a:gradFill>
            <a:gsLst>
              <a:gs pos="0">
                <a:schemeClr val="accent1">
                  <a:lumMod val="40000"/>
                  <a:lumOff val="60000"/>
                </a:schemeClr>
              </a:gs>
              <a:gs pos="50000">
                <a:schemeClr val="accent1"/>
              </a:gs>
              <a:gs pos="100000">
                <a:schemeClr val="accent1">
                  <a:lumMod val="50000"/>
                </a:schemeClr>
              </a:gs>
            </a:gsLst>
            <a:lin ang="18600000" scaled="0"/>
          </a:gradFill>
          <a:prstDash val="solid"/>
        </a:ln>
      </a:lnStyleLst>
      <a:effectStyleLst>
        <a:effectStyle>
          <a:effectLst/>
        </a:effectStyle>
        <a:effectStyle>
          <a:effectLst>
            <a:innerShdw blurRad="50800" dist="25400" dir="13500000">
              <a:srgbClr val="C0C0C0">
                <a:alpha val="75000"/>
              </a:srgbClr>
            </a:innerShdw>
            <a:outerShdw blurRad="63500" dist="38100" dir="5400000" sx="105000" sy="105000" algn="br" rotWithShape="0">
              <a:srgbClr val="000000">
                <a:alpha val="30000"/>
              </a:srgbClr>
            </a:outerShdw>
          </a:effectLst>
        </a:effectStyle>
        <a:effectStyle>
          <a:effectLst>
            <a:innerShdw blurRad="50800" dist="25400" dir="16200000">
              <a:srgbClr val="C0C0C0">
                <a:alpha val="75000"/>
              </a:srgbClr>
            </a:innerShdw>
            <a:reflection blurRad="63500" stA="40000" endPos="50000" dist="12700" dir="54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a:blip xmlns:r="http://schemas.openxmlformats.org/officeDocument/2006/relationships" r:embed="rId1"/>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C3A07869D882648A96431C1019F6CCF" ma:contentTypeVersion="19" ma:contentTypeDescription="Create a new document." ma:contentTypeScope="" ma:versionID="1cd2c0d47ecd125179ab966c6a50b17b">
  <xsd:schema xmlns:xsd="http://www.w3.org/2001/XMLSchema" xmlns:xs="http://www.w3.org/2001/XMLSchema" xmlns:p="http://schemas.microsoft.com/office/2006/metadata/properties" xmlns:ns2="de724392-4127-4023-8022-f34e3e4712d3" xmlns:ns3="f3734251-b688-48a9-9868-3bcfaa349d34" targetNamespace="http://schemas.microsoft.com/office/2006/metadata/properties" ma:root="true" ma:fieldsID="18df0093ac54436201393f2711b201cf" ns2:_="" ns3:_="">
    <xsd:import namespace="de724392-4127-4023-8022-f34e3e4712d3"/>
    <xsd:import namespace="f3734251-b688-48a9-9868-3bcfaa349d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724392-4127-4023-8022-f34e3e4712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34031f-5af4-462f-909d-b01dcfe103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734251-b688-48a9-9868-3bcfaa349d3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1d13ab-b3d9-4dc2-81fa-676027a22dbf}" ma:internalName="TaxCatchAll" ma:showField="CatchAllData" ma:web="f3734251-b688-48a9-9868-3bcfaa349d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724392-4127-4023-8022-f34e3e4712d3">
      <Terms xmlns="http://schemas.microsoft.com/office/infopath/2007/PartnerControls"/>
    </lcf76f155ced4ddcb4097134ff3c332f>
    <TaxCatchAll xmlns="f3734251-b688-48a9-9868-3bcfaa349d34" xsi:nil="true"/>
  </documentManagement>
</p:properties>
</file>

<file path=customXml/itemProps1.xml><?xml version="1.0" encoding="utf-8"?>
<ds:datastoreItem xmlns:ds="http://schemas.openxmlformats.org/officeDocument/2006/customXml" ds:itemID="{3D426DA3-8329-4B8F-8598-02094C6E2E6D}">
  <ds:schemaRefs>
    <ds:schemaRef ds:uri="http://schemas.microsoft.com/sharepoint/v3/contenttype/forms"/>
  </ds:schemaRefs>
</ds:datastoreItem>
</file>

<file path=customXml/itemProps2.xml><?xml version="1.0" encoding="utf-8"?>
<ds:datastoreItem xmlns:ds="http://schemas.openxmlformats.org/officeDocument/2006/customXml" ds:itemID="{89634EF7-F9DB-439C-9142-C29D42E8ABB1}"/>
</file>

<file path=customXml/itemProps3.xml><?xml version="1.0" encoding="utf-8"?>
<ds:datastoreItem xmlns:ds="http://schemas.openxmlformats.org/officeDocument/2006/customXml" ds:itemID="{72618DAD-A9F8-47BE-B210-52EB3FD04A1D}">
  <ds:schemaRefs>
    <ds:schemaRef ds:uri="http://schemas.microsoft.com/office/infopath/2007/PartnerControls"/>
    <ds:schemaRef ds:uri="16029f0c-9348-4490-8640-ee8624070fe8"/>
    <ds:schemaRef ds:uri="http://schemas.microsoft.com/office/2006/metadata/properties"/>
    <ds:schemaRef ds:uri="http://purl.org/dc/terms/"/>
    <ds:schemaRef ds:uri="http://schemas.microsoft.com/office/2006/documentManagement/types"/>
    <ds:schemaRef ds:uri="http://purl.org/dc/dcmitype/"/>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20559</TotalTime>
  <Words>930</Words>
  <Application>Microsoft Office PowerPoint</Application>
  <PresentationFormat>Widescreen</PresentationFormat>
  <Paragraphs>307</Paragraphs>
  <Slides>24</Slides>
  <Notes>21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24</vt:i4>
      </vt:variant>
    </vt:vector>
  </HeadingPairs>
  <TitlesOfParts>
    <vt:vector size="39" baseType="lpstr">
      <vt:lpstr>Aptos</vt:lpstr>
      <vt:lpstr>Arial</vt:lpstr>
      <vt:lpstr>Biome Light</vt:lpstr>
      <vt:lpstr>Calibri</vt:lpstr>
      <vt:lpstr>Calibri Light</vt:lpstr>
      <vt:lpstr>Castellar</vt:lpstr>
      <vt:lpstr>Century Schoolbook</vt:lpstr>
      <vt:lpstr>Georgia</vt:lpstr>
      <vt:lpstr>nyt-cheltenham</vt:lpstr>
      <vt:lpstr>Roboto</vt:lpstr>
      <vt:lpstr>Tahoma</vt:lpstr>
      <vt:lpstr>Times New Roman</vt:lpstr>
      <vt:lpstr>Wingdings</vt:lpstr>
      <vt:lpstr>Office Theme</vt:lpstr>
      <vt:lpstr>1_NDU</vt:lpstr>
      <vt:lpstr>PowerPoint Presentation</vt:lpstr>
      <vt:lpstr>PowerPoint Presentation</vt:lpstr>
      <vt:lpstr>PowerPoint Presentation</vt:lpstr>
      <vt:lpstr>PowerPoint Presentation</vt:lpstr>
      <vt:lpstr>Framework for Modern Diplomatic Relations &amp; Rules</vt:lpstr>
      <vt:lpstr>Elements of Diplomacy</vt:lpstr>
      <vt:lpstr>Skills of Diplomacy</vt:lpstr>
      <vt:lpstr>When diplomacy fails…</vt:lpstr>
      <vt:lpstr>…when diplomacy succeeds</vt:lpstr>
      <vt:lpstr>Global Presence: U.S. Diplomatic and Consular Missions </vt:lpstr>
      <vt:lpstr>PowerPoint Presentation</vt:lpstr>
      <vt:lpstr>PowerPoint Presentation</vt:lpstr>
      <vt:lpstr>U.S. Embassy Structure:  The Country Team</vt:lpstr>
      <vt:lpstr>Interagency at U.S. Embassies </vt:lpstr>
      <vt:lpstr>Cambodia – Diplomacy with an Enigma </vt:lpstr>
      <vt:lpstr>Embassy Communities</vt:lpstr>
      <vt:lpstr>Cultural Differences:  State &amp; Defense</vt:lpstr>
      <vt:lpstr> “We Have Met the Enemy  and He Is PowerPoint” </vt:lpstr>
      <vt:lpstr>PowerPoint Presentation</vt:lpstr>
      <vt:lpstr>A Quick Guide to U.S. State Department Rank and Insignia</vt:lpstr>
      <vt:lpstr>PowerPoint Presentation</vt:lpstr>
      <vt:lpstr>Better Together</vt:lpstr>
      <vt:lpstr>PowerPoint Presentation</vt:lpstr>
      <vt:lpstr>Comments &amp; Questions</vt:lpstr>
    </vt:vector>
  </TitlesOfParts>
  <Company>U.S. Department of Defense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Department 101: Diplomacy in Washington  and Overseas</dc:title>
  <dc:creator>Smith, Colin D LtCol US NDU</dc:creator>
  <cp:lastModifiedBy>Murphy, W. Patrick CIV US NWC/FAC</cp:lastModifiedBy>
  <cp:revision>14</cp:revision>
  <cp:lastPrinted>2025-02-04T12:47:39Z</cp:lastPrinted>
  <dcterms:created xsi:type="dcterms:W3CDTF">2020-09-18T16:56:23Z</dcterms:created>
  <dcterms:modified xsi:type="dcterms:W3CDTF">2025-08-05T16:07:54Z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0x0101008C3A07869D882648A96431C1019F6CCF</vt:lpwstr>
  </property>
  <property fmtid="{D5CDD505-2E9C-101B-9397-08002B2CF9AE}" pid="3" name="MSIP_Label_ed988144-24d0-4acc-b9ae-b4acf7ca0572_Enabled">
    <vt:lpwstr>true</vt:lpwstr>
  </property>
  <property fmtid="{D5CDD505-2E9C-101B-9397-08002B2CF9AE}" pid="4" name="MSIP_Label_ed988144-24d0-4acc-b9ae-b4acf7ca0572_SetDate">
    <vt:lpwstr>2024-04-24T16:23:10Z</vt:lpwstr>
  </property>
  <property fmtid="{D5CDD505-2E9C-101B-9397-08002B2CF9AE}" pid="5" name="MSIP_Label_ed988144-24d0-4acc-b9ae-b4acf7ca0572_Method">
    <vt:lpwstr>Privileged</vt:lpwstr>
  </property>
  <property fmtid="{D5CDD505-2E9C-101B-9397-08002B2CF9AE}" pid="6" name="MSIP_Label_ed988144-24d0-4acc-b9ae-b4acf7ca0572_Name">
    <vt:lpwstr>Public</vt:lpwstr>
  </property>
  <property fmtid="{D5CDD505-2E9C-101B-9397-08002B2CF9AE}" pid="7" name="MSIP_Label_ed988144-24d0-4acc-b9ae-b4acf7ca0572_SiteId">
    <vt:lpwstr>abfe949f-1dc8-462b-bf87-3527168dc052</vt:lpwstr>
  </property>
  <property fmtid="{D5CDD505-2E9C-101B-9397-08002B2CF9AE}" pid="8" name="MSIP_Label_ed988144-24d0-4acc-b9ae-b4acf7ca0572_ActionId">
    <vt:lpwstr>5b77f76a-dc96-476b-823d-91066de61788</vt:lpwstr>
  </property>
  <property fmtid="{D5CDD505-2E9C-101B-9397-08002B2CF9AE}" pid="9" name="MSIP_Label_ed988144-24d0-4acc-b9ae-b4acf7ca0572_ContentBits">
    <vt:lpwstr>0</vt:lpwstr>
  </property>
</Properties>
</file>