
<file path=[Content_Types].xml><?xml version="1.0" encoding="utf-8"?>
<Types xmlns="http://schemas.openxmlformats.org/package/2006/content-types">
  <Default Extension="emf" ContentType="image/x-emf"/>
  <Default Extension="eps" ContentType="image/ep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26C_9D465110.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 id="2147483704" r:id="rId5"/>
  </p:sldMasterIdLst>
  <p:notesMasterIdLst>
    <p:notesMasterId r:id="rId27"/>
  </p:notesMasterIdLst>
  <p:sldIdLst>
    <p:sldId id="4732" r:id="rId6"/>
    <p:sldId id="4716" r:id="rId7"/>
    <p:sldId id="4733" r:id="rId8"/>
    <p:sldId id="4747" r:id="rId9"/>
    <p:sldId id="4740" r:id="rId10"/>
    <p:sldId id="274" r:id="rId11"/>
    <p:sldId id="4721" r:id="rId12"/>
    <p:sldId id="4754" r:id="rId13"/>
    <p:sldId id="769" r:id="rId14"/>
    <p:sldId id="4755" r:id="rId15"/>
    <p:sldId id="4756" r:id="rId16"/>
    <p:sldId id="4781" r:id="rId17"/>
    <p:sldId id="4779" r:id="rId18"/>
    <p:sldId id="766" r:id="rId19"/>
    <p:sldId id="4782" r:id="rId20"/>
    <p:sldId id="4783" r:id="rId21"/>
    <p:sldId id="804" r:id="rId22"/>
    <p:sldId id="803" r:id="rId23"/>
    <p:sldId id="388" r:id="rId24"/>
    <p:sldId id="394" r:id="rId25"/>
    <p:sldId id="4784" r:id="rId26"/>
  </p:sldIdLst>
  <p:sldSz cx="14630400" cy="8229600"/>
  <p:notesSz cx="6954838"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1056" userDrawn="1">
          <p15:clr>
            <a:srgbClr val="A4A3A4"/>
          </p15:clr>
        </p15:guide>
        <p15:guide id="3" orient="horz" pos="4512" userDrawn="1">
          <p15:clr>
            <a:srgbClr val="A4A3A4"/>
          </p15:clr>
        </p15:guide>
        <p15:guide id="4" pos="624" userDrawn="1">
          <p15:clr>
            <a:srgbClr val="A4A3A4"/>
          </p15:clr>
        </p15:guide>
        <p15:guide id="5" orient="horz" pos="7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0E7B07-7CD9-050F-420B-194042974717}" name="Denise  Aube" initials="DA" userId="S::daube@crosbymarketing.com::232024cf-136a-4767-a4d5-e955e3853085" providerId="AD"/>
  <p188:author id="{152B000E-EBF0-3128-9051-2F0C46E71BD4}" name="Emily L. Shelley" initials="ES" userId="S::eshelley@crosbymarketing.com::d0d575fe-ad69-480d-a552-1d19a91623ef" providerId="AD"/>
  <p188:author id="{E2A9EA13-7D0A-1DA3-91DC-D2C863FAD083}" name="Julie Dymon" initials="JD" userId="S::jdymon@thebowengroup.com::43da63c1-603c-4bbe-be4a-3d5a19786a98" providerId="AD"/>
  <p188:author id="{8EB5D433-EF1F-B5F6-086D-21D27A69CF8A}" name="Marcos Ballestero" initials="MB" userId="S::mballestero@crosbymarketing.com::15c86be1-cfde-4f8c-92e6-3c66cd3bb501" providerId="AD"/>
  <p188:author id="{1D140849-99FB-5112-7EFB-1F49D1DED9AE}" name="Emmy Horowitz" initials="EH" userId="S::ehorowitz@crosbymarketing.com::6eb2cb18-14c2-41a0-bea0-651083ba5dce" providerId="AD"/>
  <p188:author id="{19689C5E-2A7B-B977-28A2-060990BBC8A1}" name="Juliet Villani" initials="JV" userId="S::joconnor@crosbymarketing.com::bcd21533-71b5-4d77-be86-85e4ded2f5cf" providerId="AD"/>
  <p188:author id="{D9DE8860-E454-45A2-23B9-0C8DD131ED11}" name="Emily L. Shelley" initials="ELS" userId="S::EShelley@crosbymarketing.com::d0d575fe-ad69-480d-a552-1d19a91623ef" providerId="AD"/>
  <p188:author id="{5EBBAA71-FBA6-D4A5-202F-60BEAB586C32}" name="Julian, David A CIV OSD OUSD P-R (USA)" initials="DJ" userId="S::david.a.julian.civ@mail.mil::14d5da64-56f0-4743-942d-932a5f471301" providerId="AD"/>
  <p188:author id="{1DB6B977-7918-4B2F-4B2F-25AAC7C23203}" name="Wagnon, Eryn T CIV OSD OUSD P-R (USA)" initials="W(" userId="S::eryn.t.wagnon.civ@mail.mil::2e1fe4d8-2e65-4645-80e1-ef3353a2cb39" providerId="AD"/>
  <p188:author id="{4D02648C-206F-912D-D9C2-C6690A30FB91}" name="Court Blatchford" initials="CB" userId="S::CBlatchford@crosbymarketing.com::30800a25-fd50-41e6-85f9-91d39b979531" providerId="AD"/>
  <p188:author id="{261AE097-8EDF-C135-D7DB-6377C86705F7}" name="Bridget M. Stockdale" initials="BS" userId="S::bstockdale@crosbymarketing.com::9a6d1829-669f-4d72-a102-790a73280003" providerId="AD"/>
  <p188:author id="{DA6591B7-62D8-CC0F-2797-295B30266D53}" name="Andrea M. Terry" initials="AT" userId="S::aterry@crosbymarketing.com::6d7b679f-37fa-4597-9098-a6d89f585b2f" providerId="AD"/>
  <p188:author id="{A2190BCA-0734-01B2-E60E-DB0F12A3E428}" name="Caroline Diamond" initials="CD" userId="S::cdiamond@crosbymarketing.com::00d4a386-07b9-4838-805e-b4a8bb8b4b71" providerId="AD"/>
  <p188:author id="{983381D4-3688-CD39-F585-35B733B07526}" name="Andrea M. Terry" initials="AMT" userId="S::ATerry@crosbymarketing.com::6d7b679f-37fa-4597-9098-a6d89f585b2f" providerId="AD"/>
  <p188:author id="{C50D6CD8-DA49-D36A-E53F-EF4FBAA10339}" name="Mallone, Megan C Lt Col OSD OGC" initials="MMCLCOO" userId="S-1-5-21-412667653-668731278-4213794525-2045327" providerId="AD"/>
  <p188:author id="{94D795F4-5658-8C30-F50C-5CEC15FE4BC7}" name="Coltrin, Michael J CIV OSD OUSD P-R (USA)" initials="C(" userId="S::michael.j.coltrin.civ@mail.mil::abc5d021-d2eb-42b7-b005-03efe6274d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e Midden" initials="KM" lastIdx="5" clrIdx="0">
    <p:extLst>
      <p:ext uri="{19B8F6BF-5375-455C-9EA6-DF929625EA0E}">
        <p15:presenceInfo xmlns:p15="http://schemas.microsoft.com/office/powerpoint/2012/main" userId="S-1-5-21-2871528693-4081628328-2113024643-21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967"/>
    <a:srgbClr val="00002D"/>
    <a:srgbClr val="35457F"/>
    <a:srgbClr val="589FCC"/>
    <a:srgbClr val="004380"/>
    <a:srgbClr val="355E9D"/>
    <a:srgbClr val="2B63B9"/>
    <a:srgbClr val="7B0000"/>
    <a:srgbClr val="7D4600"/>
    <a:srgbClr val="2C5C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66" d="100"/>
          <a:sy n="66" d="100"/>
        </p:scale>
        <p:origin x="720" y="58"/>
      </p:cViewPr>
      <p:guideLst>
        <p:guide orient="horz" pos="1344"/>
        <p:guide pos="1056"/>
        <p:guide orient="horz" pos="4512"/>
        <p:guide pos="624"/>
        <p:guide orient="horz" pos="768"/>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0" d="100"/>
          <a:sy n="80" d="100"/>
        </p:scale>
        <p:origin x="389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n, David A CIV OSD OUSD P-R (USA)" userId="14d5da64-56f0-4743-942d-932a5f471301" providerId="ADAL" clId="{014A51D1-6351-42AC-84F0-CF3A5C413EB9}"/>
    <pc:docChg chg="modSld">
      <pc:chgData name="Julian, David A CIV OSD OUSD P-R (USA)" userId="14d5da64-56f0-4743-942d-932a5f471301" providerId="ADAL" clId="{014A51D1-6351-42AC-84F0-CF3A5C413EB9}" dt="2026-08-11T02:16:18.844" v="14" actId="20577"/>
      <pc:docMkLst>
        <pc:docMk/>
      </pc:docMkLst>
      <pc:sldChg chg="modSp mod">
        <pc:chgData name="Julian, David A CIV OSD OUSD P-R (USA)" userId="14d5da64-56f0-4743-942d-932a5f471301" providerId="ADAL" clId="{014A51D1-6351-42AC-84F0-CF3A5C413EB9}" dt="2026-08-11T02:16:18.844" v="14" actId="20577"/>
        <pc:sldMkLst>
          <pc:docMk/>
          <pc:sldMk cId="3133673613" sldId="4721"/>
        </pc:sldMkLst>
        <pc:spChg chg="mod">
          <ac:chgData name="Julian, David A CIV OSD OUSD P-R (USA)" userId="14d5da64-56f0-4743-942d-932a5f471301" providerId="ADAL" clId="{014A51D1-6351-42AC-84F0-CF3A5C413EB9}" dt="2026-08-11T02:16:18.844" v="14" actId="20577"/>
          <ac:spMkLst>
            <pc:docMk/>
            <pc:sldMk cId="3133673613" sldId="4721"/>
            <ac:spMk id="16" creationId="{BD137D5D-ACDB-E0AB-CA0D-E02FBA5A97C1}"/>
          </ac:spMkLst>
        </pc:spChg>
      </pc:sldChg>
    </pc:docChg>
  </pc:docChgLst>
</pc:chgInfo>
</file>

<file path=ppt/comments/modernComment_126C_9D465110.xml><?xml version="1.0" encoding="utf-8"?>
<p188:cmLst xmlns:a="http://schemas.openxmlformats.org/drawingml/2006/main" xmlns:r="http://schemas.openxmlformats.org/officeDocument/2006/relationships" xmlns:p188="http://schemas.microsoft.com/office/powerpoint/2018/8/main">
  <p188:cm id="{78276975-4BF8-4171-B736-BF46EF71DDF8}" authorId="{E2A9EA13-7D0A-1DA3-91DC-D2C863FAD083}" created="2026-07-15T13:45:31.401">
    <ac:txMkLst xmlns:ac="http://schemas.microsoft.com/office/drawing/2013/main/command">
      <pc:docMk xmlns:pc="http://schemas.microsoft.com/office/powerpoint/2013/main/command"/>
      <pc:sldMk xmlns:pc="http://schemas.microsoft.com/office/powerpoint/2013/main/command" cId="3584237292" sldId="4716"/>
      <ac:spMk id="2" creationId="{CCB67094-EC0F-AB9E-E76B-6CD76A8FC419}"/>
      <ac:txMk cp="0" len="448">
        <ac:context len="450" hash="57807037"/>
      </ac:txMk>
    </ac:txMkLst>
    <p188:pos x="6500649" y="442451"/>
    <p188:txBody>
      <a:bodyPr/>
      <a:lstStyle/>
      <a:p>
        <a:r>
          <a:rPr lang="en-US"/>
          <a:t>Janay, do you have any updates for this section with the updates in branding?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3407"/>
          </a:xfrm>
          <a:prstGeom prst="rect">
            <a:avLst/>
          </a:prstGeom>
        </p:spPr>
        <p:txBody>
          <a:bodyPr vert="horz" lIns="92506" tIns="46254" rIns="92506" bIns="46254" rtlCol="0"/>
          <a:lstStyle>
            <a:lvl1pPr algn="l">
              <a:defRPr sz="1200"/>
            </a:lvl1pPr>
          </a:lstStyle>
          <a:p>
            <a:endParaRPr lang="en-US"/>
          </a:p>
        </p:txBody>
      </p:sp>
      <p:sp>
        <p:nvSpPr>
          <p:cNvPr id="3" name="Date Placeholder 2"/>
          <p:cNvSpPr>
            <a:spLocks noGrp="1"/>
          </p:cNvSpPr>
          <p:nvPr>
            <p:ph type="dt" idx="1"/>
          </p:nvPr>
        </p:nvSpPr>
        <p:spPr>
          <a:xfrm>
            <a:off x="3939465" y="0"/>
            <a:ext cx="3013763" cy="463407"/>
          </a:xfrm>
          <a:prstGeom prst="rect">
            <a:avLst/>
          </a:prstGeom>
        </p:spPr>
        <p:txBody>
          <a:bodyPr vert="horz" lIns="92506" tIns="46254" rIns="92506" bIns="46254" rtlCol="0"/>
          <a:lstStyle>
            <a:lvl1pPr algn="r">
              <a:defRPr sz="1200"/>
            </a:lvl1pPr>
          </a:lstStyle>
          <a:p>
            <a:fld id="{ECB9C80F-CD6E-944F-A3FF-79532296DDF8}" type="datetimeFigureOut">
              <a:rPr lang="en-US" smtClean="0"/>
              <a:t>8/10/2026</a:t>
            </a:fld>
            <a:endParaRPr lang="en-US"/>
          </a:p>
        </p:txBody>
      </p:sp>
      <p:sp>
        <p:nvSpPr>
          <p:cNvPr id="4" name="Slide Image Placeholder 3"/>
          <p:cNvSpPr>
            <a:spLocks noGrp="1" noRot="1" noChangeAspect="1"/>
          </p:cNvSpPr>
          <p:nvPr>
            <p:ph type="sldImg" idx="2"/>
          </p:nvPr>
        </p:nvSpPr>
        <p:spPr>
          <a:xfrm>
            <a:off x="706438" y="1154113"/>
            <a:ext cx="5541962" cy="3117850"/>
          </a:xfrm>
          <a:prstGeom prst="rect">
            <a:avLst/>
          </a:prstGeom>
          <a:noFill/>
          <a:ln w="12700">
            <a:solidFill>
              <a:prstClr val="black"/>
            </a:solidFill>
          </a:ln>
        </p:spPr>
        <p:txBody>
          <a:bodyPr vert="horz" lIns="92506" tIns="46254" rIns="92506" bIns="46254" rtlCol="0" anchor="ctr"/>
          <a:lstStyle/>
          <a:p>
            <a:endParaRPr lang="en-US"/>
          </a:p>
        </p:txBody>
      </p:sp>
      <p:sp>
        <p:nvSpPr>
          <p:cNvPr id="5" name="Notes Placeholder 4"/>
          <p:cNvSpPr>
            <a:spLocks noGrp="1"/>
          </p:cNvSpPr>
          <p:nvPr>
            <p:ph type="body" sz="quarter" idx="3"/>
          </p:nvPr>
        </p:nvSpPr>
        <p:spPr>
          <a:xfrm>
            <a:off x="695484" y="4444862"/>
            <a:ext cx="5563870" cy="3636705"/>
          </a:xfrm>
          <a:prstGeom prst="rect">
            <a:avLst/>
          </a:prstGeom>
        </p:spPr>
        <p:txBody>
          <a:bodyPr vert="horz" lIns="92506" tIns="46254" rIns="92506" bIns="462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3763" cy="463406"/>
          </a:xfrm>
          <a:prstGeom prst="rect">
            <a:avLst/>
          </a:prstGeom>
        </p:spPr>
        <p:txBody>
          <a:bodyPr vert="horz" lIns="92506" tIns="46254" rIns="92506" bIns="46254" rtlCol="0" anchor="b"/>
          <a:lstStyle>
            <a:lvl1pPr algn="l">
              <a:defRPr sz="1200"/>
            </a:lvl1pPr>
          </a:lstStyle>
          <a:p>
            <a:endParaRPr lang="en-US"/>
          </a:p>
        </p:txBody>
      </p:sp>
      <p:sp>
        <p:nvSpPr>
          <p:cNvPr id="7" name="Slide Number Placeholder 6"/>
          <p:cNvSpPr>
            <a:spLocks noGrp="1"/>
          </p:cNvSpPr>
          <p:nvPr>
            <p:ph type="sldNum" sz="quarter" idx="5"/>
          </p:nvPr>
        </p:nvSpPr>
        <p:spPr>
          <a:xfrm>
            <a:off x="3939465" y="8772669"/>
            <a:ext cx="3013763" cy="463406"/>
          </a:xfrm>
          <a:prstGeom prst="rect">
            <a:avLst/>
          </a:prstGeom>
        </p:spPr>
        <p:txBody>
          <a:bodyPr vert="horz" lIns="92506" tIns="46254" rIns="92506" bIns="46254" rtlCol="0" anchor="b"/>
          <a:lstStyle>
            <a:lvl1pPr algn="r">
              <a:defRPr sz="1200"/>
            </a:lvl1pPr>
          </a:lstStyle>
          <a:p>
            <a:fld id="{4E294525-BC39-644C-9F76-71043764BB23}" type="slidenum">
              <a:rPr lang="en-US" smtClean="0"/>
              <a:t>‹#›</a:t>
            </a:fld>
            <a:endParaRPr lang="en-US"/>
          </a:p>
        </p:txBody>
      </p:sp>
    </p:spTree>
    <p:extLst>
      <p:ext uri="{BB962C8B-B14F-4D97-AF65-F5344CB8AC3E}">
        <p14:creationId xmlns:p14="http://schemas.microsoft.com/office/powerpoint/2010/main" val="1147941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294525-BC39-644C-9F76-71043764BB23}" type="slidenum">
              <a:rPr lang="en-US" smtClean="0"/>
              <a:pPr/>
              <a:t>1</a:t>
            </a:fld>
            <a:endParaRPr lang="en-US" dirty="0"/>
          </a:p>
        </p:txBody>
      </p:sp>
    </p:spTree>
    <p:extLst>
      <p:ext uri="{BB962C8B-B14F-4D97-AF65-F5344CB8AC3E}">
        <p14:creationId xmlns:p14="http://schemas.microsoft.com/office/powerpoint/2010/main" val="1900005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D0BCF-095F-E976-C1A5-8E5D0C4A6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9269A7-EC21-E1AB-43F1-D02DD9419AB5}"/>
              </a:ext>
            </a:extLst>
          </p:cNvPr>
          <p:cNvSpPr>
            <a:spLocks noGrp="1" noRot="1" noChangeAspect="1"/>
          </p:cNvSpPr>
          <p:nvPr>
            <p:ph type="sldImg"/>
          </p:nvPr>
        </p:nvSpPr>
        <p:spPr/>
        <p:txBody>
          <a:bodyPr/>
          <a:lstStyle/>
          <a:p>
            <a:endParaRPr lang="en-US"/>
          </a:p>
        </p:txBody>
      </p:sp>
      <p:sp>
        <p:nvSpPr>
          <p:cNvPr id="4" name="Slide Number Placeholder 3">
            <a:extLst>
              <a:ext uri="{FF2B5EF4-FFF2-40B4-BE49-F238E27FC236}">
                <a16:creationId xmlns:a16="http://schemas.microsoft.com/office/drawing/2014/main" id="{C7CF36AF-5538-62C4-0B7A-D0A7AC75F01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294525-BC39-644C-9F76-71043764BB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24AC983B-C173-9EF7-B3AE-D1100306B03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279907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D9455-B92F-E962-18F2-9F91BC3005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3AAAE-55C4-7193-CCE6-D6EB36A110C0}"/>
              </a:ext>
            </a:extLst>
          </p:cNvPr>
          <p:cNvSpPr>
            <a:spLocks noGrp="1" noRot="1" noChangeAspect="1"/>
          </p:cNvSpPr>
          <p:nvPr>
            <p:ph type="sldImg"/>
          </p:nvPr>
        </p:nvSpPr>
        <p:spPr/>
        <p:txBody>
          <a:bodyPr/>
          <a:lstStyle/>
          <a:p>
            <a:endParaRPr lang="en-US"/>
          </a:p>
        </p:txBody>
      </p:sp>
      <p:sp>
        <p:nvSpPr>
          <p:cNvPr id="4" name="Slide Number Placeholder 3">
            <a:extLst>
              <a:ext uri="{FF2B5EF4-FFF2-40B4-BE49-F238E27FC236}">
                <a16:creationId xmlns:a16="http://schemas.microsoft.com/office/drawing/2014/main" id="{4074E48E-8507-E735-74C4-81B60BD01E9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294525-BC39-644C-9F76-71043764BB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A0AC94A-47EF-99F3-FCB2-841A8270D0A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887496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FF500-4E76-EFE4-6F48-D8218E7EF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DFA3CF-347C-E424-3782-0970E2520F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87350B-E58E-60D2-ED50-AC7A31B08A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031440-6CDB-9B9E-34CB-1D4D3C1180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9E1CA7-2F13-0240-A745-06FDDB824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627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C7EDE-527B-512A-F2B4-D5C8B7F81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D845E0-A676-CC1C-5D8D-DF1246BCC3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89A21C-B299-A3E4-848D-EADCB72C86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E00B3A-31B2-1CF5-71D7-8C0D290C45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294525-BC39-644C-9F76-71043764BB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6805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94525-BC39-644C-9F76-71043764BB23}" type="slidenum">
              <a:rPr lang="en-US" smtClean="0"/>
              <a:t>14</a:t>
            </a:fld>
            <a:endParaRPr lang="en-US"/>
          </a:p>
        </p:txBody>
      </p:sp>
    </p:spTree>
    <p:extLst>
      <p:ext uri="{BB962C8B-B14F-4D97-AF65-F5344CB8AC3E}">
        <p14:creationId xmlns:p14="http://schemas.microsoft.com/office/powerpoint/2010/main" val="1644929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94525-BC39-644C-9F76-71043764BB23}" type="slidenum">
              <a:rPr lang="en-US" smtClean="0"/>
              <a:t>15</a:t>
            </a:fld>
            <a:endParaRPr lang="en-US"/>
          </a:p>
        </p:txBody>
      </p:sp>
    </p:spTree>
    <p:extLst>
      <p:ext uri="{BB962C8B-B14F-4D97-AF65-F5344CB8AC3E}">
        <p14:creationId xmlns:p14="http://schemas.microsoft.com/office/powerpoint/2010/main" val="470619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A32F5-FC79-F45C-1AC9-02D102518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968276-CAC7-1D6F-1D5F-63506FBAA6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7F3BDB-D998-8A5D-8843-8B1D8D6AB7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1C80F2-F821-F248-AC77-FB660DDDB77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294525-BC39-644C-9F76-71043764BB23}"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030524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9E1CA7-2F13-0240-A745-06FDDB824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185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9E1CA7-2F13-0240-A745-06FDDB824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8278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9E1CA7-2F13-0240-A745-06FDDB824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369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94525-BC39-644C-9F76-71043764BB23}" type="slidenum">
              <a:rPr lang="en-US" smtClean="0"/>
              <a:pPr/>
              <a:t>2</a:t>
            </a:fld>
            <a:endParaRPr lang="en-US" dirty="0"/>
          </a:p>
        </p:txBody>
      </p:sp>
    </p:spTree>
    <p:extLst>
      <p:ext uri="{BB962C8B-B14F-4D97-AF65-F5344CB8AC3E}">
        <p14:creationId xmlns:p14="http://schemas.microsoft.com/office/powerpoint/2010/main" val="162247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9E1CA7-2F13-0240-A745-06FDDB824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2717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294525-BC39-644C-9F76-71043764BB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4332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B7CB3-9F33-B144-0134-AF30AF704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42E8D-1B3F-B083-8B64-6EDB69AD4A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CC092F-2D01-B02C-0448-56258C3F36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63C5B9-140E-110C-BDCF-98F7F2881125}"/>
              </a:ext>
            </a:extLst>
          </p:cNvPr>
          <p:cNvSpPr>
            <a:spLocks noGrp="1"/>
          </p:cNvSpPr>
          <p:nvPr>
            <p:ph type="sldNum" sz="quarter" idx="5"/>
          </p:nvPr>
        </p:nvSpPr>
        <p:spPr/>
        <p:txBody>
          <a:bodyPr/>
          <a:lstStyle/>
          <a:p>
            <a:fld id="{4E294525-BC39-644C-9F76-71043764BB23}" type="slidenum">
              <a:rPr lang="en-US" smtClean="0"/>
              <a:pPr/>
              <a:t>3</a:t>
            </a:fld>
            <a:endParaRPr lang="en-US" dirty="0"/>
          </a:p>
        </p:txBody>
      </p:sp>
    </p:spTree>
    <p:extLst>
      <p:ext uri="{BB962C8B-B14F-4D97-AF65-F5344CB8AC3E}">
        <p14:creationId xmlns:p14="http://schemas.microsoft.com/office/powerpoint/2010/main" val="1543621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5B632-0F47-F85A-0152-7F2B59467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C1AB58-A917-FA47-E5EC-AD84A55039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88777A-A524-CF8A-B8FF-4041A77FE3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E188C9-70ED-6E45-3AE1-72862818E47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294525-BC39-644C-9F76-71043764BB23}"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938548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94525-BC39-644C-9F76-71043764BB23}" type="slidenum">
              <a:rPr lang="en-US" smtClean="0"/>
              <a:t>5</a:t>
            </a:fld>
            <a:endParaRPr lang="en-US"/>
          </a:p>
        </p:txBody>
      </p:sp>
    </p:spTree>
    <p:extLst>
      <p:ext uri="{BB962C8B-B14F-4D97-AF65-F5344CB8AC3E}">
        <p14:creationId xmlns:p14="http://schemas.microsoft.com/office/powerpoint/2010/main" val="4183066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94525-BC39-644C-9F76-71043764BB23}" type="slidenum">
              <a:rPr lang="en-US" smtClean="0"/>
              <a:t>6</a:t>
            </a:fld>
            <a:endParaRPr lang="en-US"/>
          </a:p>
        </p:txBody>
      </p:sp>
    </p:spTree>
    <p:extLst>
      <p:ext uri="{BB962C8B-B14F-4D97-AF65-F5344CB8AC3E}">
        <p14:creationId xmlns:p14="http://schemas.microsoft.com/office/powerpoint/2010/main" val="3909795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94525-BC39-644C-9F76-71043764BB23}" type="slidenum">
              <a:rPr lang="en-US" smtClean="0"/>
              <a:pPr/>
              <a:t>7</a:t>
            </a:fld>
            <a:endParaRPr lang="en-US" dirty="0"/>
          </a:p>
        </p:txBody>
      </p:sp>
    </p:spTree>
    <p:extLst>
      <p:ext uri="{BB962C8B-B14F-4D97-AF65-F5344CB8AC3E}">
        <p14:creationId xmlns:p14="http://schemas.microsoft.com/office/powerpoint/2010/main" val="462433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C45DB-7BA3-A992-4F61-03293DCFB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F5275-728F-F43F-2385-3981A92EF210}"/>
              </a:ext>
            </a:extLst>
          </p:cNvPr>
          <p:cNvSpPr>
            <a:spLocks noGrp="1" noRot="1" noChangeAspect="1"/>
          </p:cNvSpPr>
          <p:nvPr>
            <p:ph type="sldImg"/>
          </p:nvPr>
        </p:nvSpPr>
        <p:spPr/>
        <p:txBody>
          <a:bodyPr/>
          <a:lstStyle/>
          <a:p>
            <a:endParaRPr lang="en-US"/>
          </a:p>
        </p:txBody>
      </p:sp>
      <p:sp>
        <p:nvSpPr>
          <p:cNvPr id="4" name="Slide Number Placeholder 3">
            <a:extLst>
              <a:ext uri="{FF2B5EF4-FFF2-40B4-BE49-F238E27FC236}">
                <a16:creationId xmlns:a16="http://schemas.microsoft.com/office/drawing/2014/main" id="{CE6B29D2-56E0-ACBC-A8DB-0EAB365DD41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294525-BC39-644C-9F76-71043764BB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F1449CAC-24E4-60DC-ACAA-BD513A77054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77272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9E1CA7-2F13-0240-A745-06FDDB824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5098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e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pouseworks.militaryonesource.mil/"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pouseworks.militaryonesource.mil/"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658" y="1727610"/>
            <a:ext cx="12913286" cy="5017320"/>
          </a:xfrm>
        </p:spPr>
        <p:txBody>
          <a:bodyPr lIns="0" tIns="0" rIns="0" bIns="0">
            <a:noAutofit/>
          </a:bodyPr>
          <a:lstStyle>
            <a:lvl1pPr>
              <a:buClr>
                <a:srgbClr val="C00000"/>
              </a:buClr>
              <a:defRPr sz="2000">
                <a:solidFill>
                  <a:schemeClr val="tx1">
                    <a:lumMod val="50000"/>
                    <a:lumOff val="50000"/>
                  </a:schemeClr>
                </a:solidFill>
                <a:latin typeface="Roboto" panose="02000000000000000000" pitchFamily="2" charset="0"/>
                <a:ea typeface="Roboto" panose="02000000000000000000" pitchFamily="2" charset="0"/>
              </a:defRPr>
            </a:lvl1pPr>
            <a:lvl2pPr>
              <a:buClr>
                <a:srgbClr val="C00000"/>
              </a:buClr>
              <a:defRPr sz="1800">
                <a:solidFill>
                  <a:schemeClr val="tx1">
                    <a:lumMod val="50000"/>
                    <a:lumOff val="50000"/>
                  </a:schemeClr>
                </a:solidFill>
                <a:latin typeface="Roboto" panose="02000000000000000000" pitchFamily="2" charset="0"/>
                <a:ea typeface="Roboto" panose="02000000000000000000" pitchFamily="2" charset="0"/>
              </a:defRPr>
            </a:lvl2pPr>
            <a:lvl3pPr>
              <a:buClr>
                <a:srgbClr val="C00000"/>
              </a:buClr>
              <a:defRPr sz="1400">
                <a:solidFill>
                  <a:schemeClr val="tx1">
                    <a:lumMod val="50000"/>
                    <a:lumOff val="50000"/>
                  </a:schemeClr>
                </a:solidFill>
                <a:latin typeface="Roboto" panose="02000000000000000000" pitchFamily="2" charset="0"/>
                <a:ea typeface="Roboto" panose="02000000000000000000" pitchFamily="2" charset="0"/>
              </a:defRPr>
            </a:lvl3pPr>
            <a:lvl4pPr>
              <a:buClr>
                <a:srgbClr val="C00000"/>
              </a:buClr>
              <a:defRPr sz="1400">
                <a:solidFill>
                  <a:schemeClr val="tx1">
                    <a:lumMod val="50000"/>
                    <a:lumOff val="50000"/>
                  </a:schemeClr>
                </a:solidFill>
                <a:latin typeface="Roboto" panose="02000000000000000000" pitchFamily="2" charset="0"/>
                <a:ea typeface="Roboto" panose="02000000000000000000" pitchFamily="2" charset="0"/>
              </a:defRPr>
            </a:lvl4pPr>
            <a:lvl5pPr>
              <a:buClr>
                <a:srgbClr val="C00000"/>
              </a:buClr>
              <a:defRPr sz="1400">
                <a:solidFill>
                  <a:schemeClr val="tx1">
                    <a:lumMod val="50000"/>
                    <a:lumOff val="50000"/>
                  </a:schemeClr>
                </a:solidFill>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815320" y="7450344"/>
            <a:ext cx="3291840" cy="438150"/>
          </a:xfrm>
        </p:spPr>
        <p:txBody>
          <a:bodyPr lIns="0" tIns="0" rIns="0" bIns="0"/>
          <a:lstStyle>
            <a:lvl1pPr>
              <a:defRPr sz="1000">
                <a:latin typeface="Helvetica" pitchFamily="2" charset="0"/>
              </a:defRPr>
            </a:lvl1pPr>
          </a:lstStyle>
          <a:p>
            <a:fld id="{48F63A3B-78C7-47BE-AE5E-E10140E04643}" type="slidenum">
              <a:rPr lang="en-US" smtClean="0"/>
              <a:pPr/>
              <a:t>‹#›</a:t>
            </a:fld>
            <a:endParaRPr lang="en-US"/>
          </a:p>
        </p:txBody>
      </p:sp>
      <p:sp>
        <p:nvSpPr>
          <p:cNvPr id="2" name="Title 1"/>
          <p:cNvSpPr>
            <a:spLocks noGrp="1"/>
          </p:cNvSpPr>
          <p:nvPr>
            <p:ph type="title"/>
          </p:nvPr>
        </p:nvSpPr>
        <p:spPr>
          <a:xfrm>
            <a:off x="642658" y="287866"/>
            <a:ext cx="12913285" cy="793132"/>
          </a:xfrm>
        </p:spPr>
        <p:txBody>
          <a:bodyPr lIns="0" tIns="0" rIns="0" bIns="0">
            <a:normAutofit/>
          </a:bodyPr>
          <a:lstStyle>
            <a:lvl1pPr>
              <a:defRPr sz="2400">
                <a:solidFill>
                  <a:srgbClr val="35457F"/>
                </a:solidFill>
                <a:latin typeface="Roboto" panose="02000000000000000000" pitchFamily="2" charset="0"/>
                <a:ea typeface="Roboto" panose="02000000000000000000" pitchFamily="2" charset="0"/>
              </a:defRPr>
            </a:lvl1pPr>
          </a:lstStyle>
          <a:p>
            <a:r>
              <a:rPr lang="en-US"/>
              <a:t>Click to edit Master title style</a:t>
            </a:r>
          </a:p>
        </p:txBody>
      </p:sp>
      <p:pic>
        <p:nvPicPr>
          <p:cNvPr id="7" name="Picture 6" descr="MCFP_seal_cmyk.eps">
            <a:hlinkClick r:id="" action="ppaction://hlinkshowjump?jump=firstslide"/>
            <a:extLst>
              <a:ext uri="{FF2B5EF4-FFF2-40B4-BE49-F238E27FC236}">
                <a16:creationId xmlns:a16="http://schemas.microsoft.com/office/drawing/2014/main" id="{11742C6A-2F46-D4C7-743D-E2C2CE902AA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4040" y="7366000"/>
            <a:ext cx="577168" cy="575734"/>
          </a:xfrm>
          <a:prstGeom prst="rect">
            <a:avLst/>
          </a:prstGeom>
        </p:spPr>
      </p:pic>
      <p:sp>
        <p:nvSpPr>
          <p:cNvPr id="8" name="Rectangle 7">
            <a:extLst>
              <a:ext uri="{FF2B5EF4-FFF2-40B4-BE49-F238E27FC236}">
                <a16:creationId xmlns:a16="http://schemas.microsoft.com/office/drawing/2014/main" id="{E89A9BC4-C70D-7EE6-EE3B-CA3451EB624A}"/>
              </a:ext>
            </a:extLst>
          </p:cNvPr>
          <p:cNvSpPr/>
          <p:nvPr userDrawn="1"/>
        </p:nvSpPr>
        <p:spPr>
          <a:xfrm>
            <a:off x="0" y="0"/>
            <a:ext cx="14630400" cy="278703"/>
          </a:xfrm>
          <a:prstGeom prst="rect">
            <a:avLst/>
          </a:prstGeom>
          <a:solidFill>
            <a:srgbClr val="3545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561BDFD-5479-2C3D-F4E9-FA8D1CFCD9C8}"/>
              </a:ext>
            </a:extLst>
          </p:cNvPr>
          <p:cNvSpPr txBox="1"/>
          <p:nvPr userDrawn="1"/>
        </p:nvSpPr>
        <p:spPr>
          <a:xfrm>
            <a:off x="1316907" y="7584781"/>
            <a:ext cx="2484013" cy="169277"/>
          </a:xfrm>
          <a:prstGeom prst="rect">
            <a:avLst/>
          </a:prstGeom>
          <a:noFill/>
        </p:spPr>
        <p:txBody>
          <a:bodyPr wrap="none" lIns="0" tIns="0" rIns="91440" bIns="0" rtlCol="0">
            <a:spAutoFit/>
          </a:bodyPr>
          <a:lstStyle/>
          <a:p>
            <a:r>
              <a:rPr lang="en-US" sz="1100" b="1" i="0">
                <a:solidFill>
                  <a:srgbClr val="35457F"/>
                </a:solidFill>
                <a:latin typeface="Roboto" panose="02000000000000000000" pitchFamily="2" charset="0"/>
                <a:ea typeface="Roboto" panose="02000000000000000000" pitchFamily="2" charset="0"/>
              </a:rPr>
              <a:t>Military Community and Family Policy</a:t>
            </a:r>
          </a:p>
        </p:txBody>
      </p:sp>
    </p:spTree>
    <p:extLst>
      <p:ext uri="{BB962C8B-B14F-4D97-AF65-F5344CB8AC3E}">
        <p14:creationId xmlns:p14="http://schemas.microsoft.com/office/powerpoint/2010/main" val="128949790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le and one column / Image">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B6400E7-EC96-C30E-2747-7F8CF1086502}"/>
              </a:ext>
            </a:extLst>
          </p:cNvPr>
          <p:cNvSpPr>
            <a:spLocks noGrp="1" noChangeAspect="1"/>
          </p:cNvSpPr>
          <p:nvPr>
            <p:ph type="pic" sz="quarter" idx="13"/>
          </p:nvPr>
        </p:nvSpPr>
        <p:spPr>
          <a:xfrm>
            <a:off x="8777017" y="972588"/>
            <a:ext cx="5853383" cy="6263587"/>
          </a:xfrm>
          <a:prstGeom prst="rect">
            <a:avLst/>
          </a:prstGeom>
          <a:noFill/>
        </p:spPr>
        <p:txBody>
          <a:bodyPr/>
          <a:lstStyle>
            <a:lvl1pPr>
              <a:defRPr b="0" i="0">
                <a:latin typeface="Aptos" panose="020B0004020202020204" pitchFamily="34" charset="0"/>
              </a:defRPr>
            </a:lvl1pPr>
          </a:lstStyle>
          <a:p>
            <a:endParaRPr lang="en-US"/>
          </a:p>
        </p:txBody>
      </p:sp>
      <p:sp>
        <p:nvSpPr>
          <p:cNvPr id="5" name="Slide Number Placeholder 5">
            <a:extLst>
              <a:ext uri="{FF2B5EF4-FFF2-40B4-BE49-F238E27FC236}">
                <a16:creationId xmlns:a16="http://schemas.microsoft.com/office/drawing/2014/main" id="{8527C0EC-D694-D918-0A24-8918D6275879}"/>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9" name="Straight Connector 8">
            <a:extLst>
              <a:ext uri="{FF2B5EF4-FFF2-40B4-BE49-F238E27FC236}">
                <a16:creationId xmlns:a16="http://schemas.microsoft.com/office/drawing/2014/main" id="{B727D0AF-C343-0744-7871-FB59405E21C0}"/>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E2EC2BAE-7E25-9B36-F4E5-7AAB1E47BE63}"/>
              </a:ext>
            </a:extLst>
          </p:cNvPr>
          <p:cNvSpPr>
            <a:spLocks noGrp="1"/>
          </p:cNvSpPr>
          <p:nvPr>
            <p:ph type="body" sz="quarter" idx="15"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4" name="Rectangle 3">
            <a:extLst>
              <a:ext uri="{FF2B5EF4-FFF2-40B4-BE49-F238E27FC236}">
                <a16:creationId xmlns:a16="http://schemas.microsoft.com/office/drawing/2014/main" id="{2591459F-533D-70CB-0495-7F1C89F01D85}"/>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8" name="Content Placeholder 8">
            <a:extLst>
              <a:ext uri="{FF2B5EF4-FFF2-40B4-BE49-F238E27FC236}">
                <a16:creationId xmlns:a16="http://schemas.microsoft.com/office/drawing/2014/main" id="{19DDE427-7DE6-8442-F891-47810B0B2CA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11" name="Picture 10">
            <a:extLst>
              <a:ext uri="{FF2B5EF4-FFF2-40B4-BE49-F238E27FC236}">
                <a16:creationId xmlns:a16="http://schemas.microsoft.com/office/drawing/2014/main" id="{55231CAE-415C-2C5D-9F35-EEE5CFDF404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3" name="Title 1">
            <a:extLst>
              <a:ext uri="{FF2B5EF4-FFF2-40B4-BE49-F238E27FC236}">
                <a16:creationId xmlns:a16="http://schemas.microsoft.com/office/drawing/2014/main" id="{969A5164-D022-9063-CFCD-BAF4EDD5C680}"/>
              </a:ext>
            </a:extLst>
          </p:cNvPr>
          <p:cNvSpPr>
            <a:spLocks noGrp="1"/>
          </p:cNvSpPr>
          <p:nvPr>
            <p:ph type="title" hasCustomPrompt="1"/>
          </p:nvPr>
        </p:nvSpPr>
        <p:spPr>
          <a:xfrm>
            <a:off x="642658" y="954037"/>
            <a:ext cx="7742924" cy="1146609"/>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
        <p:nvSpPr>
          <p:cNvPr id="15" name="Text Placeholder 2">
            <a:extLst>
              <a:ext uri="{FF2B5EF4-FFF2-40B4-BE49-F238E27FC236}">
                <a16:creationId xmlns:a16="http://schemas.microsoft.com/office/drawing/2014/main" id="{36C5EC3B-DFCC-479C-C251-E9872ED04A3F}"/>
              </a:ext>
            </a:extLst>
          </p:cNvPr>
          <p:cNvSpPr>
            <a:spLocks noGrp="1"/>
          </p:cNvSpPr>
          <p:nvPr>
            <p:ph type="body" sz="quarter" idx="18" hasCustomPrompt="1"/>
          </p:nvPr>
        </p:nvSpPr>
        <p:spPr>
          <a:xfrm>
            <a:off x="637255" y="2286679"/>
            <a:ext cx="7742924" cy="384493"/>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None/>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6" name="Text Placeholder 12">
            <a:extLst>
              <a:ext uri="{FF2B5EF4-FFF2-40B4-BE49-F238E27FC236}">
                <a16:creationId xmlns:a16="http://schemas.microsoft.com/office/drawing/2014/main" id="{412601E6-E5E2-AC0E-8D41-647C61CAA5EB}"/>
              </a:ext>
            </a:extLst>
          </p:cNvPr>
          <p:cNvSpPr>
            <a:spLocks noGrp="1"/>
          </p:cNvSpPr>
          <p:nvPr>
            <p:ph type="body" sz="quarter" idx="19"/>
          </p:nvPr>
        </p:nvSpPr>
        <p:spPr>
          <a:xfrm>
            <a:off x="637255" y="2857201"/>
            <a:ext cx="7740540" cy="421847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833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Closing or Questions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6E29B57-C1F1-0D33-AA46-BC2007394D15}"/>
              </a:ext>
            </a:extLst>
          </p:cNvPr>
          <p:cNvSpPr>
            <a:spLocks noGrp="1"/>
          </p:cNvSpPr>
          <p:nvPr>
            <p:ph type="body" sz="quarter" idx="11"/>
          </p:nvPr>
        </p:nvSpPr>
        <p:spPr>
          <a:xfrm>
            <a:off x="642658" y="2475592"/>
            <a:ext cx="6672542" cy="703258"/>
          </a:xfrm>
          <a:prstGeom prst="rect">
            <a:avLst/>
          </a:prstGeom>
        </p:spPr>
        <p:txBody>
          <a:bodyPr lIns="0" tIns="0" rIns="0" bIns="0" anchor="ctr" anchorCtr="0"/>
          <a:lstStyle>
            <a:lvl1pPr marL="0" indent="0">
              <a:lnSpc>
                <a:spcPct val="80000"/>
              </a:lnSpc>
              <a:spcAft>
                <a:spcPts val="982"/>
              </a:spcAft>
              <a:buNone/>
              <a:defRPr sz="4909" b="1" i="0" baseline="0">
                <a:solidFill>
                  <a:schemeClr val="accent6"/>
                </a:solidFill>
                <a:latin typeface="Aptos" panose="020B0004020202020204" pitchFamily="34" charset="0"/>
                <a:cs typeface="Futura" panose="020B0602020204020303" pitchFamily="34" charset="-79"/>
              </a:defRPr>
            </a:lvl1pPr>
            <a:lvl2pPr>
              <a:defRPr sz="4909" b="1">
                <a:solidFill>
                  <a:schemeClr val="bg2"/>
                </a:solidFill>
                <a:latin typeface="Figtree" pitchFamily="2" charset="0"/>
              </a:defRPr>
            </a:lvl2pPr>
            <a:lvl3pPr>
              <a:defRPr sz="4909" b="1">
                <a:solidFill>
                  <a:schemeClr val="bg2"/>
                </a:solidFill>
                <a:latin typeface="Figtree" pitchFamily="2" charset="0"/>
              </a:defRPr>
            </a:lvl3pPr>
            <a:lvl4pPr>
              <a:defRPr sz="4909" b="1">
                <a:solidFill>
                  <a:schemeClr val="bg2"/>
                </a:solidFill>
                <a:latin typeface="Figtree" pitchFamily="2" charset="0"/>
              </a:defRPr>
            </a:lvl4pPr>
            <a:lvl5pPr>
              <a:defRPr sz="4909" b="1">
                <a:solidFill>
                  <a:schemeClr val="bg2"/>
                </a:solidFill>
                <a:latin typeface="Figtree" pitchFamily="2" charset="0"/>
              </a:defRPr>
            </a:lvl5pPr>
          </a:lstStyle>
          <a:p>
            <a:pPr lvl="0"/>
            <a:endParaRPr lang="en-US" dirty="0"/>
          </a:p>
        </p:txBody>
      </p:sp>
      <p:sp>
        <p:nvSpPr>
          <p:cNvPr id="8" name="Text Placeholder 3">
            <a:extLst>
              <a:ext uri="{FF2B5EF4-FFF2-40B4-BE49-F238E27FC236}">
                <a16:creationId xmlns:a16="http://schemas.microsoft.com/office/drawing/2014/main" id="{31604EF8-0D10-E583-4A35-24689258CC07}"/>
              </a:ext>
            </a:extLst>
          </p:cNvPr>
          <p:cNvSpPr>
            <a:spLocks noGrp="1"/>
          </p:cNvSpPr>
          <p:nvPr>
            <p:ph type="body" sz="quarter" idx="13"/>
          </p:nvPr>
        </p:nvSpPr>
        <p:spPr>
          <a:xfrm>
            <a:off x="642658" y="4240234"/>
            <a:ext cx="6672542" cy="2104115"/>
          </a:xfrm>
          <a:prstGeom prst="rect">
            <a:avLst/>
          </a:prstGeom>
        </p:spPr>
        <p:txBody>
          <a:bodyPr lIns="0" tIns="0" rIns="0" bIns="0" anchor="t" anchorCtr="0">
            <a:noAutofit/>
          </a:bodyPr>
          <a:lstStyle>
            <a:lvl1pPr marL="0" marR="0" indent="0" algn="l" defTabSz="1097280" rtl="0" eaLnBrk="1" fontAlgn="auto" latinLnBrk="0" hangingPunct="1">
              <a:lnSpc>
                <a:spcPct val="90000"/>
              </a:lnSpc>
              <a:spcBef>
                <a:spcPts val="300"/>
              </a:spcBef>
              <a:spcAft>
                <a:spcPts val="200"/>
              </a:spcAft>
              <a:buClr>
                <a:schemeClr val="bg2">
                  <a:lumMod val="50000"/>
                </a:schemeClr>
              </a:buClr>
              <a:buSzTx/>
              <a:buFont typeface="Arial" panose="020B0604020202020204" pitchFamily="34" charset="0"/>
              <a:buNone/>
              <a:tabLst/>
              <a:defRPr sz="2000" b="0" i="0">
                <a:solidFill>
                  <a:schemeClr val="tx1">
                    <a:lumMod val="95000"/>
                    <a:lumOff val="5000"/>
                  </a:schemeClr>
                </a:solidFill>
                <a:latin typeface="Aptos" panose="020B0004020202020204" pitchFamily="34" charset="0"/>
                <a:cs typeface="Futura" panose="020B0602020204020303" pitchFamily="34" charset="-79"/>
              </a:defRPr>
            </a:lvl1pPr>
            <a:lvl2pPr>
              <a:defRPr sz="4909" b="1">
                <a:solidFill>
                  <a:schemeClr val="bg2"/>
                </a:solidFill>
                <a:latin typeface="Figtree" pitchFamily="2" charset="0"/>
              </a:defRPr>
            </a:lvl2pPr>
            <a:lvl3pPr>
              <a:defRPr sz="4909" b="1">
                <a:solidFill>
                  <a:schemeClr val="bg2"/>
                </a:solidFill>
                <a:latin typeface="Figtree" pitchFamily="2" charset="0"/>
              </a:defRPr>
            </a:lvl3pPr>
            <a:lvl4pPr>
              <a:defRPr sz="4909" b="1">
                <a:solidFill>
                  <a:schemeClr val="bg2"/>
                </a:solidFill>
                <a:latin typeface="Figtree" pitchFamily="2" charset="0"/>
              </a:defRPr>
            </a:lvl4pPr>
            <a:lvl5pPr>
              <a:defRPr sz="4909" b="1">
                <a:solidFill>
                  <a:schemeClr val="bg2"/>
                </a:solidFill>
                <a:latin typeface="Figtree" pitchFamily="2" charset="0"/>
              </a:defRPr>
            </a:lvl5pPr>
          </a:lstStyle>
          <a:p>
            <a:pPr lvl="0"/>
            <a:endParaRPr lang="en-US" dirty="0"/>
          </a:p>
        </p:txBody>
      </p:sp>
      <p:sp>
        <p:nvSpPr>
          <p:cNvPr id="10" name="Slide Number Placeholder 5">
            <a:extLst>
              <a:ext uri="{FF2B5EF4-FFF2-40B4-BE49-F238E27FC236}">
                <a16:creationId xmlns:a16="http://schemas.microsoft.com/office/drawing/2014/main" id="{1107EC36-DCFE-7E2E-0E26-ABEB4B48A9A5}"/>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7" name="Straight Connector 16">
            <a:extLst>
              <a:ext uri="{FF2B5EF4-FFF2-40B4-BE49-F238E27FC236}">
                <a16:creationId xmlns:a16="http://schemas.microsoft.com/office/drawing/2014/main" id="{A3D4AA8F-D026-5D3C-BDE6-AA410185ECFD}"/>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7DB1EAAD-0BB4-4D42-A0E9-495B4E833CE3}"/>
              </a:ext>
            </a:extLst>
          </p:cNvPr>
          <p:cNvSpPr>
            <a:spLocks noGrp="1"/>
          </p:cNvSpPr>
          <p:nvPr>
            <p:ph type="body" sz="quarter" idx="14"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pic>
        <p:nvPicPr>
          <p:cNvPr id="46" name="Picture 45" descr="Military Community and Family Policy logo">
            <a:extLst>
              <a:ext uri="{FF2B5EF4-FFF2-40B4-BE49-F238E27FC236}">
                <a16:creationId xmlns:a16="http://schemas.microsoft.com/office/drawing/2014/main" id="{D36FD6F1-D5E7-8179-E2D0-E1C5D95EBFE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683500" y="1023730"/>
            <a:ext cx="6946900" cy="6221619"/>
          </a:xfrm>
          <a:prstGeom prst="rect">
            <a:avLst/>
          </a:prstGeom>
        </p:spPr>
      </p:pic>
      <p:sp>
        <p:nvSpPr>
          <p:cNvPr id="12" name="Rectangle 11">
            <a:extLst>
              <a:ext uri="{FF2B5EF4-FFF2-40B4-BE49-F238E27FC236}">
                <a16:creationId xmlns:a16="http://schemas.microsoft.com/office/drawing/2014/main" id="{D99FD7F2-AB0C-B57B-5999-E86B0BFCE35D}"/>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D4A21395-0069-D201-7591-38720A5452B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3" name="Picture 2">
            <a:extLst>
              <a:ext uri="{FF2B5EF4-FFF2-40B4-BE49-F238E27FC236}">
                <a16:creationId xmlns:a16="http://schemas.microsoft.com/office/drawing/2014/main" id="{8FFB9572-5E5C-E8CF-4A38-8138EFC68EBC}"/>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6" name="Text Placeholder 5">
            <a:extLst>
              <a:ext uri="{FF2B5EF4-FFF2-40B4-BE49-F238E27FC236}">
                <a16:creationId xmlns:a16="http://schemas.microsoft.com/office/drawing/2014/main" id="{912B7C8C-A260-54FF-F0AC-06C81BB6CE48}"/>
              </a:ext>
            </a:extLst>
          </p:cNvPr>
          <p:cNvSpPr>
            <a:spLocks noGrp="1"/>
          </p:cNvSpPr>
          <p:nvPr>
            <p:ph type="body" sz="quarter" idx="15"/>
          </p:nvPr>
        </p:nvSpPr>
        <p:spPr>
          <a:xfrm>
            <a:off x="642657" y="3791882"/>
            <a:ext cx="4127051" cy="322918"/>
          </a:xfrm>
          <a:prstGeom prst="rect">
            <a:avLst/>
          </a:prstGeom>
        </p:spPr>
        <p:txBody>
          <a:bodyPr wrap="none"/>
          <a:lstStyle>
            <a:lvl1pPr>
              <a:buNone/>
              <a:defRPr sz="2000" b="1" i="0" baseline="0">
                <a:solidFill>
                  <a:srgbClr val="C00000"/>
                </a:solidFill>
              </a:defRPr>
            </a:lvl1pPr>
          </a:lstStyle>
          <a:p>
            <a:pPr lvl="0"/>
            <a:endParaRPr lang="en-US" dirty="0"/>
          </a:p>
        </p:txBody>
      </p:sp>
    </p:spTree>
    <p:extLst>
      <p:ext uri="{BB962C8B-B14F-4D97-AF65-F5344CB8AC3E}">
        <p14:creationId xmlns:p14="http://schemas.microsoft.com/office/powerpoint/2010/main" val="306764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with image">
    <p:spTree>
      <p:nvGrpSpPr>
        <p:cNvPr id="1" name=""/>
        <p:cNvGrpSpPr/>
        <p:nvPr/>
      </p:nvGrpSpPr>
      <p:grpSpPr>
        <a:xfrm>
          <a:off x="0" y="0"/>
          <a:ext cx="0" cy="0"/>
          <a:chOff x="0" y="0"/>
          <a:chExt cx="0" cy="0"/>
        </a:xfrm>
      </p:grpSpPr>
      <p:pic>
        <p:nvPicPr>
          <p:cNvPr id="13" name="Picture 12" descr="U.S. Department of War and Military Community and Family Policy logo lock up">
            <a:extLst>
              <a:ext uri="{FF2B5EF4-FFF2-40B4-BE49-F238E27FC236}">
                <a16:creationId xmlns:a16="http://schemas.microsoft.com/office/drawing/2014/main" id="{FFF637A4-11A9-9278-80EC-ED57429F60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1299" y="335409"/>
            <a:ext cx="6096000" cy="965200"/>
          </a:xfrm>
          <a:prstGeom prst="rect">
            <a:avLst/>
          </a:prstGeom>
        </p:spPr>
      </p:pic>
      <p:grpSp>
        <p:nvGrpSpPr>
          <p:cNvPr id="53" name="Group 52">
            <a:extLst>
              <a:ext uri="{FF2B5EF4-FFF2-40B4-BE49-F238E27FC236}">
                <a16:creationId xmlns:a16="http://schemas.microsoft.com/office/drawing/2014/main" id="{6EF97609-71ED-483F-FF43-386A705E3860}"/>
              </a:ext>
            </a:extLst>
          </p:cNvPr>
          <p:cNvGrpSpPr/>
          <p:nvPr userDrawn="1"/>
        </p:nvGrpSpPr>
        <p:grpSpPr>
          <a:xfrm>
            <a:off x="0" y="2024866"/>
            <a:ext cx="8944708" cy="4763048"/>
            <a:chOff x="0" y="2026917"/>
            <a:chExt cx="8944708" cy="4763048"/>
          </a:xfrm>
        </p:grpSpPr>
        <p:sp>
          <p:nvSpPr>
            <p:cNvPr id="54" name="Rectangle 53">
              <a:extLst>
                <a:ext uri="{FF2B5EF4-FFF2-40B4-BE49-F238E27FC236}">
                  <a16:creationId xmlns:a16="http://schemas.microsoft.com/office/drawing/2014/main" id="{6D03B1AA-7E47-3838-C1E5-E7EBE4C09230}"/>
                </a:ext>
              </a:extLst>
            </p:cNvPr>
            <p:cNvSpPr/>
            <p:nvPr userDrawn="1"/>
          </p:nvSpPr>
          <p:spPr>
            <a:xfrm>
              <a:off x="0" y="2026917"/>
              <a:ext cx="8944708" cy="4763048"/>
            </a:xfrm>
            <a:prstGeom prst="rect">
              <a:avLst/>
            </a:prstGeom>
            <a:gradFill>
              <a:gsLst>
                <a:gs pos="100000">
                  <a:srgbClr val="094C6E"/>
                </a:gs>
                <a:gs pos="51000">
                  <a:srgbClr val="00002D"/>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dirty="0">
                <a:latin typeface="Aptos" panose="020B0004020202020204" pitchFamily="34" charset="0"/>
              </a:endParaRPr>
            </a:p>
          </p:txBody>
        </p:sp>
        <p:grpSp>
          <p:nvGrpSpPr>
            <p:cNvPr id="55" name="Group 54">
              <a:extLst>
                <a:ext uri="{FF2B5EF4-FFF2-40B4-BE49-F238E27FC236}">
                  <a16:creationId xmlns:a16="http://schemas.microsoft.com/office/drawing/2014/main" id="{3A2FC4DF-4FF8-07FB-C1B3-E5B6496D9C16}"/>
                </a:ext>
              </a:extLst>
            </p:cNvPr>
            <p:cNvGrpSpPr/>
            <p:nvPr userDrawn="1"/>
          </p:nvGrpSpPr>
          <p:grpSpPr>
            <a:xfrm rot="10800000">
              <a:off x="3648891" y="2040823"/>
              <a:ext cx="5295817" cy="4743789"/>
              <a:chOff x="0" y="2028307"/>
              <a:chExt cx="14630400" cy="4094019"/>
            </a:xfrm>
            <a:gradFill>
              <a:gsLst>
                <a:gs pos="0">
                  <a:srgbClr val="2C7DAC">
                    <a:alpha val="10000"/>
                  </a:srgbClr>
                </a:gs>
                <a:gs pos="65000">
                  <a:srgbClr val="2C7DAC">
                    <a:alpha val="0"/>
                  </a:srgbClr>
                </a:gs>
              </a:gsLst>
              <a:lin ang="2700000" scaled="0"/>
            </a:gradFill>
          </p:grpSpPr>
          <p:sp>
            <p:nvSpPr>
              <p:cNvPr id="56" name="Rectangle 55">
                <a:extLst>
                  <a:ext uri="{FF2B5EF4-FFF2-40B4-BE49-F238E27FC236}">
                    <a16:creationId xmlns:a16="http://schemas.microsoft.com/office/drawing/2014/main" id="{29E98FE9-5874-300A-8739-4C8125D40B93}"/>
                  </a:ext>
                </a:extLst>
              </p:cNvPr>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57" name="Rectangle 56">
                <a:extLst>
                  <a:ext uri="{FF2B5EF4-FFF2-40B4-BE49-F238E27FC236}">
                    <a16:creationId xmlns:a16="http://schemas.microsoft.com/office/drawing/2014/main" id="{3573C9A9-0078-8F9B-F561-E8AE7AAC2843}"/>
                  </a:ext>
                </a:extLst>
              </p:cNvPr>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58" name="Rectangle 57">
                <a:extLst>
                  <a:ext uri="{FF2B5EF4-FFF2-40B4-BE49-F238E27FC236}">
                    <a16:creationId xmlns:a16="http://schemas.microsoft.com/office/drawing/2014/main" id="{6244A6F4-3FB5-4831-2FBB-99622A4F357A}"/>
                  </a:ext>
                </a:extLst>
              </p:cNvPr>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59" name="Rectangle 58">
                <a:extLst>
                  <a:ext uri="{FF2B5EF4-FFF2-40B4-BE49-F238E27FC236}">
                    <a16:creationId xmlns:a16="http://schemas.microsoft.com/office/drawing/2014/main" id="{6A92D388-481F-BB14-43EA-900D69B6FE1D}"/>
                  </a:ext>
                </a:extLst>
              </p:cNvPr>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0" name="Rectangle 59">
                <a:extLst>
                  <a:ext uri="{FF2B5EF4-FFF2-40B4-BE49-F238E27FC236}">
                    <a16:creationId xmlns:a16="http://schemas.microsoft.com/office/drawing/2014/main" id="{12BF0FB3-78AF-5197-8A5C-B8A7410D113A}"/>
                  </a:ext>
                </a:extLst>
              </p:cNvPr>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1" name="Rectangle 60">
                <a:extLst>
                  <a:ext uri="{FF2B5EF4-FFF2-40B4-BE49-F238E27FC236}">
                    <a16:creationId xmlns:a16="http://schemas.microsoft.com/office/drawing/2014/main" id="{61EB3F95-5394-A7D4-676D-030A85034F25}"/>
                  </a:ext>
                </a:extLst>
              </p:cNvPr>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2" name="Rectangle 61">
                <a:extLst>
                  <a:ext uri="{FF2B5EF4-FFF2-40B4-BE49-F238E27FC236}">
                    <a16:creationId xmlns:a16="http://schemas.microsoft.com/office/drawing/2014/main" id="{4BA74232-42FF-3136-8D58-71B6478EDE84}"/>
                  </a:ext>
                </a:extLst>
              </p:cNvPr>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3" name="Rectangle 62">
                <a:extLst>
                  <a:ext uri="{FF2B5EF4-FFF2-40B4-BE49-F238E27FC236}">
                    <a16:creationId xmlns:a16="http://schemas.microsoft.com/office/drawing/2014/main" id="{E829AF05-C604-D1D0-0126-12AFDF09C061}"/>
                  </a:ext>
                </a:extLst>
              </p:cNvPr>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4" name="Rectangle 63">
                <a:extLst>
                  <a:ext uri="{FF2B5EF4-FFF2-40B4-BE49-F238E27FC236}">
                    <a16:creationId xmlns:a16="http://schemas.microsoft.com/office/drawing/2014/main" id="{637243F0-CC3A-81FF-7E73-820AF53DAC02}"/>
                  </a:ext>
                </a:extLst>
              </p:cNvPr>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dirty="0"/>
              </a:p>
            </p:txBody>
          </p:sp>
          <p:sp>
            <p:nvSpPr>
              <p:cNvPr id="65" name="Rectangle 64">
                <a:extLst>
                  <a:ext uri="{FF2B5EF4-FFF2-40B4-BE49-F238E27FC236}">
                    <a16:creationId xmlns:a16="http://schemas.microsoft.com/office/drawing/2014/main" id="{C48AA736-9AA8-653A-5CE6-816AB9B99DBE}"/>
                  </a:ext>
                </a:extLst>
              </p:cNvPr>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dirty="0"/>
              </a:p>
            </p:txBody>
          </p:sp>
          <p:sp>
            <p:nvSpPr>
              <p:cNvPr id="66" name="Rectangle 65">
                <a:extLst>
                  <a:ext uri="{FF2B5EF4-FFF2-40B4-BE49-F238E27FC236}">
                    <a16:creationId xmlns:a16="http://schemas.microsoft.com/office/drawing/2014/main" id="{027F665B-6D3C-CEFB-F96D-99781D7AD0E8}"/>
                  </a:ext>
                </a:extLst>
              </p:cNvPr>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7" name="Rectangle 66">
                <a:extLst>
                  <a:ext uri="{FF2B5EF4-FFF2-40B4-BE49-F238E27FC236}">
                    <a16:creationId xmlns:a16="http://schemas.microsoft.com/office/drawing/2014/main" id="{B9C6A066-6CB4-DCE6-CA65-BD1845E4494E}"/>
                  </a:ext>
                </a:extLst>
              </p:cNvPr>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grpSp>
      </p:grpSp>
      <p:sp>
        <p:nvSpPr>
          <p:cNvPr id="3" name="Picture Placeholder 1">
            <a:extLst>
              <a:ext uri="{FF2B5EF4-FFF2-40B4-BE49-F238E27FC236}">
                <a16:creationId xmlns:a16="http://schemas.microsoft.com/office/drawing/2014/main" id="{F1BC76D7-DF0D-1A3A-9AE1-97BA0912DB01}"/>
              </a:ext>
            </a:extLst>
          </p:cNvPr>
          <p:cNvSpPr>
            <a:spLocks noGrp="1" noChangeAspect="1"/>
          </p:cNvSpPr>
          <p:nvPr>
            <p:ph type="pic" sz="quarter" idx="14"/>
          </p:nvPr>
        </p:nvSpPr>
        <p:spPr>
          <a:xfrm>
            <a:off x="9097098" y="2025650"/>
            <a:ext cx="4971987" cy="4764315"/>
          </a:xfrm>
          <a:prstGeom prst="rect">
            <a:avLst/>
          </a:prstGeom>
          <a:noFill/>
        </p:spPr>
        <p:txBody>
          <a:bodyPr/>
          <a:lstStyle>
            <a:lvl1pPr>
              <a:defRPr b="0" i="0">
                <a:latin typeface="Aptos" panose="020B0004020202020204" pitchFamily="34" charset="0"/>
              </a:defRPr>
            </a:lvl1pPr>
          </a:lstStyle>
          <a:p>
            <a:endParaRPr lang="en-US"/>
          </a:p>
        </p:txBody>
      </p:sp>
      <p:sp>
        <p:nvSpPr>
          <p:cNvPr id="2" name="Rectangle 1">
            <a:extLst>
              <a:ext uri="{FF2B5EF4-FFF2-40B4-BE49-F238E27FC236}">
                <a16:creationId xmlns:a16="http://schemas.microsoft.com/office/drawing/2014/main" id="{B432F7CD-F37B-601F-DF7C-02E19711E655}"/>
              </a:ext>
            </a:extLst>
          </p:cNvPr>
          <p:cNvSpPr/>
          <p:nvPr userDrawn="1"/>
        </p:nvSpPr>
        <p:spPr>
          <a:xfrm rot="10800000">
            <a:off x="-9" y="6942667"/>
            <a:ext cx="14630407" cy="1286932"/>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sp>
        <p:nvSpPr>
          <p:cNvPr id="4" name="Rectangle 3">
            <a:extLst>
              <a:ext uri="{FF2B5EF4-FFF2-40B4-BE49-F238E27FC236}">
                <a16:creationId xmlns:a16="http://schemas.microsoft.com/office/drawing/2014/main" id="{A7A09512-9B6A-7A4D-87B4-64923C104C2D}"/>
              </a:ext>
            </a:extLst>
          </p:cNvPr>
          <p:cNvSpPr/>
          <p:nvPr userDrawn="1"/>
        </p:nvSpPr>
        <p:spPr>
          <a:xfrm>
            <a:off x="14222994" y="2025650"/>
            <a:ext cx="407406" cy="474634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E826D23-88ED-68E1-22D7-2EBE58D81742}"/>
              </a:ext>
            </a:extLst>
          </p:cNvPr>
          <p:cNvPicPr>
            <a:picLocks noChangeAspect="1"/>
          </p:cNvPicPr>
          <p:nvPr userDrawn="1"/>
        </p:nvPicPr>
        <p:blipFill>
          <a:blip r:embed="rId3"/>
          <a:stretch>
            <a:fillRect/>
          </a:stretch>
        </p:blipFill>
        <p:spPr>
          <a:xfrm>
            <a:off x="7315200" y="4114800"/>
            <a:ext cx="0" cy="0"/>
          </a:xfrm>
          <a:prstGeom prst="rect">
            <a:avLst/>
          </a:prstGeom>
        </p:spPr>
      </p:pic>
      <p:pic>
        <p:nvPicPr>
          <p:cNvPr id="10" name="Picture 9">
            <a:extLst>
              <a:ext uri="{FF2B5EF4-FFF2-40B4-BE49-F238E27FC236}">
                <a16:creationId xmlns:a16="http://schemas.microsoft.com/office/drawing/2014/main" id="{B25D53B4-5685-BAD7-A9C3-DA43BEA602E7}"/>
              </a:ext>
            </a:extLst>
          </p:cNvPr>
          <p:cNvPicPr>
            <a:picLocks noChangeAspect="1"/>
          </p:cNvPicPr>
          <p:nvPr userDrawn="1"/>
        </p:nvPicPr>
        <p:blipFill>
          <a:blip r:embed="rId3"/>
          <a:stretch>
            <a:fillRect/>
          </a:stretch>
        </p:blipFill>
        <p:spPr>
          <a:xfrm>
            <a:off x="7315200" y="4114800"/>
            <a:ext cx="0" cy="0"/>
          </a:xfrm>
          <a:prstGeom prst="rect">
            <a:avLst/>
          </a:prstGeom>
        </p:spPr>
      </p:pic>
      <p:sp>
        <p:nvSpPr>
          <p:cNvPr id="25" name="Text Placeholder 14">
            <a:extLst>
              <a:ext uri="{FF2B5EF4-FFF2-40B4-BE49-F238E27FC236}">
                <a16:creationId xmlns:a16="http://schemas.microsoft.com/office/drawing/2014/main" id="{5BAE6EAC-E70E-CD50-7E9F-1EBC205EC0D0}"/>
              </a:ext>
            </a:extLst>
          </p:cNvPr>
          <p:cNvSpPr>
            <a:spLocks noGrp="1"/>
          </p:cNvSpPr>
          <p:nvPr>
            <p:ph type="body" sz="quarter" idx="13" hasCustomPrompt="1"/>
          </p:nvPr>
        </p:nvSpPr>
        <p:spPr>
          <a:xfrm>
            <a:off x="595313" y="2750188"/>
            <a:ext cx="7498820" cy="1663768"/>
          </a:xfrm>
          <a:prstGeom prst="rect">
            <a:avLst/>
          </a:prstGeom>
        </p:spPr>
        <p:txBody>
          <a:bodyPr>
            <a:normAutofit/>
          </a:bodyPr>
          <a:lstStyle>
            <a:lvl1pPr marL="0" indent="0">
              <a:lnSpc>
                <a:spcPct val="80000"/>
              </a:lnSpc>
              <a:buNone/>
              <a:defRPr sz="4400" b="1">
                <a:solidFill>
                  <a:schemeClr val="bg1"/>
                </a:solidFill>
              </a:defRPr>
            </a:lvl1pPr>
            <a:lvl2pPr marL="548640" indent="0">
              <a:buNone/>
              <a:defRPr>
                <a:solidFill>
                  <a:schemeClr val="bg1"/>
                </a:solidFill>
              </a:defRPr>
            </a:lvl2pPr>
            <a:lvl3pPr marL="1097280" indent="0">
              <a:buNone/>
              <a:defRPr>
                <a:solidFill>
                  <a:schemeClr val="bg1"/>
                </a:solidFill>
              </a:defRPr>
            </a:lvl3pPr>
            <a:lvl4pPr marL="1645920" indent="0">
              <a:buNone/>
              <a:defRPr>
                <a:solidFill>
                  <a:schemeClr val="bg1"/>
                </a:solidFill>
              </a:defRPr>
            </a:lvl4pPr>
            <a:lvl5pPr marL="2194560" indent="0">
              <a:buNone/>
              <a:defRPr>
                <a:solidFill>
                  <a:schemeClr val="bg1"/>
                </a:solidFill>
              </a:defRPr>
            </a:lvl5pPr>
          </a:lstStyle>
          <a:p>
            <a:pPr lvl="0"/>
            <a:r>
              <a:rPr lang="en-US" dirty="0"/>
              <a:t>Click to add presentation title here</a:t>
            </a:r>
          </a:p>
        </p:txBody>
      </p:sp>
      <p:sp>
        <p:nvSpPr>
          <p:cNvPr id="16" name="Text Placeholder 15">
            <a:extLst>
              <a:ext uri="{FF2B5EF4-FFF2-40B4-BE49-F238E27FC236}">
                <a16:creationId xmlns:a16="http://schemas.microsoft.com/office/drawing/2014/main" id="{315F4DCE-10B8-07B3-8EF5-96746376F30D}"/>
              </a:ext>
            </a:extLst>
          </p:cNvPr>
          <p:cNvSpPr>
            <a:spLocks noGrp="1"/>
          </p:cNvSpPr>
          <p:nvPr>
            <p:ph type="body" sz="quarter" idx="15" hasCustomPrompt="1"/>
          </p:nvPr>
        </p:nvSpPr>
        <p:spPr>
          <a:xfrm>
            <a:off x="467499" y="7465483"/>
            <a:ext cx="3347264" cy="535517"/>
          </a:xfrm>
        </p:spPr>
        <p:txBody>
          <a:bodyPr/>
          <a:lstStyle>
            <a:lvl1pPr>
              <a:buFontTx/>
              <a:buNone/>
              <a:defRPr sz="1600">
                <a:solidFill>
                  <a:schemeClr val="bg1"/>
                </a:solidFill>
              </a:defRPr>
            </a:lvl1pPr>
            <a:lvl2pPr>
              <a:buFontTx/>
              <a:buNone/>
              <a:defRPr sz="1600">
                <a:solidFill>
                  <a:schemeClr val="bg1"/>
                </a:solidFill>
              </a:defRPr>
            </a:lvl2pPr>
            <a:lvl3pPr>
              <a:buFontTx/>
              <a:buNone/>
              <a:defRPr sz="1600">
                <a:solidFill>
                  <a:schemeClr val="bg1"/>
                </a:solidFill>
              </a:defRPr>
            </a:lvl3pPr>
            <a:lvl4pPr>
              <a:buFontTx/>
              <a:buNone/>
              <a:defRPr sz="1600">
                <a:solidFill>
                  <a:schemeClr val="bg1"/>
                </a:solidFill>
              </a:defRPr>
            </a:lvl4pPr>
            <a:lvl5pPr>
              <a:buFontTx/>
              <a:buNone/>
              <a:defRPr sz="1600">
                <a:solidFill>
                  <a:schemeClr val="bg1"/>
                </a:solidFill>
              </a:defRPr>
            </a:lvl5pPr>
          </a:lstStyle>
          <a:p>
            <a:pPr lvl="0"/>
            <a:r>
              <a:rPr lang="en-US" dirty="0"/>
              <a:t>Month Day, Year</a:t>
            </a:r>
          </a:p>
        </p:txBody>
      </p:sp>
      <p:sp>
        <p:nvSpPr>
          <p:cNvPr id="7" name="Text Placeholder 6">
            <a:extLst>
              <a:ext uri="{FF2B5EF4-FFF2-40B4-BE49-F238E27FC236}">
                <a16:creationId xmlns:a16="http://schemas.microsoft.com/office/drawing/2014/main" id="{035A0887-B1AD-8708-1674-894F7DA84934}"/>
              </a:ext>
            </a:extLst>
          </p:cNvPr>
          <p:cNvSpPr>
            <a:spLocks noGrp="1"/>
          </p:cNvSpPr>
          <p:nvPr>
            <p:ph type="body" sz="quarter" idx="16"/>
          </p:nvPr>
        </p:nvSpPr>
        <p:spPr>
          <a:xfrm>
            <a:off x="595313" y="5145087"/>
            <a:ext cx="4662487" cy="967515"/>
          </a:xfrm>
        </p:spPr>
        <p:txBody>
          <a:bodyPr/>
          <a:lstStyle>
            <a:lvl1pPr>
              <a:buFontTx/>
              <a:buNone/>
              <a:defRPr sz="1800">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06803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left)">
                                      <p:cBhvr>
                                        <p:cTn id="7" dur="1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1000"/>
                        <p:tgtEl>
                          <p:spTgt spid="25"/>
                        </p:tgtEl>
                      </p:cBhvr>
                    </p:animEffect>
                  </p:childTnLst>
                </p:cTn>
              </p:par>
            </p:tnLst>
          </p:tmpl>
        </p:tmplLst>
      </p:bldP>
    </p:bld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with four images">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2164495C-CF75-940D-52DE-12BFE8010D07}"/>
              </a:ext>
            </a:extLst>
          </p:cNvPr>
          <p:cNvGrpSpPr/>
          <p:nvPr userDrawn="1"/>
        </p:nvGrpSpPr>
        <p:grpSpPr>
          <a:xfrm>
            <a:off x="0" y="2026917"/>
            <a:ext cx="8944708" cy="4763048"/>
            <a:chOff x="0" y="2026917"/>
            <a:chExt cx="8944708" cy="4763048"/>
          </a:xfrm>
        </p:grpSpPr>
        <p:sp>
          <p:nvSpPr>
            <p:cNvPr id="30" name="Rectangle 29">
              <a:extLst>
                <a:ext uri="{FF2B5EF4-FFF2-40B4-BE49-F238E27FC236}">
                  <a16:creationId xmlns:a16="http://schemas.microsoft.com/office/drawing/2014/main" id="{E7FBB16B-CD63-8D47-1560-F125AAB5B5AE}"/>
                </a:ext>
              </a:extLst>
            </p:cNvPr>
            <p:cNvSpPr/>
            <p:nvPr userDrawn="1"/>
          </p:nvSpPr>
          <p:spPr>
            <a:xfrm>
              <a:off x="0" y="2026917"/>
              <a:ext cx="8944708" cy="4763048"/>
            </a:xfrm>
            <a:prstGeom prst="rect">
              <a:avLst/>
            </a:prstGeom>
            <a:gradFill>
              <a:gsLst>
                <a:gs pos="100000">
                  <a:srgbClr val="094C6E"/>
                </a:gs>
                <a:gs pos="51000">
                  <a:srgbClr val="00002D"/>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grpSp>
          <p:nvGrpSpPr>
            <p:cNvPr id="31" name="Group 30">
              <a:extLst>
                <a:ext uri="{FF2B5EF4-FFF2-40B4-BE49-F238E27FC236}">
                  <a16:creationId xmlns:a16="http://schemas.microsoft.com/office/drawing/2014/main" id="{60C8164B-19B2-54BE-9389-BCCEC3ABF2F5}"/>
                </a:ext>
              </a:extLst>
            </p:cNvPr>
            <p:cNvGrpSpPr/>
            <p:nvPr userDrawn="1"/>
          </p:nvGrpSpPr>
          <p:grpSpPr>
            <a:xfrm rot="10800000">
              <a:off x="3648891" y="2040823"/>
              <a:ext cx="5295817" cy="4743789"/>
              <a:chOff x="0" y="2028307"/>
              <a:chExt cx="14630400" cy="4094019"/>
            </a:xfrm>
            <a:gradFill>
              <a:gsLst>
                <a:gs pos="0">
                  <a:srgbClr val="2C7DAC">
                    <a:alpha val="10000"/>
                  </a:srgbClr>
                </a:gs>
                <a:gs pos="65000">
                  <a:srgbClr val="2C7DAC">
                    <a:alpha val="0"/>
                  </a:srgbClr>
                </a:gs>
              </a:gsLst>
              <a:lin ang="2700000" scaled="0"/>
            </a:gradFill>
          </p:grpSpPr>
          <p:sp>
            <p:nvSpPr>
              <p:cNvPr id="32" name="Rectangle 31">
                <a:extLst>
                  <a:ext uri="{FF2B5EF4-FFF2-40B4-BE49-F238E27FC236}">
                    <a16:creationId xmlns:a16="http://schemas.microsoft.com/office/drawing/2014/main" id="{F468044B-E66D-89F6-2D1E-D67373F523B2}"/>
                  </a:ext>
                </a:extLst>
              </p:cNvPr>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4825E9E-F6B9-1268-B156-E78791CED476}"/>
                  </a:ext>
                </a:extLst>
              </p:cNvPr>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E0481B6-AA35-22F0-B15D-FE78585A093A}"/>
                  </a:ext>
                </a:extLst>
              </p:cNvPr>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B7032EB-CF5F-0814-387E-AA25CB98667C}"/>
                  </a:ext>
                </a:extLst>
              </p:cNvPr>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2E17253-A7E9-D546-3906-DCCAD56C0B47}"/>
                  </a:ext>
                </a:extLst>
              </p:cNvPr>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AD591CA-911D-CABC-9438-67EABCC69CC9}"/>
                  </a:ext>
                </a:extLst>
              </p:cNvPr>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3D30C64-1CE1-3878-8E52-12283D5953D6}"/>
                  </a:ext>
                </a:extLst>
              </p:cNvPr>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6AEEF10-0B65-FFFF-A9C2-3DB4717F04A6}"/>
                  </a:ext>
                </a:extLst>
              </p:cNvPr>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5E04A53-9A48-CDCD-C6C0-9120C4F5B3E9}"/>
                  </a:ext>
                </a:extLst>
              </p:cNvPr>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B911B080-7978-249B-88A9-94BE50A3F8EB}"/>
                  </a:ext>
                </a:extLst>
              </p:cNvPr>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2BF3D8E6-F1B7-B544-CA16-04AD7E616837}"/>
                  </a:ext>
                </a:extLst>
              </p:cNvPr>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6D6A4BC-0849-2662-A6CC-AAEB69774AF6}"/>
                  </a:ext>
                </a:extLst>
              </p:cNvPr>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Picture Placeholder 1">
            <a:extLst>
              <a:ext uri="{FF2B5EF4-FFF2-40B4-BE49-F238E27FC236}">
                <a16:creationId xmlns:a16="http://schemas.microsoft.com/office/drawing/2014/main" id="{1B7483C8-A624-3EC0-5850-CF897958F18B}"/>
              </a:ext>
            </a:extLst>
          </p:cNvPr>
          <p:cNvSpPr>
            <a:spLocks noGrp="1" noChangeAspect="1"/>
          </p:cNvSpPr>
          <p:nvPr>
            <p:ph type="pic" sz="quarter" idx="14"/>
          </p:nvPr>
        </p:nvSpPr>
        <p:spPr>
          <a:xfrm>
            <a:off x="9097098" y="2026917"/>
            <a:ext cx="2209810" cy="2316483"/>
          </a:xfrm>
          <a:prstGeom prst="rect">
            <a:avLst/>
          </a:prstGeom>
          <a:noFill/>
        </p:spPr>
        <p:txBody>
          <a:bodyPr/>
          <a:lstStyle>
            <a:lvl1pPr>
              <a:defRPr b="0" i="0">
                <a:latin typeface="Aptos" panose="020B0004020202020204" pitchFamily="34" charset="0"/>
              </a:defRPr>
            </a:lvl1pPr>
          </a:lstStyle>
          <a:p>
            <a:endParaRPr lang="en-US"/>
          </a:p>
        </p:txBody>
      </p:sp>
      <p:sp>
        <p:nvSpPr>
          <p:cNvPr id="13" name="Picture Placeholder 1">
            <a:extLst>
              <a:ext uri="{FF2B5EF4-FFF2-40B4-BE49-F238E27FC236}">
                <a16:creationId xmlns:a16="http://schemas.microsoft.com/office/drawing/2014/main" id="{40B26690-3A87-3EF2-1DF4-6B0EF7C61E14}"/>
              </a:ext>
            </a:extLst>
          </p:cNvPr>
          <p:cNvSpPr>
            <a:spLocks noGrp="1" noChangeAspect="1"/>
          </p:cNvSpPr>
          <p:nvPr>
            <p:ph type="pic" sz="quarter" idx="15"/>
          </p:nvPr>
        </p:nvSpPr>
        <p:spPr>
          <a:xfrm>
            <a:off x="11476139" y="2026917"/>
            <a:ext cx="3163802" cy="2316483"/>
          </a:xfrm>
          <a:prstGeom prst="rect">
            <a:avLst/>
          </a:prstGeom>
          <a:noFill/>
        </p:spPr>
        <p:txBody>
          <a:bodyPr/>
          <a:lstStyle>
            <a:lvl1pPr>
              <a:defRPr b="0" i="0">
                <a:latin typeface="Aptos" panose="020B0004020202020204" pitchFamily="34" charset="0"/>
              </a:defRPr>
            </a:lvl1pPr>
          </a:lstStyle>
          <a:p>
            <a:endParaRPr lang="en-US"/>
          </a:p>
        </p:txBody>
      </p:sp>
      <p:sp>
        <p:nvSpPr>
          <p:cNvPr id="14" name="Picture Placeholder 1">
            <a:extLst>
              <a:ext uri="{FF2B5EF4-FFF2-40B4-BE49-F238E27FC236}">
                <a16:creationId xmlns:a16="http://schemas.microsoft.com/office/drawing/2014/main" id="{0086BA51-9717-92C5-3D05-84E99DDD3B42}"/>
              </a:ext>
            </a:extLst>
          </p:cNvPr>
          <p:cNvSpPr>
            <a:spLocks noGrp="1" noChangeAspect="1"/>
          </p:cNvSpPr>
          <p:nvPr>
            <p:ph type="pic" sz="quarter" idx="16"/>
          </p:nvPr>
        </p:nvSpPr>
        <p:spPr>
          <a:xfrm>
            <a:off x="12633819" y="4496102"/>
            <a:ext cx="2006121" cy="2288494"/>
          </a:xfrm>
          <a:prstGeom prst="rect">
            <a:avLst/>
          </a:prstGeom>
          <a:noFill/>
        </p:spPr>
        <p:txBody>
          <a:bodyPr/>
          <a:lstStyle>
            <a:lvl1pPr>
              <a:defRPr b="0" i="0">
                <a:latin typeface="Aptos" panose="020B0004020202020204" pitchFamily="34" charset="0"/>
              </a:defRPr>
            </a:lvl1pPr>
          </a:lstStyle>
          <a:p>
            <a:endParaRPr lang="en-US"/>
          </a:p>
        </p:txBody>
      </p:sp>
      <p:sp>
        <p:nvSpPr>
          <p:cNvPr id="16" name="Picture Placeholder 1">
            <a:extLst>
              <a:ext uri="{FF2B5EF4-FFF2-40B4-BE49-F238E27FC236}">
                <a16:creationId xmlns:a16="http://schemas.microsoft.com/office/drawing/2014/main" id="{8C509CB7-222E-5F4E-FBA5-F6E1131D1A80}"/>
              </a:ext>
            </a:extLst>
          </p:cNvPr>
          <p:cNvSpPr>
            <a:spLocks noGrp="1" noChangeAspect="1"/>
          </p:cNvSpPr>
          <p:nvPr>
            <p:ph type="pic" sz="quarter" idx="17"/>
          </p:nvPr>
        </p:nvSpPr>
        <p:spPr>
          <a:xfrm>
            <a:off x="9097098" y="4496102"/>
            <a:ext cx="3389102" cy="2288494"/>
          </a:xfrm>
          <a:prstGeom prst="rect">
            <a:avLst/>
          </a:prstGeom>
          <a:noFill/>
        </p:spPr>
        <p:txBody>
          <a:bodyPr/>
          <a:lstStyle>
            <a:lvl1pPr>
              <a:defRPr b="0" i="0">
                <a:latin typeface="Aptos" panose="020B0004020202020204" pitchFamily="34" charset="0"/>
              </a:defRPr>
            </a:lvl1pPr>
          </a:lstStyle>
          <a:p>
            <a:endParaRPr lang="en-US"/>
          </a:p>
        </p:txBody>
      </p:sp>
      <p:sp>
        <p:nvSpPr>
          <p:cNvPr id="5" name="Rectangle 4">
            <a:extLst>
              <a:ext uri="{FF2B5EF4-FFF2-40B4-BE49-F238E27FC236}">
                <a16:creationId xmlns:a16="http://schemas.microsoft.com/office/drawing/2014/main" id="{B0721FB4-3906-F6DD-32ED-504D2721FF1A}"/>
              </a:ext>
            </a:extLst>
          </p:cNvPr>
          <p:cNvSpPr/>
          <p:nvPr userDrawn="1"/>
        </p:nvSpPr>
        <p:spPr>
          <a:xfrm rot="10800000">
            <a:off x="-9" y="6942667"/>
            <a:ext cx="14630407" cy="1286932"/>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sp>
        <p:nvSpPr>
          <p:cNvPr id="15" name="Text Placeholder 14">
            <a:extLst>
              <a:ext uri="{FF2B5EF4-FFF2-40B4-BE49-F238E27FC236}">
                <a16:creationId xmlns:a16="http://schemas.microsoft.com/office/drawing/2014/main" id="{022BAA1B-66DB-8E13-F37E-D62B3D1C1A12}"/>
              </a:ext>
            </a:extLst>
          </p:cNvPr>
          <p:cNvSpPr>
            <a:spLocks noGrp="1"/>
          </p:cNvSpPr>
          <p:nvPr>
            <p:ph type="body" sz="quarter" idx="13" hasCustomPrompt="1"/>
          </p:nvPr>
        </p:nvSpPr>
        <p:spPr>
          <a:xfrm>
            <a:off x="595313" y="2750188"/>
            <a:ext cx="7498820" cy="1663768"/>
          </a:xfrm>
          <a:prstGeom prst="rect">
            <a:avLst/>
          </a:prstGeom>
        </p:spPr>
        <p:txBody>
          <a:bodyPr>
            <a:normAutofit/>
          </a:bodyPr>
          <a:lstStyle>
            <a:lvl1pPr marL="0" indent="0">
              <a:lnSpc>
                <a:spcPct val="80000"/>
              </a:lnSpc>
              <a:buNone/>
              <a:defRPr sz="4400" b="1">
                <a:solidFill>
                  <a:schemeClr val="bg1"/>
                </a:solidFill>
              </a:defRPr>
            </a:lvl1pPr>
            <a:lvl2pPr marL="548640" indent="0">
              <a:buNone/>
              <a:defRPr>
                <a:solidFill>
                  <a:schemeClr val="bg1"/>
                </a:solidFill>
              </a:defRPr>
            </a:lvl2pPr>
            <a:lvl3pPr marL="1097280" indent="0">
              <a:buNone/>
              <a:defRPr>
                <a:solidFill>
                  <a:schemeClr val="bg1"/>
                </a:solidFill>
              </a:defRPr>
            </a:lvl3pPr>
            <a:lvl4pPr marL="1645920" indent="0">
              <a:buNone/>
              <a:defRPr>
                <a:solidFill>
                  <a:schemeClr val="bg1"/>
                </a:solidFill>
              </a:defRPr>
            </a:lvl4pPr>
            <a:lvl5pPr marL="2194560" indent="0">
              <a:buNone/>
              <a:defRPr>
                <a:solidFill>
                  <a:schemeClr val="bg1"/>
                </a:solidFill>
              </a:defRPr>
            </a:lvl5pPr>
          </a:lstStyle>
          <a:p>
            <a:pPr lvl="0"/>
            <a:r>
              <a:rPr lang="en-US" dirty="0"/>
              <a:t>Click to add presentation title here</a:t>
            </a:r>
          </a:p>
        </p:txBody>
      </p:sp>
      <p:pic>
        <p:nvPicPr>
          <p:cNvPr id="2" name="Picture 1" descr="U.S. Department of War and Military Community and Family Policy logo lock up">
            <a:extLst>
              <a:ext uri="{FF2B5EF4-FFF2-40B4-BE49-F238E27FC236}">
                <a16:creationId xmlns:a16="http://schemas.microsoft.com/office/drawing/2014/main" id="{D8E03B01-F933-DE89-6782-4EA410FF60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1299" y="335409"/>
            <a:ext cx="6096000" cy="965200"/>
          </a:xfrm>
          <a:prstGeom prst="rect">
            <a:avLst/>
          </a:prstGeom>
        </p:spPr>
      </p:pic>
      <p:sp>
        <p:nvSpPr>
          <p:cNvPr id="3" name="Text Placeholder 15">
            <a:extLst>
              <a:ext uri="{FF2B5EF4-FFF2-40B4-BE49-F238E27FC236}">
                <a16:creationId xmlns:a16="http://schemas.microsoft.com/office/drawing/2014/main" id="{6922AAA0-AF2D-4E41-8CB1-A823CFE1B41F}"/>
              </a:ext>
            </a:extLst>
          </p:cNvPr>
          <p:cNvSpPr>
            <a:spLocks noGrp="1"/>
          </p:cNvSpPr>
          <p:nvPr>
            <p:ph type="body" sz="quarter" idx="18" hasCustomPrompt="1"/>
          </p:nvPr>
        </p:nvSpPr>
        <p:spPr>
          <a:xfrm>
            <a:off x="467499" y="7465483"/>
            <a:ext cx="3347264" cy="535517"/>
          </a:xfrm>
        </p:spPr>
        <p:txBody>
          <a:bodyPr/>
          <a:lstStyle>
            <a:lvl1pPr>
              <a:buFontTx/>
              <a:buNone/>
              <a:defRPr sz="1600">
                <a:solidFill>
                  <a:schemeClr val="bg1"/>
                </a:solidFill>
              </a:defRPr>
            </a:lvl1pPr>
            <a:lvl2pPr>
              <a:buFontTx/>
              <a:buNone/>
              <a:defRPr sz="1600">
                <a:solidFill>
                  <a:schemeClr val="bg1"/>
                </a:solidFill>
              </a:defRPr>
            </a:lvl2pPr>
            <a:lvl3pPr>
              <a:buFontTx/>
              <a:buNone/>
              <a:defRPr sz="1600">
                <a:solidFill>
                  <a:schemeClr val="bg1"/>
                </a:solidFill>
              </a:defRPr>
            </a:lvl3pPr>
            <a:lvl4pPr>
              <a:buFontTx/>
              <a:buNone/>
              <a:defRPr sz="1600">
                <a:solidFill>
                  <a:schemeClr val="bg1"/>
                </a:solidFill>
              </a:defRPr>
            </a:lvl4pPr>
            <a:lvl5pPr>
              <a:buFontTx/>
              <a:buNone/>
              <a:defRPr sz="1600">
                <a:solidFill>
                  <a:schemeClr val="bg1"/>
                </a:solidFill>
              </a:defRPr>
            </a:lvl5pPr>
          </a:lstStyle>
          <a:p>
            <a:pPr lvl="0"/>
            <a:r>
              <a:rPr lang="en-US" dirty="0"/>
              <a:t>Month Day, Year</a:t>
            </a:r>
          </a:p>
        </p:txBody>
      </p:sp>
    </p:spTree>
    <p:extLst>
      <p:ext uri="{BB962C8B-B14F-4D97-AF65-F5344CB8AC3E}">
        <p14:creationId xmlns:p14="http://schemas.microsoft.com/office/powerpoint/2010/main" val="352709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left)">
                                      <p:cBhvr>
                                        <p:cTn id="7"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1000"/>
                        <p:tgtEl>
                          <p:spTgt spid="15"/>
                        </p:tgtEl>
                      </p:cBhvr>
                    </p:animEffect>
                  </p:childTnLst>
                </p:cTn>
              </p:par>
            </p:tnLst>
          </p:tmpl>
        </p:tmplLst>
      </p:bldP>
    </p:bld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with large image">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6584E4C6-748C-A637-9A55-1AFE9B334B31}"/>
              </a:ext>
            </a:extLst>
          </p:cNvPr>
          <p:cNvGrpSpPr/>
          <p:nvPr userDrawn="1"/>
        </p:nvGrpSpPr>
        <p:grpSpPr>
          <a:xfrm>
            <a:off x="0" y="2026917"/>
            <a:ext cx="8944708" cy="4763048"/>
            <a:chOff x="0" y="2026917"/>
            <a:chExt cx="8944708" cy="4763048"/>
          </a:xfrm>
        </p:grpSpPr>
        <p:sp>
          <p:nvSpPr>
            <p:cNvPr id="41" name="Rectangle 40">
              <a:extLst>
                <a:ext uri="{FF2B5EF4-FFF2-40B4-BE49-F238E27FC236}">
                  <a16:creationId xmlns:a16="http://schemas.microsoft.com/office/drawing/2014/main" id="{9A01D556-8D07-79FB-E938-596182C11B43}"/>
                </a:ext>
              </a:extLst>
            </p:cNvPr>
            <p:cNvSpPr/>
            <p:nvPr userDrawn="1"/>
          </p:nvSpPr>
          <p:spPr>
            <a:xfrm>
              <a:off x="0" y="2026917"/>
              <a:ext cx="8944708" cy="4763048"/>
            </a:xfrm>
            <a:prstGeom prst="rect">
              <a:avLst/>
            </a:prstGeom>
            <a:gradFill>
              <a:gsLst>
                <a:gs pos="100000">
                  <a:srgbClr val="094C6E"/>
                </a:gs>
                <a:gs pos="51000">
                  <a:srgbClr val="00002D"/>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grpSp>
          <p:nvGrpSpPr>
            <p:cNvPr id="42" name="Group 41">
              <a:extLst>
                <a:ext uri="{FF2B5EF4-FFF2-40B4-BE49-F238E27FC236}">
                  <a16:creationId xmlns:a16="http://schemas.microsoft.com/office/drawing/2014/main" id="{9760F975-2524-3450-8080-94806BBB4547}"/>
                </a:ext>
              </a:extLst>
            </p:cNvPr>
            <p:cNvGrpSpPr/>
            <p:nvPr userDrawn="1"/>
          </p:nvGrpSpPr>
          <p:grpSpPr>
            <a:xfrm rot="10800000">
              <a:off x="3648891" y="2040823"/>
              <a:ext cx="5295817" cy="4743789"/>
              <a:chOff x="0" y="2028307"/>
              <a:chExt cx="14630400" cy="4094019"/>
            </a:xfrm>
            <a:gradFill>
              <a:gsLst>
                <a:gs pos="0">
                  <a:srgbClr val="2C7DAC">
                    <a:alpha val="10000"/>
                  </a:srgbClr>
                </a:gs>
                <a:gs pos="65000">
                  <a:srgbClr val="2C7DAC">
                    <a:alpha val="0"/>
                  </a:srgbClr>
                </a:gs>
              </a:gsLst>
              <a:lin ang="2700000" scaled="0"/>
            </a:gradFill>
          </p:grpSpPr>
          <p:sp>
            <p:nvSpPr>
              <p:cNvPr id="43" name="Rectangle 42">
                <a:extLst>
                  <a:ext uri="{FF2B5EF4-FFF2-40B4-BE49-F238E27FC236}">
                    <a16:creationId xmlns:a16="http://schemas.microsoft.com/office/drawing/2014/main" id="{4D6BB209-5DC6-B113-B8D3-73404B3D5CB8}"/>
                  </a:ext>
                </a:extLst>
              </p:cNvPr>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C18BA5F-891B-01E5-9111-6CA28EB31C45}"/>
                  </a:ext>
                </a:extLst>
              </p:cNvPr>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6CCF4FB7-0B51-F63B-B357-E3600E689205}"/>
                  </a:ext>
                </a:extLst>
              </p:cNvPr>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32DF91C-D8EA-A2C0-3DDC-1AB764AA06C3}"/>
                  </a:ext>
                </a:extLst>
              </p:cNvPr>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390F9D20-580C-B1D6-A862-31258E9F48B5}"/>
                  </a:ext>
                </a:extLst>
              </p:cNvPr>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A4FE677-C3E7-E67F-C361-A712D24DF8D0}"/>
                  </a:ext>
                </a:extLst>
              </p:cNvPr>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37FDD5D1-7997-A55C-6CC9-CB2258A76F2F}"/>
                  </a:ext>
                </a:extLst>
              </p:cNvPr>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CC5EAB1-C97B-AD52-9810-8D9E48BE225F}"/>
                  </a:ext>
                </a:extLst>
              </p:cNvPr>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20459E71-3CCC-B9B3-D428-9C162479022B}"/>
                  </a:ext>
                </a:extLst>
              </p:cNvPr>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A3DF3DDF-1DC7-DB1A-2049-D5CADED68202}"/>
                  </a:ext>
                </a:extLst>
              </p:cNvPr>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66BD8941-1A5A-7E6B-671E-5B06AC17D601}"/>
                  </a:ext>
                </a:extLst>
              </p:cNvPr>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DED82DE-64AE-BC3A-5A40-22C6D257875F}"/>
                  </a:ext>
                </a:extLst>
              </p:cNvPr>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Rectangle 3">
            <a:extLst>
              <a:ext uri="{FF2B5EF4-FFF2-40B4-BE49-F238E27FC236}">
                <a16:creationId xmlns:a16="http://schemas.microsoft.com/office/drawing/2014/main" id="{E0967650-8F08-266A-705E-30BE6F03BC7C}"/>
              </a:ext>
            </a:extLst>
          </p:cNvPr>
          <p:cNvSpPr/>
          <p:nvPr userDrawn="1"/>
        </p:nvSpPr>
        <p:spPr>
          <a:xfrm rot="10800000">
            <a:off x="-9" y="6942667"/>
            <a:ext cx="14630407" cy="1286932"/>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sp>
        <p:nvSpPr>
          <p:cNvPr id="15" name="Text Placeholder 14">
            <a:extLst>
              <a:ext uri="{FF2B5EF4-FFF2-40B4-BE49-F238E27FC236}">
                <a16:creationId xmlns:a16="http://schemas.microsoft.com/office/drawing/2014/main" id="{022BAA1B-66DB-8E13-F37E-D62B3D1C1A12}"/>
              </a:ext>
            </a:extLst>
          </p:cNvPr>
          <p:cNvSpPr>
            <a:spLocks noGrp="1"/>
          </p:cNvSpPr>
          <p:nvPr>
            <p:ph type="body" sz="quarter" idx="13" hasCustomPrompt="1"/>
          </p:nvPr>
        </p:nvSpPr>
        <p:spPr>
          <a:xfrm>
            <a:off x="595313" y="2750188"/>
            <a:ext cx="7498820" cy="1663768"/>
          </a:xfrm>
          <a:prstGeom prst="rect">
            <a:avLst/>
          </a:prstGeom>
        </p:spPr>
        <p:txBody>
          <a:bodyPr>
            <a:normAutofit/>
          </a:bodyPr>
          <a:lstStyle>
            <a:lvl1pPr marL="0" indent="0">
              <a:lnSpc>
                <a:spcPct val="80000"/>
              </a:lnSpc>
              <a:buNone/>
              <a:defRPr sz="4400" b="1">
                <a:solidFill>
                  <a:schemeClr val="bg1"/>
                </a:solidFill>
              </a:defRPr>
            </a:lvl1pPr>
            <a:lvl2pPr marL="548640" indent="0">
              <a:buNone/>
              <a:defRPr>
                <a:solidFill>
                  <a:schemeClr val="bg1"/>
                </a:solidFill>
              </a:defRPr>
            </a:lvl2pPr>
            <a:lvl3pPr marL="1097280" indent="0">
              <a:buNone/>
              <a:defRPr>
                <a:solidFill>
                  <a:schemeClr val="bg1"/>
                </a:solidFill>
              </a:defRPr>
            </a:lvl3pPr>
            <a:lvl4pPr marL="1645920" indent="0">
              <a:buNone/>
              <a:defRPr>
                <a:solidFill>
                  <a:schemeClr val="bg1"/>
                </a:solidFill>
              </a:defRPr>
            </a:lvl4pPr>
            <a:lvl5pPr marL="2194560" indent="0">
              <a:buNone/>
              <a:defRPr>
                <a:solidFill>
                  <a:schemeClr val="bg1"/>
                </a:solidFill>
              </a:defRPr>
            </a:lvl5pPr>
          </a:lstStyle>
          <a:p>
            <a:pPr lvl="0"/>
            <a:r>
              <a:rPr lang="en-US" dirty="0"/>
              <a:t>Click to add presentation title here</a:t>
            </a:r>
          </a:p>
        </p:txBody>
      </p:sp>
      <p:sp>
        <p:nvSpPr>
          <p:cNvPr id="5" name="Picture Placeholder 1">
            <a:extLst>
              <a:ext uri="{FF2B5EF4-FFF2-40B4-BE49-F238E27FC236}">
                <a16:creationId xmlns:a16="http://schemas.microsoft.com/office/drawing/2014/main" id="{D31F504A-D63E-5539-7B65-83CF006E071C}"/>
              </a:ext>
            </a:extLst>
          </p:cNvPr>
          <p:cNvSpPr>
            <a:spLocks noGrp="1" noChangeAspect="1"/>
          </p:cNvSpPr>
          <p:nvPr>
            <p:ph type="pic" sz="quarter" idx="14"/>
          </p:nvPr>
        </p:nvSpPr>
        <p:spPr>
          <a:xfrm>
            <a:off x="9097098" y="0"/>
            <a:ext cx="5533302" cy="6789965"/>
          </a:xfrm>
          <a:prstGeom prst="rect">
            <a:avLst/>
          </a:prstGeom>
          <a:noFill/>
        </p:spPr>
        <p:txBody>
          <a:bodyPr/>
          <a:lstStyle>
            <a:lvl1pPr>
              <a:defRPr b="0" i="0">
                <a:latin typeface="Aptos" panose="020B0004020202020204" pitchFamily="34" charset="0"/>
              </a:defRPr>
            </a:lvl1pPr>
          </a:lstStyle>
          <a:p>
            <a:endParaRPr lang="en-US"/>
          </a:p>
        </p:txBody>
      </p:sp>
      <p:pic>
        <p:nvPicPr>
          <p:cNvPr id="2" name="Picture 1" descr="U.S. Department of War and Military Community and Family Policy logo lock up">
            <a:extLst>
              <a:ext uri="{FF2B5EF4-FFF2-40B4-BE49-F238E27FC236}">
                <a16:creationId xmlns:a16="http://schemas.microsoft.com/office/drawing/2014/main" id="{50793148-4D91-33FB-45F0-E0DD0D8D66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1299" y="335409"/>
            <a:ext cx="6096000" cy="965200"/>
          </a:xfrm>
          <a:prstGeom prst="rect">
            <a:avLst/>
          </a:prstGeom>
        </p:spPr>
      </p:pic>
      <p:sp>
        <p:nvSpPr>
          <p:cNvPr id="3" name="Text Placeholder 15">
            <a:extLst>
              <a:ext uri="{FF2B5EF4-FFF2-40B4-BE49-F238E27FC236}">
                <a16:creationId xmlns:a16="http://schemas.microsoft.com/office/drawing/2014/main" id="{E45C648C-D3F0-8722-2BCA-D37635078B67}"/>
              </a:ext>
            </a:extLst>
          </p:cNvPr>
          <p:cNvSpPr>
            <a:spLocks noGrp="1"/>
          </p:cNvSpPr>
          <p:nvPr>
            <p:ph type="body" sz="quarter" idx="15" hasCustomPrompt="1"/>
          </p:nvPr>
        </p:nvSpPr>
        <p:spPr>
          <a:xfrm>
            <a:off x="467499" y="7465483"/>
            <a:ext cx="3347264" cy="535517"/>
          </a:xfrm>
        </p:spPr>
        <p:txBody>
          <a:bodyPr/>
          <a:lstStyle>
            <a:lvl1pPr>
              <a:buFontTx/>
              <a:buNone/>
              <a:defRPr sz="1600">
                <a:solidFill>
                  <a:schemeClr val="bg1"/>
                </a:solidFill>
              </a:defRPr>
            </a:lvl1pPr>
            <a:lvl2pPr>
              <a:buFontTx/>
              <a:buNone/>
              <a:defRPr sz="1600">
                <a:solidFill>
                  <a:schemeClr val="bg1"/>
                </a:solidFill>
              </a:defRPr>
            </a:lvl2pPr>
            <a:lvl3pPr>
              <a:buFontTx/>
              <a:buNone/>
              <a:defRPr sz="1600">
                <a:solidFill>
                  <a:schemeClr val="bg1"/>
                </a:solidFill>
              </a:defRPr>
            </a:lvl3pPr>
            <a:lvl4pPr>
              <a:buFontTx/>
              <a:buNone/>
              <a:defRPr sz="1600">
                <a:solidFill>
                  <a:schemeClr val="bg1"/>
                </a:solidFill>
              </a:defRPr>
            </a:lvl4pPr>
            <a:lvl5pPr>
              <a:buFontTx/>
              <a:buNone/>
              <a:defRPr sz="1600">
                <a:solidFill>
                  <a:schemeClr val="bg1"/>
                </a:solidFill>
              </a:defRPr>
            </a:lvl5pPr>
          </a:lstStyle>
          <a:p>
            <a:pPr lvl="0"/>
            <a:r>
              <a:rPr lang="en-US" dirty="0"/>
              <a:t>Month Day, Year</a:t>
            </a:r>
          </a:p>
        </p:txBody>
      </p:sp>
    </p:spTree>
    <p:extLst>
      <p:ext uri="{BB962C8B-B14F-4D97-AF65-F5344CB8AC3E}">
        <p14:creationId xmlns:p14="http://schemas.microsoft.com/office/powerpoint/2010/main" val="84775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left)">
                                      <p:cBhvr>
                                        <p:cTn id="7"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1000"/>
                        <p:tgtEl>
                          <p:spTgt spid="15"/>
                        </p:tgtEl>
                      </p:cBhvr>
                    </p:animEffect>
                  </p:childTnLst>
                </p:cTn>
              </p:par>
            </p:tnLst>
          </p:tmpl>
        </p:tmplLst>
      </p:bldP>
    </p:bld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with no imag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137C0DC-C072-8248-2D9F-4A37BA9BA664}"/>
              </a:ext>
            </a:extLst>
          </p:cNvPr>
          <p:cNvGrpSpPr/>
          <p:nvPr userDrawn="1"/>
        </p:nvGrpSpPr>
        <p:grpSpPr>
          <a:xfrm>
            <a:off x="-1" y="2026917"/>
            <a:ext cx="14089406" cy="4763048"/>
            <a:chOff x="-1" y="2026917"/>
            <a:chExt cx="14089406" cy="4763048"/>
          </a:xfrm>
        </p:grpSpPr>
        <p:sp>
          <p:nvSpPr>
            <p:cNvPr id="10" name="Rectangle 9">
              <a:extLst>
                <a:ext uri="{FF2B5EF4-FFF2-40B4-BE49-F238E27FC236}">
                  <a16:creationId xmlns:a16="http://schemas.microsoft.com/office/drawing/2014/main" id="{13EB8D81-EE9A-173A-0098-B93D07FFCA09}"/>
                </a:ext>
              </a:extLst>
            </p:cNvPr>
            <p:cNvSpPr/>
            <p:nvPr userDrawn="1"/>
          </p:nvSpPr>
          <p:spPr>
            <a:xfrm>
              <a:off x="-1" y="2026917"/>
              <a:ext cx="14078139" cy="4763048"/>
            </a:xfrm>
            <a:prstGeom prst="rect">
              <a:avLst/>
            </a:prstGeom>
            <a:gradFill>
              <a:gsLst>
                <a:gs pos="100000">
                  <a:srgbClr val="094C6E"/>
                </a:gs>
                <a:gs pos="39000">
                  <a:srgbClr val="00002D"/>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grpSp>
          <p:nvGrpSpPr>
            <p:cNvPr id="2" name="Group 1">
              <a:extLst>
                <a:ext uri="{FF2B5EF4-FFF2-40B4-BE49-F238E27FC236}">
                  <a16:creationId xmlns:a16="http://schemas.microsoft.com/office/drawing/2014/main" id="{4DD89C4E-6128-95EC-88A1-11F06CF8D813}"/>
                </a:ext>
              </a:extLst>
            </p:cNvPr>
            <p:cNvGrpSpPr/>
            <p:nvPr userDrawn="1"/>
          </p:nvGrpSpPr>
          <p:grpSpPr>
            <a:xfrm rot="10800000">
              <a:off x="2996300" y="2040826"/>
              <a:ext cx="11093105" cy="4743789"/>
              <a:chOff x="0" y="2028307"/>
              <a:chExt cx="14630400" cy="4094019"/>
            </a:xfrm>
            <a:gradFill>
              <a:gsLst>
                <a:gs pos="0">
                  <a:srgbClr val="2C7DAC">
                    <a:alpha val="20000"/>
                  </a:srgbClr>
                </a:gs>
                <a:gs pos="65000">
                  <a:srgbClr val="2C7DAC">
                    <a:alpha val="0"/>
                  </a:srgbClr>
                </a:gs>
              </a:gsLst>
              <a:lin ang="2700000" scaled="0"/>
            </a:gradFill>
          </p:grpSpPr>
          <p:sp>
            <p:nvSpPr>
              <p:cNvPr id="3" name="Rectangle 2">
                <a:extLst>
                  <a:ext uri="{FF2B5EF4-FFF2-40B4-BE49-F238E27FC236}">
                    <a16:creationId xmlns:a16="http://schemas.microsoft.com/office/drawing/2014/main" id="{896C90ED-F3C9-D83A-C8DD-8076DEEC4DC6}"/>
                  </a:ext>
                </a:extLst>
              </p:cNvPr>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52554B0-58A6-D336-7414-A16B13820A51}"/>
                  </a:ext>
                </a:extLst>
              </p:cNvPr>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BF7521A-668A-5047-DA49-310A9A4FEB46}"/>
                  </a:ext>
                </a:extLst>
              </p:cNvPr>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9191296-EF1A-1372-A095-B9A593FF3B0B}"/>
                  </a:ext>
                </a:extLst>
              </p:cNvPr>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9D58EF9-8787-7E8F-A82A-A4F852C7C9BC}"/>
                  </a:ext>
                </a:extLst>
              </p:cNvPr>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B6F4A6-39B5-109B-D55F-A4DD647AF3CC}"/>
                  </a:ext>
                </a:extLst>
              </p:cNvPr>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F172FF-D296-AED9-CCA5-4492F8A0D7EB}"/>
                  </a:ext>
                </a:extLst>
              </p:cNvPr>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B3E245-2466-A146-827E-09A0DD4631BE}"/>
                  </a:ext>
                </a:extLst>
              </p:cNvPr>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FF52CAD-BA10-8B1A-B2AE-63431116DDF7}"/>
                  </a:ext>
                </a:extLst>
              </p:cNvPr>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6B75EC5-CEE0-74CE-F4F0-145E7ED8D09E}"/>
                  </a:ext>
                </a:extLst>
              </p:cNvPr>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9D644BD-6198-CA22-BAD6-E2F5C400463C}"/>
                  </a:ext>
                </a:extLst>
              </p:cNvPr>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2CCB98C-F212-0A16-A3CD-C801C945743C}"/>
                  </a:ext>
                </a:extLst>
              </p:cNvPr>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Rectangle 3">
            <a:extLst>
              <a:ext uri="{FF2B5EF4-FFF2-40B4-BE49-F238E27FC236}">
                <a16:creationId xmlns:a16="http://schemas.microsoft.com/office/drawing/2014/main" id="{E0967650-8F08-266A-705E-30BE6F03BC7C}"/>
              </a:ext>
            </a:extLst>
          </p:cNvPr>
          <p:cNvSpPr/>
          <p:nvPr userDrawn="1"/>
        </p:nvSpPr>
        <p:spPr>
          <a:xfrm rot="10800000">
            <a:off x="-9" y="6942667"/>
            <a:ext cx="14630407" cy="1286932"/>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sp>
        <p:nvSpPr>
          <p:cNvPr id="15" name="Text Placeholder 14">
            <a:extLst>
              <a:ext uri="{FF2B5EF4-FFF2-40B4-BE49-F238E27FC236}">
                <a16:creationId xmlns:a16="http://schemas.microsoft.com/office/drawing/2014/main" id="{022BAA1B-66DB-8E13-F37E-D62B3D1C1A12}"/>
              </a:ext>
            </a:extLst>
          </p:cNvPr>
          <p:cNvSpPr>
            <a:spLocks noGrp="1"/>
          </p:cNvSpPr>
          <p:nvPr>
            <p:ph type="body" sz="quarter" idx="13" hasCustomPrompt="1"/>
          </p:nvPr>
        </p:nvSpPr>
        <p:spPr>
          <a:xfrm>
            <a:off x="595313" y="2750188"/>
            <a:ext cx="7498820" cy="1663768"/>
          </a:xfrm>
          <a:prstGeom prst="rect">
            <a:avLst/>
          </a:prstGeom>
        </p:spPr>
        <p:txBody>
          <a:bodyPr>
            <a:normAutofit/>
          </a:bodyPr>
          <a:lstStyle>
            <a:lvl1pPr marL="0" indent="0">
              <a:lnSpc>
                <a:spcPct val="80000"/>
              </a:lnSpc>
              <a:buNone/>
              <a:defRPr sz="4400" b="1">
                <a:solidFill>
                  <a:schemeClr val="bg1"/>
                </a:solidFill>
              </a:defRPr>
            </a:lvl1pPr>
            <a:lvl2pPr marL="548640" indent="0">
              <a:buNone/>
              <a:defRPr>
                <a:solidFill>
                  <a:schemeClr val="bg1"/>
                </a:solidFill>
              </a:defRPr>
            </a:lvl2pPr>
            <a:lvl3pPr marL="1097280" indent="0">
              <a:buNone/>
              <a:defRPr>
                <a:solidFill>
                  <a:schemeClr val="bg1"/>
                </a:solidFill>
              </a:defRPr>
            </a:lvl3pPr>
            <a:lvl4pPr marL="1645920" indent="0">
              <a:buNone/>
              <a:defRPr>
                <a:solidFill>
                  <a:schemeClr val="bg1"/>
                </a:solidFill>
              </a:defRPr>
            </a:lvl4pPr>
            <a:lvl5pPr marL="2194560" indent="0">
              <a:buNone/>
              <a:defRPr>
                <a:solidFill>
                  <a:schemeClr val="bg1"/>
                </a:solidFill>
              </a:defRPr>
            </a:lvl5pPr>
          </a:lstStyle>
          <a:p>
            <a:pPr lvl="0"/>
            <a:r>
              <a:rPr lang="en-US" dirty="0"/>
              <a:t>Click to add presentation title here</a:t>
            </a:r>
          </a:p>
        </p:txBody>
      </p:sp>
      <p:sp>
        <p:nvSpPr>
          <p:cNvPr id="5" name="Rectangle 4">
            <a:extLst>
              <a:ext uri="{FF2B5EF4-FFF2-40B4-BE49-F238E27FC236}">
                <a16:creationId xmlns:a16="http://schemas.microsoft.com/office/drawing/2014/main" id="{142A0DF7-7E1F-4A36-345E-034A2AAC6D61}"/>
              </a:ext>
            </a:extLst>
          </p:cNvPr>
          <p:cNvSpPr/>
          <p:nvPr userDrawn="1"/>
        </p:nvSpPr>
        <p:spPr>
          <a:xfrm>
            <a:off x="14222994" y="2025650"/>
            <a:ext cx="407406" cy="474634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U.S. Department of War and Military Community and Family Policy logo lock up">
            <a:extLst>
              <a:ext uri="{FF2B5EF4-FFF2-40B4-BE49-F238E27FC236}">
                <a16:creationId xmlns:a16="http://schemas.microsoft.com/office/drawing/2014/main" id="{F9AFF612-DEB7-05AC-45C7-C741268FD8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1299" y="335409"/>
            <a:ext cx="6096000" cy="965200"/>
          </a:xfrm>
          <a:prstGeom prst="rect">
            <a:avLst/>
          </a:prstGeom>
        </p:spPr>
      </p:pic>
      <p:sp>
        <p:nvSpPr>
          <p:cNvPr id="12" name="Text Placeholder 15">
            <a:extLst>
              <a:ext uri="{FF2B5EF4-FFF2-40B4-BE49-F238E27FC236}">
                <a16:creationId xmlns:a16="http://schemas.microsoft.com/office/drawing/2014/main" id="{B69C72E2-019A-854C-3F54-C7671ABC61F3}"/>
              </a:ext>
            </a:extLst>
          </p:cNvPr>
          <p:cNvSpPr>
            <a:spLocks noGrp="1"/>
          </p:cNvSpPr>
          <p:nvPr>
            <p:ph type="body" sz="quarter" idx="15" hasCustomPrompt="1"/>
          </p:nvPr>
        </p:nvSpPr>
        <p:spPr>
          <a:xfrm>
            <a:off x="467499" y="7465483"/>
            <a:ext cx="3347264" cy="535517"/>
          </a:xfrm>
        </p:spPr>
        <p:txBody>
          <a:bodyPr/>
          <a:lstStyle>
            <a:lvl1pPr>
              <a:buFontTx/>
              <a:buNone/>
              <a:defRPr sz="1600">
                <a:solidFill>
                  <a:schemeClr val="bg1"/>
                </a:solidFill>
              </a:defRPr>
            </a:lvl1pPr>
            <a:lvl2pPr>
              <a:buFontTx/>
              <a:buNone/>
              <a:defRPr sz="1600">
                <a:solidFill>
                  <a:schemeClr val="bg1"/>
                </a:solidFill>
              </a:defRPr>
            </a:lvl2pPr>
            <a:lvl3pPr>
              <a:buFontTx/>
              <a:buNone/>
              <a:defRPr sz="1600">
                <a:solidFill>
                  <a:schemeClr val="bg1"/>
                </a:solidFill>
              </a:defRPr>
            </a:lvl3pPr>
            <a:lvl4pPr>
              <a:buFontTx/>
              <a:buNone/>
              <a:defRPr sz="1600">
                <a:solidFill>
                  <a:schemeClr val="bg1"/>
                </a:solidFill>
              </a:defRPr>
            </a:lvl4pPr>
            <a:lvl5pPr>
              <a:buFontTx/>
              <a:buNone/>
              <a:defRPr sz="1600">
                <a:solidFill>
                  <a:schemeClr val="bg1"/>
                </a:solidFill>
              </a:defRPr>
            </a:lvl5pPr>
          </a:lstStyle>
          <a:p>
            <a:pPr lvl="0"/>
            <a:r>
              <a:rPr lang="en-US" dirty="0"/>
              <a:t>Month Day, Year</a:t>
            </a:r>
          </a:p>
        </p:txBody>
      </p:sp>
    </p:spTree>
    <p:extLst>
      <p:ext uri="{BB962C8B-B14F-4D97-AF65-F5344CB8AC3E}">
        <p14:creationId xmlns:p14="http://schemas.microsoft.com/office/powerpoint/2010/main" val="165172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left)">
                                      <p:cBhvr>
                                        <p:cTn id="7"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1000"/>
                        <p:tgtEl>
                          <p:spTgt spid="15"/>
                        </p:tgtEl>
                      </p:cBhvr>
                    </p:animEffect>
                  </p:childTnLst>
                </p:cTn>
              </p:par>
            </p:tnLst>
          </p:tmpl>
        </p:tmplLst>
      </p:bldP>
    </p:bld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815320" y="7563879"/>
            <a:ext cx="3291840" cy="438912"/>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21" name="Straight Connector 20">
            <a:extLst>
              <a:ext uri="{FF2B5EF4-FFF2-40B4-BE49-F238E27FC236}">
                <a16:creationId xmlns:a16="http://schemas.microsoft.com/office/drawing/2014/main" id="{05934FA7-5C2A-FDFB-37C4-B134090CF5FF}"/>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625661DC-9A9F-AF60-EA14-CD1BA6C77143}"/>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4" name="Content Placeholder 8">
            <a:extLst>
              <a:ext uri="{FF2B5EF4-FFF2-40B4-BE49-F238E27FC236}">
                <a16:creationId xmlns:a16="http://schemas.microsoft.com/office/drawing/2014/main" id="{676552BE-A7C0-A49F-8092-B61B4A4E60D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8" name="Picture 7">
            <a:extLst>
              <a:ext uri="{FF2B5EF4-FFF2-40B4-BE49-F238E27FC236}">
                <a16:creationId xmlns:a16="http://schemas.microsoft.com/office/drawing/2014/main" id="{7EEB44A4-B5BE-5F7B-E5E9-24433347BFA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3" name="Text Placeholder 12">
            <a:extLst>
              <a:ext uri="{FF2B5EF4-FFF2-40B4-BE49-F238E27FC236}">
                <a16:creationId xmlns:a16="http://schemas.microsoft.com/office/drawing/2014/main" id="{E138F61D-3142-713C-9071-98F72ABFAE6E}"/>
              </a:ext>
            </a:extLst>
          </p:cNvPr>
          <p:cNvSpPr>
            <a:spLocks noGrp="1"/>
          </p:cNvSpPr>
          <p:nvPr>
            <p:ph type="body" sz="quarter" idx="14"/>
          </p:nvPr>
        </p:nvSpPr>
        <p:spPr>
          <a:xfrm>
            <a:off x="642024" y="1921187"/>
            <a:ext cx="13464501" cy="534924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1">
            <a:extLst>
              <a:ext uri="{FF2B5EF4-FFF2-40B4-BE49-F238E27FC236}">
                <a16:creationId xmlns:a16="http://schemas.microsoft.com/office/drawing/2014/main" id="{57F93936-9345-A97D-DB6D-F4FE4625F6AB}"/>
              </a:ext>
            </a:extLst>
          </p:cNvPr>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
        <p:nvSpPr>
          <p:cNvPr id="5" name="Text Placeholder 8">
            <a:extLst>
              <a:ext uri="{FF2B5EF4-FFF2-40B4-BE49-F238E27FC236}">
                <a16:creationId xmlns:a16="http://schemas.microsoft.com/office/drawing/2014/main" id="{63340930-29DF-1BC7-4C03-E62031B466D1}"/>
              </a:ext>
            </a:extLst>
          </p:cNvPr>
          <p:cNvSpPr>
            <a:spLocks noGrp="1"/>
          </p:cNvSpPr>
          <p:nvPr>
            <p:ph type="body" sz="quarter" idx="15"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Tree>
    <p:extLst>
      <p:ext uri="{BB962C8B-B14F-4D97-AF65-F5344CB8AC3E}">
        <p14:creationId xmlns:p14="http://schemas.microsoft.com/office/powerpoint/2010/main" val="3071179023"/>
      </p:ext>
    </p:extLst>
  </p:cSld>
  <p:clrMapOvr>
    <a:masterClrMapping/>
  </p:clrMapOvr>
  <p:hf hdr="0" ftr="0" dt="0"/>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sp>
        <p:nvSpPr>
          <p:cNvPr id="2" name="Title 1"/>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cxnSp>
        <p:nvCxnSpPr>
          <p:cNvPr id="21" name="Straight Connector 20">
            <a:extLst>
              <a:ext uri="{FF2B5EF4-FFF2-40B4-BE49-F238E27FC236}">
                <a16:creationId xmlns:a16="http://schemas.microsoft.com/office/drawing/2014/main" id="{05934FA7-5C2A-FDFB-37C4-B134090CF5FF}"/>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98ED9DBC-BE04-1616-596C-6AC5E5A8C9C1}"/>
              </a:ext>
            </a:extLst>
          </p:cNvPr>
          <p:cNvSpPr>
            <a:spLocks noGrp="1"/>
          </p:cNvSpPr>
          <p:nvPr>
            <p:ph type="body" sz="quarter" idx="14"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8" name="Rectangle 7">
            <a:extLst>
              <a:ext uri="{FF2B5EF4-FFF2-40B4-BE49-F238E27FC236}">
                <a16:creationId xmlns:a16="http://schemas.microsoft.com/office/drawing/2014/main" id="{CA7540AE-58A2-3BF7-78A7-77BD3FEB5057}"/>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10" name="Content Placeholder 8">
            <a:extLst>
              <a:ext uri="{FF2B5EF4-FFF2-40B4-BE49-F238E27FC236}">
                <a16:creationId xmlns:a16="http://schemas.microsoft.com/office/drawing/2014/main" id="{F7576399-A0EE-8BE6-9A25-E8BE0CA7F9F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11" name="Picture 10">
            <a:extLst>
              <a:ext uri="{FF2B5EF4-FFF2-40B4-BE49-F238E27FC236}">
                <a16:creationId xmlns:a16="http://schemas.microsoft.com/office/drawing/2014/main" id="{CEC65551-9F1A-4AD0-871C-F9C7E7862634}"/>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5" name="Text Placeholder 12">
            <a:extLst>
              <a:ext uri="{FF2B5EF4-FFF2-40B4-BE49-F238E27FC236}">
                <a16:creationId xmlns:a16="http://schemas.microsoft.com/office/drawing/2014/main" id="{1406EBE6-52A4-E730-D8AB-0BBD9E4EC4FB}"/>
              </a:ext>
            </a:extLst>
          </p:cNvPr>
          <p:cNvSpPr>
            <a:spLocks noGrp="1"/>
          </p:cNvSpPr>
          <p:nvPr>
            <p:ph type="body" sz="quarter" idx="15"/>
          </p:nvPr>
        </p:nvSpPr>
        <p:spPr>
          <a:xfrm>
            <a:off x="642023" y="1921187"/>
            <a:ext cx="6537960" cy="534924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2">
            <a:extLst>
              <a:ext uri="{FF2B5EF4-FFF2-40B4-BE49-F238E27FC236}">
                <a16:creationId xmlns:a16="http://schemas.microsoft.com/office/drawing/2014/main" id="{BCD4D9B7-5E46-D1C8-ABCC-5231E49F753D}"/>
              </a:ext>
            </a:extLst>
          </p:cNvPr>
          <p:cNvSpPr>
            <a:spLocks noGrp="1"/>
          </p:cNvSpPr>
          <p:nvPr>
            <p:ph type="body" sz="quarter" idx="16"/>
          </p:nvPr>
        </p:nvSpPr>
        <p:spPr>
          <a:xfrm>
            <a:off x="7569200" y="1921187"/>
            <a:ext cx="6537960" cy="534924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138876"/>
      </p:ext>
    </p:extLst>
  </p:cSld>
  <p:clrMapOvr>
    <a:masterClrMapping/>
  </p:clrMapOvr>
  <p:hf hdr="0" ftr="0" dt="0"/>
  <p:extLst>
    <p:ext uri="{DCECCB84-F9BA-43D5-87BE-67443E8EF086}">
      <p15:sldGuideLst xmlns:p15="http://schemas.microsoft.com/office/powerpoint/2012/main">
        <p15:guide id="1" orient="horz" pos="134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and three column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BB4B0215-D7E4-9C61-58E2-84F16B10E14F}"/>
              </a:ext>
            </a:extLst>
          </p:cNvPr>
          <p:cNvSpPr>
            <a:spLocks noGrp="1"/>
          </p:cNvSpPr>
          <p:nvPr>
            <p:ph type="body" sz="quarter" idx="21"/>
          </p:nvPr>
        </p:nvSpPr>
        <p:spPr>
          <a:xfrm>
            <a:off x="659028" y="2554228"/>
            <a:ext cx="4222750" cy="4035425"/>
          </a:xfrm>
          <a:prstGeom prst="rect">
            <a:avLst/>
          </a:prstGeom>
        </p:spPr>
        <p:txBody>
          <a:bodyPr>
            <a:normAutofit/>
          </a:bodyPr>
          <a:lstStyle>
            <a:lvl1pPr>
              <a:defRPr sz="2000"/>
            </a:lvl1pPr>
            <a:lvl2pPr>
              <a:defRPr sz="1800"/>
            </a:lvl2pPr>
            <a:lvl3pPr>
              <a:defRPr sz="1400"/>
            </a:lvl3pPr>
            <a:lvl4pPr>
              <a:defRPr sz="1400"/>
            </a:lvl4pPr>
            <a:lvl5pPr>
              <a:defRPr sz="1400"/>
            </a:lvl5pPr>
          </a:lstStyle>
          <a:p>
            <a:pPr lvl="0"/>
            <a:r>
              <a:rPr lang="en-US" dirty="0"/>
              <a:t>Click to edit Master text style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66B4B4A5-4ED1-3B3D-A998-125D852742EB}"/>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3" name="Straight Connector 12">
            <a:extLst>
              <a:ext uri="{FF2B5EF4-FFF2-40B4-BE49-F238E27FC236}">
                <a16:creationId xmlns:a16="http://schemas.microsoft.com/office/drawing/2014/main" id="{436043DB-FB89-3B62-80F3-F7B2F8DFED2B}"/>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E0BD9FC-769F-A502-21ED-94CDDA8D0B3A}"/>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7" name="Content Placeholder 8">
            <a:extLst>
              <a:ext uri="{FF2B5EF4-FFF2-40B4-BE49-F238E27FC236}">
                <a16:creationId xmlns:a16="http://schemas.microsoft.com/office/drawing/2014/main" id="{A5F554AA-3392-4C48-D3CE-C13E8292690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9" name="Picture 8">
            <a:extLst>
              <a:ext uri="{FF2B5EF4-FFF2-40B4-BE49-F238E27FC236}">
                <a16:creationId xmlns:a16="http://schemas.microsoft.com/office/drawing/2014/main" id="{80172FAC-6CD0-B56A-EA4D-573210E2EBA4}"/>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0" name="Text Placeholder 2">
            <a:extLst>
              <a:ext uri="{FF2B5EF4-FFF2-40B4-BE49-F238E27FC236}">
                <a16:creationId xmlns:a16="http://schemas.microsoft.com/office/drawing/2014/main" id="{20346B01-15E3-EB27-8F92-D06A50FFAD6D}"/>
              </a:ext>
            </a:extLst>
          </p:cNvPr>
          <p:cNvSpPr>
            <a:spLocks noGrp="1"/>
          </p:cNvSpPr>
          <p:nvPr>
            <p:ph type="body" sz="quarter" idx="18" hasCustomPrompt="1"/>
          </p:nvPr>
        </p:nvSpPr>
        <p:spPr>
          <a:xfrm>
            <a:off x="659591" y="1993911"/>
            <a:ext cx="4222201" cy="43815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2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1" name="Text Placeholder 2">
            <a:extLst>
              <a:ext uri="{FF2B5EF4-FFF2-40B4-BE49-F238E27FC236}">
                <a16:creationId xmlns:a16="http://schemas.microsoft.com/office/drawing/2014/main" id="{74597754-2546-E23A-64F8-73519A787403}"/>
              </a:ext>
            </a:extLst>
          </p:cNvPr>
          <p:cNvSpPr>
            <a:spLocks noGrp="1"/>
          </p:cNvSpPr>
          <p:nvPr>
            <p:ph type="body" sz="quarter" idx="19" hasCustomPrompt="1"/>
          </p:nvPr>
        </p:nvSpPr>
        <p:spPr>
          <a:xfrm>
            <a:off x="5234189" y="1993911"/>
            <a:ext cx="4222201" cy="43815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2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6" name="Text Placeholder 2">
            <a:extLst>
              <a:ext uri="{FF2B5EF4-FFF2-40B4-BE49-F238E27FC236}">
                <a16:creationId xmlns:a16="http://schemas.microsoft.com/office/drawing/2014/main" id="{610000FB-1125-6F92-F9EB-36AE32A25AB0}"/>
              </a:ext>
            </a:extLst>
          </p:cNvPr>
          <p:cNvSpPr>
            <a:spLocks noGrp="1"/>
          </p:cNvSpPr>
          <p:nvPr>
            <p:ph type="body" sz="quarter" idx="20" hasCustomPrompt="1"/>
          </p:nvPr>
        </p:nvSpPr>
        <p:spPr>
          <a:xfrm>
            <a:off x="9802925" y="1993911"/>
            <a:ext cx="4222201" cy="43815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2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9" name="Title 1">
            <a:extLst>
              <a:ext uri="{FF2B5EF4-FFF2-40B4-BE49-F238E27FC236}">
                <a16:creationId xmlns:a16="http://schemas.microsoft.com/office/drawing/2014/main" id="{C0B785A9-8A22-A75D-CA4A-D564AFAE2E5F}"/>
              </a:ext>
            </a:extLst>
          </p:cNvPr>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
        <p:nvSpPr>
          <p:cNvPr id="20" name="Text Placeholder 17">
            <a:extLst>
              <a:ext uri="{FF2B5EF4-FFF2-40B4-BE49-F238E27FC236}">
                <a16:creationId xmlns:a16="http://schemas.microsoft.com/office/drawing/2014/main" id="{5A5E9E83-D738-8846-1E6C-E2314B0850B5}"/>
              </a:ext>
            </a:extLst>
          </p:cNvPr>
          <p:cNvSpPr>
            <a:spLocks noGrp="1"/>
          </p:cNvSpPr>
          <p:nvPr>
            <p:ph type="body" sz="quarter" idx="22"/>
          </p:nvPr>
        </p:nvSpPr>
        <p:spPr>
          <a:xfrm>
            <a:off x="5230976" y="2554228"/>
            <a:ext cx="4222750" cy="4035425"/>
          </a:xfrm>
          <a:prstGeom prst="rect">
            <a:avLst/>
          </a:prstGeom>
        </p:spPr>
        <p:txBody>
          <a:bodyPr>
            <a:normAutofit/>
          </a:bodyPr>
          <a:lstStyle>
            <a:lvl1pPr>
              <a:defRPr sz="2000"/>
            </a:lvl1pPr>
            <a:lvl2pPr>
              <a:defRPr sz="1800"/>
            </a:lvl2pPr>
            <a:lvl3pPr>
              <a:defRPr sz="1400"/>
            </a:lvl3pPr>
            <a:lvl4pPr>
              <a:defRPr sz="1400"/>
            </a:lvl4pPr>
            <a:lvl5pPr>
              <a:defRPr sz="1400"/>
            </a:lvl5pPr>
          </a:lstStyle>
          <a:p>
            <a:pPr lvl="0"/>
            <a:r>
              <a:rPr lang="en-US" dirty="0"/>
              <a:t>Click to edit Master text style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17">
            <a:extLst>
              <a:ext uri="{FF2B5EF4-FFF2-40B4-BE49-F238E27FC236}">
                <a16:creationId xmlns:a16="http://schemas.microsoft.com/office/drawing/2014/main" id="{353DA41F-6C31-B552-DF9E-C1D96DCE28BA}"/>
              </a:ext>
            </a:extLst>
          </p:cNvPr>
          <p:cNvSpPr>
            <a:spLocks noGrp="1"/>
          </p:cNvSpPr>
          <p:nvPr>
            <p:ph type="body" sz="quarter" idx="23"/>
          </p:nvPr>
        </p:nvSpPr>
        <p:spPr>
          <a:xfrm>
            <a:off x="9802376" y="2554228"/>
            <a:ext cx="4222750" cy="4035425"/>
          </a:xfrm>
          <a:prstGeom prst="rect">
            <a:avLst/>
          </a:prstGeom>
        </p:spPr>
        <p:txBody>
          <a:bodyPr>
            <a:normAutofit/>
          </a:bodyPr>
          <a:lstStyle>
            <a:lvl1pPr>
              <a:defRPr sz="2000"/>
            </a:lvl1pPr>
            <a:lvl2pPr>
              <a:defRPr sz="1800"/>
            </a:lvl2pPr>
            <a:lvl3pPr>
              <a:defRPr sz="1400"/>
            </a:lvl3pPr>
            <a:lvl4pPr>
              <a:defRPr sz="1400"/>
            </a:lvl4pPr>
            <a:lvl5pPr>
              <a:defRPr sz="1400"/>
            </a:lvl5pPr>
          </a:lstStyle>
          <a:p>
            <a:pPr lvl="0"/>
            <a:r>
              <a:rPr lang="en-US" dirty="0"/>
              <a:t>Click to edit Master text style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8">
            <a:extLst>
              <a:ext uri="{FF2B5EF4-FFF2-40B4-BE49-F238E27FC236}">
                <a16:creationId xmlns:a16="http://schemas.microsoft.com/office/drawing/2014/main" id="{3385B599-3DB0-1A75-D9C7-7FD49475C629}"/>
              </a:ext>
            </a:extLst>
          </p:cNvPr>
          <p:cNvSpPr>
            <a:spLocks noGrp="1"/>
          </p:cNvSpPr>
          <p:nvPr>
            <p:ph type="body" sz="quarter" idx="14"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Tree>
    <p:extLst>
      <p:ext uri="{BB962C8B-B14F-4D97-AF65-F5344CB8AC3E}">
        <p14:creationId xmlns:p14="http://schemas.microsoft.com/office/powerpoint/2010/main" val="5475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and one column / Image">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B6400E7-EC96-C30E-2747-7F8CF1086502}"/>
              </a:ext>
            </a:extLst>
          </p:cNvPr>
          <p:cNvSpPr>
            <a:spLocks noGrp="1" noChangeAspect="1"/>
          </p:cNvSpPr>
          <p:nvPr>
            <p:ph type="pic" sz="quarter" idx="13"/>
          </p:nvPr>
        </p:nvSpPr>
        <p:spPr>
          <a:xfrm>
            <a:off x="8777017" y="972588"/>
            <a:ext cx="5853383" cy="6263587"/>
          </a:xfrm>
          <a:prstGeom prst="rect">
            <a:avLst/>
          </a:prstGeom>
          <a:noFill/>
        </p:spPr>
        <p:txBody>
          <a:bodyPr/>
          <a:lstStyle>
            <a:lvl1pPr>
              <a:defRPr b="0" i="0">
                <a:latin typeface="Aptos" panose="020B0004020202020204" pitchFamily="34" charset="0"/>
              </a:defRPr>
            </a:lvl1pPr>
          </a:lstStyle>
          <a:p>
            <a:endParaRPr lang="en-US"/>
          </a:p>
        </p:txBody>
      </p:sp>
      <p:sp>
        <p:nvSpPr>
          <p:cNvPr id="5" name="Slide Number Placeholder 5">
            <a:extLst>
              <a:ext uri="{FF2B5EF4-FFF2-40B4-BE49-F238E27FC236}">
                <a16:creationId xmlns:a16="http://schemas.microsoft.com/office/drawing/2014/main" id="{8527C0EC-D694-D918-0A24-8918D6275879}"/>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9" name="Straight Connector 8">
            <a:extLst>
              <a:ext uri="{FF2B5EF4-FFF2-40B4-BE49-F238E27FC236}">
                <a16:creationId xmlns:a16="http://schemas.microsoft.com/office/drawing/2014/main" id="{B727D0AF-C343-0744-7871-FB59405E21C0}"/>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E2EC2BAE-7E25-9B36-F4E5-7AAB1E47BE63}"/>
              </a:ext>
            </a:extLst>
          </p:cNvPr>
          <p:cNvSpPr>
            <a:spLocks noGrp="1"/>
          </p:cNvSpPr>
          <p:nvPr>
            <p:ph type="body" sz="quarter" idx="15"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4" name="Rectangle 3">
            <a:extLst>
              <a:ext uri="{FF2B5EF4-FFF2-40B4-BE49-F238E27FC236}">
                <a16:creationId xmlns:a16="http://schemas.microsoft.com/office/drawing/2014/main" id="{2591459F-533D-70CB-0495-7F1C89F01D85}"/>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8" name="Content Placeholder 8">
            <a:extLst>
              <a:ext uri="{FF2B5EF4-FFF2-40B4-BE49-F238E27FC236}">
                <a16:creationId xmlns:a16="http://schemas.microsoft.com/office/drawing/2014/main" id="{19DDE427-7DE6-8442-F891-47810B0B2CA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11" name="Picture 10">
            <a:extLst>
              <a:ext uri="{FF2B5EF4-FFF2-40B4-BE49-F238E27FC236}">
                <a16:creationId xmlns:a16="http://schemas.microsoft.com/office/drawing/2014/main" id="{55231CAE-415C-2C5D-9F35-EEE5CFDF404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3" name="Title 1">
            <a:extLst>
              <a:ext uri="{FF2B5EF4-FFF2-40B4-BE49-F238E27FC236}">
                <a16:creationId xmlns:a16="http://schemas.microsoft.com/office/drawing/2014/main" id="{969A5164-D022-9063-CFCD-BAF4EDD5C680}"/>
              </a:ext>
            </a:extLst>
          </p:cNvPr>
          <p:cNvSpPr>
            <a:spLocks noGrp="1"/>
          </p:cNvSpPr>
          <p:nvPr>
            <p:ph type="title" hasCustomPrompt="1"/>
          </p:nvPr>
        </p:nvSpPr>
        <p:spPr>
          <a:xfrm>
            <a:off x="642658" y="954037"/>
            <a:ext cx="7742924" cy="1146609"/>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
        <p:nvSpPr>
          <p:cNvPr id="15" name="Text Placeholder 2">
            <a:extLst>
              <a:ext uri="{FF2B5EF4-FFF2-40B4-BE49-F238E27FC236}">
                <a16:creationId xmlns:a16="http://schemas.microsoft.com/office/drawing/2014/main" id="{36C5EC3B-DFCC-479C-C251-E9872ED04A3F}"/>
              </a:ext>
            </a:extLst>
          </p:cNvPr>
          <p:cNvSpPr>
            <a:spLocks noGrp="1"/>
          </p:cNvSpPr>
          <p:nvPr>
            <p:ph type="body" sz="quarter" idx="18" hasCustomPrompt="1"/>
          </p:nvPr>
        </p:nvSpPr>
        <p:spPr>
          <a:xfrm>
            <a:off x="637255" y="2286679"/>
            <a:ext cx="7742924" cy="384493"/>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None/>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6" name="Text Placeholder 12">
            <a:extLst>
              <a:ext uri="{FF2B5EF4-FFF2-40B4-BE49-F238E27FC236}">
                <a16:creationId xmlns:a16="http://schemas.microsoft.com/office/drawing/2014/main" id="{412601E6-E5E2-AC0E-8D41-647C61CAA5EB}"/>
              </a:ext>
            </a:extLst>
          </p:cNvPr>
          <p:cNvSpPr>
            <a:spLocks noGrp="1"/>
          </p:cNvSpPr>
          <p:nvPr>
            <p:ph type="body" sz="quarter" idx="19"/>
          </p:nvPr>
        </p:nvSpPr>
        <p:spPr>
          <a:xfrm>
            <a:off x="637255" y="2857201"/>
            <a:ext cx="7740540" cy="421847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9954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658" y="1727610"/>
            <a:ext cx="12913286" cy="5017320"/>
          </a:xfrm>
        </p:spPr>
        <p:txBody>
          <a:bodyPr lIns="0" tIns="0" rIns="0" bIns="0">
            <a:noAutofit/>
          </a:bodyPr>
          <a:lstStyle>
            <a:lvl1pPr>
              <a:buClr>
                <a:srgbClr val="C00000"/>
              </a:buClr>
              <a:defRPr sz="2000">
                <a:solidFill>
                  <a:schemeClr val="tx1">
                    <a:lumMod val="50000"/>
                    <a:lumOff val="50000"/>
                  </a:schemeClr>
                </a:solidFill>
                <a:latin typeface="Roboto" panose="02000000000000000000" pitchFamily="2" charset="0"/>
                <a:ea typeface="Roboto" panose="02000000000000000000" pitchFamily="2" charset="0"/>
              </a:defRPr>
            </a:lvl1pPr>
            <a:lvl2pPr>
              <a:buClr>
                <a:srgbClr val="C00000"/>
              </a:buClr>
              <a:defRPr sz="1800">
                <a:solidFill>
                  <a:schemeClr val="tx1">
                    <a:lumMod val="50000"/>
                    <a:lumOff val="50000"/>
                  </a:schemeClr>
                </a:solidFill>
                <a:latin typeface="Roboto" panose="02000000000000000000" pitchFamily="2" charset="0"/>
                <a:ea typeface="Roboto" panose="02000000000000000000" pitchFamily="2" charset="0"/>
              </a:defRPr>
            </a:lvl2pPr>
            <a:lvl3pPr>
              <a:buClr>
                <a:srgbClr val="C00000"/>
              </a:buClr>
              <a:defRPr sz="1400">
                <a:solidFill>
                  <a:schemeClr val="tx1">
                    <a:lumMod val="50000"/>
                    <a:lumOff val="50000"/>
                  </a:schemeClr>
                </a:solidFill>
                <a:latin typeface="Roboto" panose="02000000000000000000" pitchFamily="2" charset="0"/>
                <a:ea typeface="Roboto" panose="02000000000000000000" pitchFamily="2" charset="0"/>
              </a:defRPr>
            </a:lvl3pPr>
            <a:lvl4pPr>
              <a:buClr>
                <a:srgbClr val="C00000"/>
              </a:buClr>
              <a:defRPr sz="1400">
                <a:solidFill>
                  <a:schemeClr val="tx1">
                    <a:lumMod val="50000"/>
                    <a:lumOff val="50000"/>
                  </a:schemeClr>
                </a:solidFill>
                <a:latin typeface="Roboto" panose="02000000000000000000" pitchFamily="2" charset="0"/>
                <a:ea typeface="Roboto" panose="02000000000000000000" pitchFamily="2" charset="0"/>
              </a:defRPr>
            </a:lvl4pPr>
            <a:lvl5pPr>
              <a:buClr>
                <a:srgbClr val="C00000"/>
              </a:buClr>
              <a:defRPr sz="1400">
                <a:solidFill>
                  <a:schemeClr val="tx1">
                    <a:lumMod val="50000"/>
                    <a:lumOff val="50000"/>
                  </a:schemeClr>
                </a:solidFill>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815320" y="7450344"/>
            <a:ext cx="3291840" cy="438150"/>
          </a:xfrm>
        </p:spPr>
        <p:txBody>
          <a:bodyPr lIns="0" tIns="0" rIns="0" bIns="0"/>
          <a:lstStyle>
            <a:lvl1pPr>
              <a:defRPr sz="1000">
                <a:latin typeface="Helvetica" pitchFamily="2" charset="0"/>
              </a:defRPr>
            </a:lvl1pPr>
          </a:lstStyle>
          <a:p>
            <a:fld id="{48F63A3B-78C7-47BE-AE5E-E10140E04643}" type="slidenum">
              <a:rPr lang="en-US" smtClean="0"/>
              <a:pPr/>
              <a:t>‹#›</a:t>
            </a:fld>
            <a:endParaRPr lang="en-US"/>
          </a:p>
        </p:txBody>
      </p:sp>
      <p:sp>
        <p:nvSpPr>
          <p:cNvPr id="2" name="Title 1"/>
          <p:cNvSpPr>
            <a:spLocks noGrp="1"/>
          </p:cNvSpPr>
          <p:nvPr>
            <p:ph type="title"/>
          </p:nvPr>
        </p:nvSpPr>
        <p:spPr>
          <a:xfrm>
            <a:off x="642658" y="287866"/>
            <a:ext cx="12913285" cy="793132"/>
          </a:xfrm>
        </p:spPr>
        <p:txBody>
          <a:bodyPr lIns="0" tIns="0" rIns="0" bIns="0">
            <a:normAutofit/>
          </a:bodyPr>
          <a:lstStyle>
            <a:lvl1pPr>
              <a:defRPr sz="2400">
                <a:solidFill>
                  <a:srgbClr val="35457F"/>
                </a:solidFill>
                <a:latin typeface="Roboto" panose="02000000000000000000" pitchFamily="2" charset="0"/>
                <a:ea typeface="Roboto" panose="02000000000000000000" pitchFamily="2" charset="0"/>
              </a:defRPr>
            </a:lvl1pPr>
          </a:lstStyle>
          <a:p>
            <a:r>
              <a:rPr lang="en-US"/>
              <a:t>Click to edit Master title style</a:t>
            </a:r>
          </a:p>
        </p:txBody>
      </p:sp>
      <p:sp>
        <p:nvSpPr>
          <p:cNvPr id="8" name="Rectangle 7">
            <a:extLst>
              <a:ext uri="{FF2B5EF4-FFF2-40B4-BE49-F238E27FC236}">
                <a16:creationId xmlns:a16="http://schemas.microsoft.com/office/drawing/2014/main" id="{E89A9BC4-C70D-7EE6-EE3B-CA3451EB624A}"/>
              </a:ext>
            </a:extLst>
          </p:cNvPr>
          <p:cNvSpPr/>
          <p:nvPr userDrawn="1"/>
        </p:nvSpPr>
        <p:spPr>
          <a:xfrm>
            <a:off x="0" y="0"/>
            <a:ext cx="14630400" cy="278703"/>
          </a:xfrm>
          <a:prstGeom prst="rect">
            <a:avLst/>
          </a:prstGeom>
          <a:gradFill>
            <a:gsLst>
              <a:gs pos="30000">
                <a:srgbClr val="1F3967"/>
              </a:gs>
              <a:gs pos="100000">
                <a:srgbClr val="004380"/>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050541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e column w/ two Images">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F8577040-5830-9C29-23B4-521CA0122FC5}"/>
              </a:ext>
            </a:extLst>
          </p:cNvPr>
          <p:cNvSpPr>
            <a:spLocks noGrp="1" noChangeAspect="1"/>
          </p:cNvSpPr>
          <p:nvPr>
            <p:ph type="pic" sz="quarter" idx="13"/>
          </p:nvPr>
        </p:nvSpPr>
        <p:spPr>
          <a:xfrm>
            <a:off x="8771467" y="972590"/>
            <a:ext cx="5858934" cy="2918394"/>
          </a:xfrm>
          <a:prstGeom prst="rect">
            <a:avLst/>
          </a:prstGeom>
          <a:noFill/>
        </p:spPr>
        <p:txBody>
          <a:bodyPr/>
          <a:lstStyle>
            <a:lvl1pPr>
              <a:defRPr b="0" i="0">
                <a:latin typeface="Aptos" panose="020B0004020202020204" pitchFamily="34" charset="0"/>
              </a:defRPr>
            </a:lvl1pPr>
          </a:lstStyle>
          <a:p>
            <a:endParaRPr lang="en-US"/>
          </a:p>
        </p:txBody>
      </p:sp>
      <p:sp>
        <p:nvSpPr>
          <p:cNvPr id="12" name="Picture Placeholder 3">
            <a:extLst>
              <a:ext uri="{FF2B5EF4-FFF2-40B4-BE49-F238E27FC236}">
                <a16:creationId xmlns:a16="http://schemas.microsoft.com/office/drawing/2014/main" id="{9B8275D6-0FED-1F40-93C8-48FE8F4134D6}"/>
              </a:ext>
            </a:extLst>
          </p:cNvPr>
          <p:cNvSpPr>
            <a:spLocks noGrp="1" noChangeAspect="1"/>
          </p:cNvSpPr>
          <p:nvPr>
            <p:ph type="pic" sz="quarter" idx="16"/>
          </p:nvPr>
        </p:nvSpPr>
        <p:spPr>
          <a:xfrm>
            <a:off x="8771467" y="4157286"/>
            <a:ext cx="5858934" cy="2918394"/>
          </a:xfrm>
          <a:prstGeom prst="rect">
            <a:avLst/>
          </a:prstGeom>
          <a:noFill/>
        </p:spPr>
        <p:txBody>
          <a:bodyPr/>
          <a:lstStyle>
            <a:lvl1pPr>
              <a:defRPr b="0" i="0">
                <a:latin typeface="Aptos" panose="020B0004020202020204" pitchFamily="34" charset="0"/>
              </a:defRPr>
            </a:lvl1pPr>
          </a:lstStyle>
          <a:p>
            <a:endParaRPr lang="en-US"/>
          </a:p>
        </p:txBody>
      </p:sp>
      <p:sp>
        <p:nvSpPr>
          <p:cNvPr id="13" name="Slide Number Placeholder 5">
            <a:extLst>
              <a:ext uri="{FF2B5EF4-FFF2-40B4-BE49-F238E27FC236}">
                <a16:creationId xmlns:a16="http://schemas.microsoft.com/office/drawing/2014/main" id="{050B1965-C959-0CD0-2A9C-76264F8FC34D}"/>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9" name="Straight Connector 18">
            <a:extLst>
              <a:ext uri="{FF2B5EF4-FFF2-40B4-BE49-F238E27FC236}">
                <a16:creationId xmlns:a16="http://schemas.microsoft.com/office/drawing/2014/main" id="{3B36292F-EB96-F6F6-A63F-DF49ED87C506}"/>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FEE95680-A274-6049-1F6E-80D8D7347457}"/>
              </a:ext>
            </a:extLst>
          </p:cNvPr>
          <p:cNvSpPr>
            <a:spLocks noGrp="1"/>
          </p:cNvSpPr>
          <p:nvPr>
            <p:ph type="body" sz="quarter" idx="17"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3" name="Rectangle 2">
            <a:extLst>
              <a:ext uri="{FF2B5EF4-FFF2-40B4-BE49-F238E27FC236}">
                <a16:creationId xmlns:a16="http://schemas.microsoft.com/office/drawing/2014/main" id="{568C908A-3C60-FA05-4EFE-CB778B44FCB6}"/>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5" name="Content Placeholder 8">
            <a:extLst>
              <a:ext uri="{FF2B5EF4-FFF2-40B4-BE49-F238E27FC236}">
                <a16:creationId xmlns:a16="http://schemas.microsoft.com/office/drawing/2014/main" id="{97ECE04B-8504-EF60-33FB-CF428F8C026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7" name="Picture 6">
            <a:extLst>
              <a:ext uri="{FF2B5EF4-FFF2-40B4-BE49-F238E27FC236}">
                <a16:creationId xmlns:a16="http://schemas.microsoft.com/office/drawing/2014/main" id="{E0EAD4EC-889C-86F6-9A25-8DBB1AB124BD}"/>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0" name="Text Placeholder 2">
            <a:extLst>
              <a:ext uri="{FF2B5EF4-FFF2-40B4-BE49-F238E27FC236}">
                <a16:creationId xmlns:a16="http://schemas.microsoft.com/office/drawing/2014/main" id="{D48C2859-1B90-D7AE-A9DF-334A73DE90F9}"/>
              </a:ext>
            </a:extLst>
          </p:cNvPr>
          <p:cNvSpPr>
            <a:spLocks noGrp="1"/>
          </p:cNvSpPr>
          <p:nvPr>
            <p:ph type="body" sz="quarter" idx="18" hasCustomPrompt="1"/>
          </p:nvPr>
        </p:nvSpPr>
        <p:spPr>
          <a:xfrm>
            <a:off x="637255" y="2286679"/>
            <a:ext cx="7742924" cy="384493"/>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None/>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2" name="Title 1">
            <a:extLst>
              <a:ext uri="{FF2B5EF4-FFF2-40B4-BE49-F238E27FC236}">
                <a16:creationId xmlns:a16="http://schemas.microsoft.com/office/drawing/2014/main" id="{5B4AE83C-9FC9-1B06-083B-533F72C45356}"/>
              </a:ext>
            </a:extLst>
          </p:cNvPr>
          <p:cNvSpPr>
            <a:spLocks noGrp="1"/>
          </p:cNvSpPr>
          <p:nvPr>
            <p:ph type="title" hasCustomPrompt="1"/>
          </p:nvPr>
        </p:nvSpPr>
        <p:spPr>
          <a:xfrm>
            <a:off x="642658" y="954038"/>
            <a:ext cx="7742924" cy="1146611"/>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 </a:t>
            </a:r>
          </a:p>
        </p:txBody>
      </p:sp>
      <p:sp>
        <p:nvSpPr>
          <p:cNvPr id="4" name="Text Placeholder 12">
            <a:extLst>
              <a:ext uri="{FF2B5EF4-FFF2-40B4-BE49-F238E27FC236}">
                <a16:creationId xmlns:a16="http://schemas.microsoft.com/office/drawing/2014/main" id="{CC002053-09D0-53C8-501E-2F671F280087}"/>
              </a:ext>
            </a:extLst>
          </p:cNvPr>
          <p:cNvSpPr>
            <a:spLocks noGrp="1"/>
          </p:cNvSpPr>
          <p:nvPr>
            <p:ph type="body" sz="quarter" idx="15"/>
          </p:nvPr>
        </p:nvSpPr>
        <p:spPr>
          <a:xfrm>
            <a:off x="637255" y="2857201"/>
            <a:ext cx="7740540" cy="421847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072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and one column / blue sidebar">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8E65EB71-AD11-AB22-2D27-7336C4EA3FA8}"/>
              </a:ext>
            </a:extLst>
          </p:cNvPr>
          <p:cNvSpPr>
            <a:spLocks noGrp="1"/>
          </p:cNvSpPr>
          <p:nvPr>
            <p:ph type="body" sz="quarter" idx="14" hasCustomPrompt="1"/>
          </p:nvPr>
        </p:nvSpPr>
        <p:spPr>
          <a:xfrm>
            <a:off x="9536439" y="972587"/>
            <a:ext cx="5093961" cy="2949930"/>
          </a:xfrm>
          <a:prstGeom prst="rect">
            <a:avLst/>
          </a:prstGeom>
          <a:gradFill>
            <a:gsLst>
              <a:gs pos="100000">
                <a:srgbClr val="0D618B"/>
              </a:gs>
              <a:gs pos="50000">
                <a:schemeClr val="accent6"/>
              </a:gs>
            </a:gsLst>
            <a:lin ang="2700000" scaled="0"/>
          </a:gradFill>
        </p:spPr>
        <p:txBody>
          <a:bodyPr lIns="274320" tIns="274320" rIns="274320" bIns="365760">
            <a:normAutofit/>
          </a:bodyPr>
          <a:lstStyle>
            <a:lvl1pPr marL="0" indent="0">
              <a:spcBef>
                <a:spcPts val="600"/>
              </a:spcBef>
              <a:spcAft>
                <a:spcPts val="200"/>
              </a:spcAft>
              <a:buClr>
                <a:schemeClr val="accent3"/>
              </a:buClr>
              <a:buFont typeface="Arial" panose="020B0604020202020204" pitchFamily="34" charset="0"/>
              <a:buNone/>
              <a:defRPr sz="1800" b="0" i="0">
                <a:solidFill>
                  <a:schemeClr val="bg1"/>
                </a:solidFill>
                <a:latin typeface="Aptos" panose="020B0004020202020204" pitchFamily="34" charset="0"/>
                <a:cs typeface="Futura Medium" panose="020B0602020204020303" pitchFamily="34" charset="-79"/>
              </a:defRPr>
            </a:lvl1pPr>
            <a:lvl2pPr marL="374081" indent="-375380">
              <a:spcBef>
                <a:spcPts val="600"/>
              </a:spcBef>
              <a:spcAft>
                <a:spcPts val="200"/>
              </a:spcAft>
              <a:buClr>
                <a:schemeClr val="bg1"/>
              </a:buClr>
              <a:buFont typeface="Arial" panose="020B0604020202020204" pitchFamily="34" charset="0"/>
              <a:buChar char="•"/>
              <a:tabLst/>
              <a:defRPr sz="1800" b="0" i="0">
                <a:solidFill>
                  <a:schemeClr val="bg1"/>
                </a:solidFill>
                <a:latin typeface="Aptos" panose="020B0004020202020204" pitchFamily="34" charset="0"/>
                <a:cs typeface="Futura Medium" panose="020B0602020204020303" pitchFamily="34" charset="-79"/>
              </a:defRPr>
            </a:lvl2pPr>
            <a:lvl3pPr marL="748162" indent="-374081">
              <a:spcBef>
                <a:spcPts val="600"/>
              </a:spcBef>
              <a:spcAft>
                <a:spcPts val="200"/>
              </a:spcAft>
              <a:buClr>
                <a:schemeClr val="bg1"/>
              </a:buClr>
              <a:buFont typeface="Arial" panose="020B0604020202020204" pitchFamily="34" charset="0"/>
              <a:buChar char="•"/>
              <a:tabLst/>
              <a:defRPr sz="1800" b="0" i="0">
                <a:solidFill>
                  <a:schemeClr val="bg1"/>
                </a:solidFill>
                <a:latin typeface="Aptos" panose="020B0004020202020204" pitchFamily="34" charset="0"/>
                <a:cs typeface="Futura Medium" panose="020B0602020204020303" pitchFamily="34" charset="-79"/>
              </a:defRPr>
            </a:lvl3pPr>
            <a:lvl4pPr marL="1122243" indent="-374081">
              <a:spcBef>
                <a:spcPts val="600"/>
              </a:spcBef>
              <a:spcAft>
                <a:spcPts val="200"/>
              </a:spcAft>
              <a:buClr>
                <a:schemeClr val="bg1"/>
              </a:buClr>
              <a:buFont typeface="Arial" panose="020B0604020202020204" pitchFamily="34" charset="0"/>
              <a:buChar char="•"/>
              <a:tabLst/>
              <a:defRPr sz="1800" b="0" i="0">
                <a:solidFill>
                  <a:schemeClr val="bg1"/>
                </a:solidFill>
                <a:latin typeface="Aptos" panose="020B0004020202020204" pitchFamily="34" charset="0"/>
                <a:cs typeface="Futura Medium" panose="020B0602020204020303" pitchFamily="34" charset="-79"/>
              </a:defRPr>
            </a:lvl4pPr>
            <a:lvl5pPr marL="1496324" indent="-374081">
              <a:spcBef>
                <a:spcPts val="600"/>
              </a:spcBef>
              <a:spcAft>
                <a:spcPts val="200"/>
              </a:spcAft>
              <a:buClr>
                <a:schemeClr val="bg1"/>
              </a:buClr>
              <a:buFont typeface="Arial" panose="020B0604020202020204" pitchFamily="34" charset="0"/>
              <a:buChar char="•"/>
              <a:tabLst/>
              <a:defRPr sz="1800" b="0" i="0">
                <a:solidFill>
                  <a:schemeClr val="bg1"/>
                </a:solidFill>
                <a:latin typeface="Aptos" panose="020B0004020202020204" pitchFamily="34" charset="0"/>
                <a:cs typeface="Futura Medium" panose="020B0602020204020303" pitchFamily="34" charset="-79"/>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66B4B4A5-4ED1-3B3D-A998-125D852742EB}"/>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3" name="Straight Connector 12">
            <a:extLst>
              <a:ext uri="{FF2B5EF4-FFF2-40B4-BE49-F238E27FC236}">
                <a16:creationId xmlns:a16="http://schemas.microsoft.com/office/drawing/2014/main" id="{436043DB-FB89-3B62-80F3-F7B2F8DFED2B}"/>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7" name="Text Placeholder 8">
            <a:extLst>
              <a:ext uri="{FF2B5EF4-FFF2-40B4-BE49-F238E27FC236}">
                <a16:creationId xmlns:a16="http://schemas.microsoft.com/office/drawing/2014/main" id="{A7347474-112A-E8DB-6DA9-B564365D2388}"/>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9" name="Rectangle 8">
            <a:extLst>
              <a:ext uri="{FF2B5EF4-FFF2-40B4-BE49-F238E27FC236}">
                <a16:creationId xmlns:a16="http://schemas.microsoft.com/office/drawing/2014/main" id="{80202D73-52BA-6F14-256D-CB8895A665D6}"/>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B7AACDED-233C-FD67-35AF-BD8BAC292A7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4" name="Picture 3">
            <a:extLst>
              <a:ext uri="{FF2B5EF4-FFF2-40B4-BE49-F238E27FC236}">
                <a16:creationId xmlns:a16="http://schemas.microsoft.com/office/drawing/2014/main" id="{5688F725-FE9D-7D95-3395-3C6D1469B93E}"/>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2" name="Title 1">
            <a:extLst>
              <a:ext uri="{FF2B5EF4-FFF2-40B4-BE49-F238E27FC236}">
                <a16:creationId xmlns:a16="http://schemas.microsoft.com/office/drawing/2014/main" id="{43763728-F201-5E0B-58DB-01AFC7E807B0}"/>
              </a:ext>
            </a:extLst>
          </p:cNvPr>
          <p:cNvSpPr>
            <a:spLocks noGrp="1"/>
          </p:cNvSpPr>
          <p:nvPr>
            <p:ph type="title" hasCustomPrompt="1"/>
          </p:nvPr>
        </p:nvSpPr>
        <p:spPr>
          <a:xfrm>
            <a:off x="642658" y="954038"/>
            <a:ext cx="7742924" cy="1146611"/>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 </a:t>
            </a:r>
          </a:p>
        </p:txBody>
      </p:sp>
      <p:sp>
        <p:nvSpPr>
          <p:cNvPr id="14" name="Text Placeholder 2">
            <a:extLst>
              <a:ext uri="{FF2B5EF4-FFF2-40B4-BE49-F238E27FC236}">
                <a16:creationId xmlns:a16="http://schemas.microsoft.com/office/drawing/2014/main" id="{83A5FADF-2719-941F-8461-0DF6E2E55AD5}"/>
              </a:ext>
            </a:extLst>
          </p:cNvPr>
          <p:cNvSpPr>
            <a:spLocks noGrp="1"/>
          </p:cNvSpPr>
          <p:nvPr>
            <p:ph type="body" sz="quarter" idx="18" hasCustomPrompt="1"/>
          </p:nvPr>
        </p:nvSpPr>
        <p:spPr>
          <a:xfrm>
            <a:off x="637255" y="2286679"/>
            <a:ext cx="7742924" cy="384493"/>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None/>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8" name="Text Placeholder 12">
            <a:extLst>
              <a:ext uri="{FF2B5EF4-FFF2-40B4-BE49-F238E27FC236}">
                <a16:creationId xmlns:a16="http://schemas.microsoft.com/office/drawing/2014/main" id="{A9767164-A5EF-9F76-1554-B1E8DCC655E2}"/>
              </a:ext>
            </a:extLst>
          </p:cNvPr>
          <p:cNvSpPr>
            <a:spLocks noGrp="1"/>
          </p:cNvSpPr>
          <p:nvPr>
            <p:ph type="body" sz="quarter" idx="19"/>
          </p:nvPr>
        </p:nvSpPr>
        <p:spPr>
          <a:xfrm>
            <a:off x="637255" y="2857201"/>
            <a:ext cx="7742924" cy="4413225"/>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187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and column w/ gray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FD5BC8-2BDE-954D-F03C-C12AD8CCC487}"/>
              </a:ext>
            </a:extLst>
          </p:cNvPr>
          <p:cNvSpPr>
            <a:spLocks/>
          </p:cNvSpPr>
          <p:nvPr userDrawn="1"/>
        </p:nvSpPr>
        <p:spPr>
          <a:xfrm rot="10800000" flipV="1">
            <a:off x="4379636" y="1990843"/>
            <a:ext cx="10241884" cy="5185131"/>
          </a:xfrm>
          <a:prstGeom prst="rect">
            <a:avLst/>
          </a:prstGeom>
          <a:solidFill>
            <a:schemeClr val="accent6">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73">
              <a:latin typeface="Aptos" panose="020B0004020202020204" pitchFamily="34" charset="0"/>
            </a:endParaRPr>
          </a:p>
        </p:txBody>
      </p:sp>
      <p:sp>
        <p:nvSpPr>
          <p:cNvPr id="8" name="Text Placeholder 2">
            <a:extLst>
              <a:ext uri="{FF2B5EF4-FFF2-40B4-BE49-F238E27FC236}">
                <a16:creationId xmlns:a16="http://schemas.microsoft.com/office/drawing/2014/main" id="{8E65EB71-AD11-AB22-2D27-7336C4EA3FA8}"/>
              </a:ext>
            </a:extLst>
          </p:cNvPr>
          <p:cNvSpPr>
            <a:spLocks noGrp="1"/>
          </p:cNvSpPr>
          <p:nvPr>
            <p:ph type="body" sz="quarter" idx="14" hasCustomPrompt="1"/>
          </p:nvPr>
        </p:nvSpPr>
        <p:spPr>
          <a:xfrm>
            <a:off x="642657" y="2164537"/>
            <a:ext cx="3390315" cy="480060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sz="2000" b="0" i="0">
                <a:solidFill>
                  <a:schemeClr val="tx1">
                    <a:lumMod val="95000"/>
                    <a:lumOff val="5000"/>
                  </a:schemeClr>
                </a:solidFill>
                <a:latin typeface="Aptos" panose="020B0004020202020204" pitchFamily="34" charset="0"/>
                <a:cs typeface="Futura Medium" panose="020B0602020204020303" pitchFamily="34" charset="-79"/>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E9899332-FAD2-A82E-DED9-4CBCD0B064CD}"/>
              </a:ext>
            </a:extLst>
          </p:cNvPr>
          <p:cNvSpPr>
            <a:spLocks noGrp="1"/>
          </p:cNvSpPr>
          <p:nvPr>
            <p:ph type="body" sz="quarter" idx="16" hasCustomPrompt="1"/>
          </p:nvPr>
        </p:nvSpPr>
        <p:spPr>
          <a:xfrm>
            <a:off x="4746534" y="2164537"/>
            <a:ext cx="9360626" cy="4800708"/>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sz="2000" b="0" i="0">
                <a:solidFill>
                  <a:schemeClr val="tx1">
                    <a:lumMod val="95000"/>
                    <a:lumOff val="5000"/>
                  </a:schemeClr>
                </a:solidFill>
                <a:latin typeface="Aptos" panose="020B0004020202020204" pitchFamily="34" charset="0"/>
                <a:cs typeface="Futura Medium" panose="020B0602020204020303" pitchFamily="34" charset="-79"/>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a:extLst>
              <a:ext uri="{FF2B5EF4-FFF2-40B4-BE49-F238E27FC236}">
                <a16:creationId xmlns:a16="http://schemas.microsoft.com/office/drawing/2014/main" id="{D8855E23-FCE5-B855-B892-330D2FDA22A3}"/>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7" name="Straight Connector 16">
            <a:extLst>
              <a:ext uri="{FF2B5EF4-FFF2-40B4-BE49-F238E27FC236}">
                <a16:creationId xmlns:a16="http://schemas.microsoft.com/office/drawing/2014/main" id="{1C883344-5815-D547-3E51-F3ACEC382B1F}"/>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44C29A1B-B154-96B3-3A16-72B179E6EBFE}"/>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12" name="Rectangle 11">
            <a:extLst>
              <a:ext uri="{FF2B5EF4-FFF2-40B4-BE49-F238E27FC236}">
                <a16:creationId xmlns:a16="http://schemas.microsoft.com/office/drawing/2014/main" id="{9FDD39C3-1C7C-5C98-D92F-EAFBA3674836}"/>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DEBB0385-6308-D2D2-F238-6494062A400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5" name="Picture 4">
            <a:extLst>
              <a:ext uri="{FF2B5EF4-FFF2-40B4-BE49-F238E27FC236}">
                <a16:creationId xmlns:a16="http://schemas.microsoft.com/office/drawing/2014/main" id="{A677323D-8D84-DFE7-1F58-2D4688D6BC4E}"/>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6" name="Title 3">
            <a:extLst>
              <a:ext uri="{FF2B5EF4-FFF2-40B4-BE49-F238E27FC236}">
                <a16:creationId xmlns:a16="http://schemas.microsoft.com/office/drawing/2014/main" id="{0DE0E3B9-5757-5F78-7615-9CADFC7F7E66}"/>
              </a:ext>
            </a:extLst>
          </p:cNvPr>
          <p:cNvSpPr>
            <a:spLocks noGrp="1"/>
          </p:cNvSpPr>
          <p:nvPr>
            <p:ph type="title" hasCustomPrompt="1"/>
          </p:nvPr>
        </p:nvSpPr>
        <p:spPr>
          <a:xfrm>
            <a:off x="610165" y="972589"/>
            <a:ext cx="13144670" cy="709453"/>
          </a:xfrm>
          <a:prstGeom prst="rect">
            <a:avLst/>
          </a:prstGeom>
        </p:spPr>
        <p:txBody>
          <a:bodyPr lIns="0" tIns="0" rIns="0" bIns="0" anchor="t" anchorCtr="0">
            <a:noAutofit/>
          </a:bodyPr>
          <a:lstStyle>
            <a:lvl1pPr>
              <a:lnSpc>
                <a:spcPct val="80000"/>
              </a:lnSpc>
              <a:spcAft>
                <a:spcPts val="1473"/>
              </a:spcAft>
              <a:defRPr sz="3600" b="1" i="0">
                <a:solidFill>
                  <a:schemeClr val="accent6"/>
                </a:solidFill>
                <a:latin typeface="Aptos" panose="020B0004020202020204" pitchFamily="34" charset="0"/>
                <a:cs typeface="Futura" panose="020B0602020204020303" pitchFamily="34" charset="-79"/>
              </a:defRPr>
            </a:lvl1pPr>
          </a:lstStyle>
          <a:p>
            <a:r>
              <a:rPr lang="en-US" dirty="0"/>
              <a:t>Click to Add Title Text Here</a:t>
            </a:r>
          </a:p>
        </p:txBody>
      </p:sp>
    </p:spTree>
    <p:extLst>
      <p:ext uri="{BB962C8B-B14F-4D97-AF65-F5344CB8AC3E}">
        <p14:creationId xmlns:p14="http://schemas.microsoft.com/office/powerpoint/2010/main" val="320185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and four column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9CAD84-DBAA-F89D-C4CA-0072EC01AEEB}"/>
              </a:ext>
            </a:extLst>
          </p:cNvPr>
          <p:cNvSpPr>
            <a:spLocks noGrp="1"/>
          </p:cNvSpPr>
          <p:nvPr>
            <p:ph type="title" hasCustomPrompt="1"/>
          </p:nvPr>
        </p:nvSpPr>
        <p:spPr>
          <a:xfrm>
            <a:off x="610165" y="972589"/>
            <a:ext cx="13144670" cy="709453"/>
          </a:xfrm>
          <a:prstGeom prst="rect">
            <a:avLst/>
          </a:prstGeom>
        </p:spPr>
        <p:txBody>
          <a:bodyPr lIns="0" tIns="0" rIns="0" bIns="0" anchor="t" anchorCtr="0">
            <a:noAutofit/>
          </a:bodyPr>
          <a:lstStyle>
            <a:lvl1pPr>
              <a:lnSpc>
                <a:spcPct val="80000"/>
              </a:lnSpc>
              <a:spcAft>
                <a:spcPts val="1473"/>
              </a:spcAft>
              <a:defRPr sz="3600" b="1" i="0">
                <a:solidFill>
                  <a:schemeClr val="accent6"/>
                </a:solidFill>
                <a:latin typeface="Aptos" panose="020B0004020202020204" pitchFamily="34" charset="0"/>
                <a:cs typeface="Futura" panose="020B0602020204020303" pitchFamily="34" charset="-79"/>
              </a:defRPr>
            </a:lvl1pPr>
          </a:lstStyle>
          <a:p>
            <a:r>
              <a:rPr lang="en-US" dirty="0"/>
              <a:t>Click to Add Title Text Here</a:t>
            </a:r>
          </a:p>
        </p:txBody>
      </p:sp>
      <p:sp>
        <p:nvSpPr>
          <p:cNvPr id="8" name="Text Placeholder 2">
            <a:extLst>
              <a:ext uri="{FF2B5EF4-FFF2-40B4-BE49-F238E27FC236}">
                <a16:creationId xmlns:a16="http://schemas.microsoft.com/office/drawing/2014/main" id="{8E65EB71-AD11-AB22-2D27-7336C4EA3FA8}"/>
              </a:ext>
            </a:extLst>
          </p:cNvPr>
          <p:cNvSpPr>
            <a:spLocks noGrp="1"/>
          </p:cNvSpPr>
          <p:nvPr>
            <p:ph type="body" sz="quarter" idx="14" hasCustomPrompt="1"/>
          </p:nvPr>
        </p:nvSpPr>
        <p:spPr>
          <a:xfrm>
            <a:off x="626411" y="2295595"/>
            <a:ext cx="3017520" cy="466344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sz="2000" b="0" i="0">
                <a:solidFill>
                  <a:schemeClr val="tx1">
                    <a:lumMod val="95000"/>
                    <a:lumOff val="5000"/>
                  </a:schemeClr>
                </a:solidFill>
                <a:latin typeface="Aptos" panose="020B0004020202020204" pitchFamily="34" charset="0"/>
                <a:cs typeface="Futura Medium" panose="020B0602020204020303" pitchFamily="34" charset="-79"/>
              </a:defRPr>
            </a:lvl1pPr>
            <a:lvl2pPr marL="342900" indent="-34290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16981" indent="-34290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091062" indent="-34290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65143" indent="-34290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
            <a:extLst>
              <a:ext uri="{FF2B5EF4-FFF2-40B4-BE49-F238E27FC236}">
                <a16:creationId xmlns:a16="http://schemas.microsoft.com/office/drawing/2014/main" id="{586E7EBD-B934-1D8C-2ECA-FBC3A8358C27}"/>
              </a:ext>
            </a:extLst>
          </p:cNvPr>
          <p:cNvSpPr>
            <a:spLocks noGrp="1"/>
          </p:cNvSpPr>
          <p:nvPr>
            <p:ph type="body" sz="quarter" idx="15" hasCustomPrompt="1"/>
          </p:nvPr>
        </p:nvSpPr>
        <p:spPr>
          <a:xfrm>
            <a:off x="4005807" y="2295595"/>
            <a:ext cx="3017520" cy="4663440"/>
          </a:xfrm>
          <a:prstGeom prst="rect">
            <a:avLst/>
          </a:prstGeom>
        </p:spPr>
        <p:txBody>
          <a:bodyPr lIns="0" tIns="0" rIns="0" bIns="0">
            <a:noAutofit/>
          </a:bodyPr>
          <a:lstStyle>
            <a:lvl1pPr marL="0" indent="0">
              <a:spcBef>
                <a:spcPts val="600"/>
              </a:spcBef>
              <a:spcAft>
                <a:spcPts val="0"/>
              </a:spcAft>
              <a:buClr>
                <a:schemeClr val="bg2">
                  <a:lumMod val="90000"/>
                </a:schemeClr>
              </a:buClr>
              <a:buFont typeface="Arial" panose="020B0604020202020204" pitchFamily="34" charset="0"/>
              <a:buNone/>
              <a:defRPr sz="2000" b="0" i="0">
                <a:solidFill>
                  <a:schemeClr val="tx1">
                    <a:lumMod val="95000"/>
                    <a:lumOff val="5000"/>
                  </a:schemeClr>
                </a:solidFill>
                <a:latin typeface="Aptos" panose="020B0004020202020204" pitchFamily="34" charset="0"/>
                <a:cs typeface="Futura Medium" panose="020B0602020204020303" pitchFamily="34" charset="-79"/>
              </a:defRPr>
            </a:lvl1pPr>
            <a:lvl2pPr marL="374081" indent="-375380">
              <a:spcBef>
                <a:spcPts val="600"/>
              </a:spcBef>
              <a:spcAft>
                <a:spcPts val="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600"/>
              </a:spcBef>
              <a:spcAft>
                <a:spcPts val="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600"/>
              </a:spcBef>
              <a:spcAft>
                <a:spcPts val="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E9899332-FAD2-A82E-DED9-4CBCD0B064CD}"/>
              </a:ext>
            </a:extLst>
          </p:cNvPr>
          <p:cNvSpPr>
            <a:spLocks noGrp="1"/>
          </p:cNvSpPr>
          <p:nvPr>
            <p:ph type="body" sz="quarter" idx="16" hasCustomPrompt="1"/>
          </p:nvPr>
        </p:nvSpPr>
        <p:spPr>
          <a:xfrm>
            <a:off x="7385203" y="2295595"/>
            <a:ext cx="3017520" cy="466344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sz="2000" b="0" i="0">
                <a:solidFill>
                  <a:schemeClr val="tx1">
                    <a:lumMod val="95000"/>
                    <a:lumOff val="5000"/>
                  </a:schemeClr>
                </a:solidFill>
                <a:latin typeface="Aptos" panose="020B0004020202020204" pitchFamily="34" charset="0"/>
                <a:cs typeface="Futura Medium" panose="020B0602020204020303" pitchFamily="34" charset="-79"/>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4C62E3D9-CD66-0609-E930-4EE28CB31FFC}"/>
              </a:ext>
            </a:extLst>
          </p:cNvPr>
          <p:cNvSpPr>
            <a:spLocks noGrp="1"/>
          </p:cNvSpPr>
          <p:nvPr>
            <p:ph type="body" sz="quarter" idx="17" hasCustomPrompt="1"/>
          </p:nvPr>
        </p:nvSpPr>
        <p:spPr>
          <a:xfrm>
            <a:off x="10737314" y="2295595"/>
            <a:ext cx="3017520" cy="466344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sz="2000" b="0" i="0">
                <a:solidFill>
                  <a:schemeClr val="tx1">
                    <a:lumMod val="95000"/>
                    <a:lumOff val="5000"/>
                  </a:schemeClr>
                </a:solidFill>
                <a:latin typeface="Aptos" panose="020B0004020202020204" pitchFamily="34" charset="0"/>
                <a:cs typeface="Futura Medium" panose="020B0602020204020303" pitchFamily="34" charset="-79"/>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lumMod val="95000"/>
                    <a:lumOff val="5000"/>
                  </a:schemeClr>
                </a:solidFill>
                <a:latin typeface="Aptos" panose="020B0004020202020204" pitchFamily="34" charset="0"/>
                <a:cs typeface="Futura Medium" panose="020B0602020204020303" pitchFamily="34" charset="-79"/>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ACC51CBC-08F0-AD29-8A3C-5D4517F49F3C}"/>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2" name="Straight Connector 11">
            <a:extLst>
              <a:ext uri="{FF2B5EF4-FFF2-40B4-BE49-F238E27FC236}">
                <a16:creationId xmlns:a16="http://schemas.microsoft.com/office/drawing/2014/main" id="{A68DA43A-769D-2914-DB34-3071CC5FAD13}"/>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5" name="Text Placeholder 8">
            <a:extLst>
              <a:ext uri="{FF2B5EF4-FFF2-40B4-BE49-F238E27FC236}">
                <a16:creationId xmlns:a16="http://schemas.microsoft.com/office/drawing/2014/main" id="{9D571554-93D9-0858-FDED-01F7F5051D7C}"/>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9" name="Rectangle 8">
            <a:extLst>
              <a:ext uri="{FF2B5EF4-FFF2-40B4-BE49-F238E27FC236}">
                <a16:creationId xmlns:a16="http://schemas.microsoft.com/office/drawing/2014/main" id="{56F10FB3-EDE6-50D2-32A0-A61A13ABE62E}"/>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4F805F3D-3132-4476-F112-5D6912D3AC8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6" name="Picture 5">
            <a:extLst>
              <a:ext uri="{FF2B5EF4-FFF2-40B4-BE49-F238E27FC236}">
                <a16:creationId xmlns:a16="http://schemas.microsoft.com/office/drawing/2014/main" id="{AE00726F-2B07-1A3D-D3F5-9345C014A41B}"/>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1" name="Text Placeholder 2">
            <a:extLst>
              <a:ext uri="{FF2B5EF4-FFF2-40B4-BE49-F238E27FC236}">
                <a16:creationId xmlns:a16="http://schemas.microsoft.com/office/drawing/2014/main" id="{0E3690DA-A4C0-201D-8A75-273B593680D2}"/>
              </a:ext>
            </a:extLst>
          </p:cNvPr>
          <p:cNvSpPr>
            <a:spLocks noGrp="1"/>
          </p:cNvSpPr>
          <p:nvPr>
            <p:ph type="body" sz="quarter" idx="18" hasCustomPrompt="1"/>
          </p:nvPr>
        </p:nvSpPr>
        <p:spPr>
          <a:xfrm>
            <a:off x="626411" y="1778533"/>
            <a:ext cx="3017520" cy="411480"/>
          </a:xfrm>
          <a:prstGeom prst="rect">
            <a:avLst/>
          </a:prstGeom>
        </p:spPr>
        <p:txBody>
          <a:bodyPr lIns="0" tIns="0" rIns="0" bIns="0">
            <a:noAutofit/>
          </a:bodyPr>
          <a:lstStyle>
            <a:lvl1pPr marL="0" indent="0" algn="l">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6" name="Text Placeholder 2">
            <a:extLst>
              <a:ext uri="{FF2B5EF4-FFF2-40B4-BE49-F238E27FC236}">
                <a16:creationId xmlns:a16="http://schemas.microsoft.com/office/drawing/2014/main" id="{3747F025-D4D1-7E73-B462-7AB3E72F8980}"/>
              </a:ext>
            </a:extLst>
          </p:cNvPr>
          <p:cNvSpPr>
            <a:spLocks noGrp="1"/>
          </p:cNvSpPr>
          <p:nvPr>
            <p:ph type="body" sz="quarter" idx="19" hasCustomPrompt="1"/>
          </p:nvPr>
        </p:nvSpPr>
        <p:spPr>
          <a:xfrm>
            <a:off x="4005807" y="1778533"/>
            <a:ext cx="3017520" cy="41148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7" name="Text Placeholder 2">
            <a:extLst>
              <a:ext uri="{FF2B5EF4-FFF2-40B4-BE49-F238E27FC236}">
                <a16:creationId xmlns:a16="http://schemas.microsoft.com/office/drawing/2014/main" id="{6FC14B22-5885-208F-2749-B2D25A889424}"/>
              </a:ext>
            </a:extLst>
          </p:cNvPr>
          <p:cNvSpPr>
            <a:spLocks noGrp="1"/>
          </p:cNvSpPr>
          <p:nvPr>
            <p:ph type="body" sz="quarter" idx="20" hasCustomPrompt="1"/>
          </p:nvPr>
        </p:nvSpPr>
        <p:spPr>
          <a:xfrm>
            <a:off x="7385203" y="1778533"/>
            <a:ext cx="3017520" cy="41148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8" name="Text Placeholder 2">
            <a:extLst>
              <a:ext uri="{FF2B5EF4-FFF2-40B4-BE49-F238E27FC236}">
                <a16:creationId xmlns:a16="http://schemas.microsoft.com/office/drawing/2014/main" id="{34F75E30-1824-CE17-F756-4A72857C3E98}"/>
              </a:ext>
            </a:extLst>
          </p:cNvPr>
          <p:cNvSpPr>
            <a:spLocks noGrp="1"/>
          </p:cNvSpPr>
          <p:nvPr>
            <p:ph type="body" sz="quarter" idx="21" hasCustomPrompt="1"/>
          </p:nvPr>
        </p:nvSpPr>
        <p:spPr>
          <a:xfrm>
            <a:off x="10737314" y="1778533"/>
            <a:ext cx="3017520" cy="41148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Tree>
    <p:extLst>
      <p:ext uri="{BB962C8B-B14F-4D97-AF65-F5344CB8AC3E}">
        <p14:creationId xmlns:p14="http://schemas.microsoft.com/office/powerpoint/2010/main" val="324383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left-aligned and large colum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6820E8-202D-7DBC-CB3F-636C4C4B72BD}"/>
              </a:ext>
            </a:extLst>
          </p:cNvPr>
          <p:cNvSpPr>
            <a:spLocks noGrp="1"/>
          </p:cNvSpPr>
          <p:nvPr>
            <p:ph type="body" sz="quarter" idx="10" hasCustomPrompt="1"/>
          </p:nvPr>
        </p:nvSpPr>
        <p:spPr>
          <a:xfrm>
            <a:off x="5455922" y="1587345"/>
            <a:ext cx="8424672" cy="5384083"/>
          </a:xfrm>
          <a:prstGeom prst="rect">
            <a:avLst/>
          </a:prstGeom>
        </p:spPr>
        <p:txBody>
          <a:bodyPr lIns="0" tIns="0" rIns="0" bIns="0" anchor="t" anchorCtr="0">
            <a:noAutofit/>
          </a:bodyPr>
          <a:lstStyle>
            <a:lvl1pPr marL="0" indent="0">
              <a:spcBef>
                <a:spcPts val="300"/>
              </a:spcBef>
              <a:spcAft>
                <a:spcPts val="200"/>
              </a:spcAft>
              <a:buClr>
                <a:schemeClr val="bg2">
                  <a:lumMod val="90000"/>
                </a:schemeClr>
              </a:buClr>
              <a:buFont typeface="Arial" panose="020B0604020202020204" pitchFamily="34" charset="0"/>
              <a:buNone/>
              <a:defRPr sz="2000" b="0" i="0">
                <a:solidFill>
                  <a:schemeClr val="tx1"/>
                </a:solidFill>
                <a:latin typeface="Aptos" panose="020B0004020202020204" pitchFamily="34" charset="0"/>
                <a:cs typeface="Futura Medium" panose="020B0602020204020303" pitchFamily="34" charset="-79"/>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67F4C40A-58C7-C125-817D-A42C697CA1C4}"/>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2" name="Straight Connector 11">
            <a:extLst>
              <a:ext uri="{FF2B5EF4-FFF2-40B4-BE49-F238E27FC236}">
                <a16:creationId xmlns:a16="http://schemas.microsoft.com/office/drawing/2014/main" id="{92A6A9EF-64E8-B635-7C81-DC6FC058D4CB}"/>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7" name="Text Placeholder 8">
            <a:extLst>
              <a:ext uri="{FF2B5EF4-FFF2-40B4-BE49-F238E27FC236}">
                <a16:creationId xmlns:a16="http://schemas.microsoft.com/office/drawing/2014/main" id="{E2E1084F-0B07-4367-70A4-7C487C1A334B}"/>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9" name="Rectangle 8">
            <a:extLst>
              <a:ext uri="{FF2B5EF4-FFF2-40B4-BE49-F238E27FC236}">
                <a16:creationId xmlns:a16="http://schemas.microsoft.com/office/drawing/2014/main" id="{31BD8A2B-F6A5-6816-8CA7-1F8FC15FC27F}"/>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5" name="Content Placeholder 8">
            <a:extLst>
              <a:ext uri="{FF2B5EF4-FFF2-40B4-BE49-F238E27FC236}">
                <a16:creationId xmlns:a16="http://schemas.microsoft.com/office/drawing/2014/main" id="{92126258-FBEE-25EB-F900-4EE0D23C1EB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6" name="Picture 5">
            <a:extLst>
              <a:ext uri="{FF2B5EF4-FFF2-40B4-BE49-F238E27FC236}">
                <a16:creationId xmlns:a16="http://schemas.microsoft.com/office/drawing/2014/main" id="{DE8C36AD-A77D-DD9E-D851-60E75278DA9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1" name="Text Placeholder 2">
            <a:extLst>
              <a:ext uri="{FF2B5EF4-FFF2-40B4-BE49-F238E27FC236}">
                <a16:creationId xmlns:a16="http://schemas.microsoft.com/office/drawing/2014/main" id="{30701F67-193E-2B7A-53A9-B130B298AFD6}"/>
              </a:ext>
            </a:extLst>
          </p:cNvPr>
          <p:cNvSpPr>
            <a:spLocks noGrp="1"/>
          </p:cNvSpPr>
          <p:nvPr>
            <p:ph type="body" sz="quarter" idx="18" hasCustomPrompt="1"/>
          </p:nvPr>
        </p:nvSpPr>
        <p:spPr>
          <a:xfrm>
            <a:off x="5455922" y="984781"/>
            <a:ext cx="8424672" cy="41148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2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
        <p:nvSpPr>
          <p:cNvPr id="13" name="Title 3">
            <a:extLst>
              <a:ext uri="{FF2B5EF4-FFF2-40B4-BE49-F238E27FC236}">
                <a16:creationId xmlns:a16="http://schemas.microsoft.com/office/drawing/2014/main" id="{B35EC091-C6DE-E233-9C87-111DFE0FC4C9}"/>
              </a:ext>
            </a:extLst>
          </p:cNvPr>
          <p:cNvSpPr>
            <a:spLocks noGrp="1"/>
          </p:cNvSpPr>
          <p:nvPr>
            <p:ph type="title" hasCustomPrompt="1"/>
          </p:nvPr>
        </p:nvSpPr>
        <p:spPr>
          <a:xfrm>
            <a:off x="646078" y="984781"/>
            <a:ext cx="4316066" cy="5972971"/>
          </a:xfrm>
          <a:prstGeom prst="rect">
            <a:avLst/>
          </a:prstGeom>
        </p:spPr>
        <p:txBody>
          <a:bodyPr lIns="0" tIns="0" rIns="0" bIns="0" anchor="t" anchorCtr="0"/>
          <a:lstStyle>
            <a:lvl1pPr>
              <a:lnSpc>
                <a:spcPct val="80000"/>
              </a:lnSpc>
              <a:spcAft>
                <a:spcPts val="1473"/>
              </a:spcAft>
              <a:defRPr sz="3600" b="1" i="0">
                <a:solidFill>
                  <a:schemeClr val="accent6"/>
                </a:solidFill>
                <a:latin typeface="Aptos" panose="020B0004020202020204" pitchFamily="34" charset="0"/>
                <a:cs typeface="Futura" panose="020B0602020204020303" pitchFamily="34" charset="-79"/>
              </a:defRPr>
            </a:lvl1pPr>
          </a:lstStyle>
          <a:p>
            <a:r>
              <a:rPr lang="en-US" dirty="0"/>
              <a:t>Click to Add Title Text Here</a:t>
            </a:r>
          </a:p>
        </p:txBody>
      </p:sp>
    </p:spTree>
    <p:extLst>
      <p:ext uri="{BB962C8B-B14F-4D97-AF65-F5344CB8AC3E}">
        <p14:creationId xmlns:p14="http://schemas.microsoft.com/office/powerpoint/2010/main" val="311614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with ch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2A0947-B276-8EB7-1401-099917838BA8}"/>
              </a:ext>
            </a:extLst>
          </p:cNvPr>
          <p:cNvSpPr/>
          <p:nvPr userDrawn="1"/>
        </p:nvSpPr>
        <p:spPr>
          <a:xfrm>
            <a:off x="5133109" y="972589"/>
            <a:ext cx="9497291" cy="6284418"/>
          </a:xfrm>
          <a:prstGeom prst="rect">
            <a:avLst/>
          </a:prstGeom>
          <a:solidFill>
            <a:srgbClr val="EFF2F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73" b="0" i="0">
              <a:latin typeface="Aptos" panose="020B0004020202020204" pitchFamily="34" charset="0"/>
            </a:endParaRPr>
          </a:p>
        </p:txBody>
      </p:sp>
      <p:sp>
        <p:nvSpPr>
          <p:cNvPr id="4" name="Title 3">
            <a:extLst>
              <a:ext uri="{FF2B5EF4-FFF2-40B4-BE49-F238E27FC236}">
                <a16:creationId xmlns:a16="http://schemas.microsoft.com/office/drawing/2014/main" id="{389CAD84-DBAA-F89D-C4CA-0072EC01AEEB}"/>
              </a:ext>
            </a:extLst>
          </p:cNvPr>
          <p:cNvSpPr>
            <a:spLocks noGrp="1"/>
          </p:cNvSpPr>
          <p:nvPr>
            <p:ph type="title" hasCustomPrompt="1"/>
          </p:nvPr>
        </p:nvSpPr>
        <p:spPr>
          <a:xfrm>
            <a:off x="646078" y="984781"/>
            <a:ext cx="4058263" cy="1745897"/>
          </a:xfrm>
          <a:prstGeom prst="rect">
            <a:avLst/>
          </a:prstGeom>
        </p:spPr>
        <p:txBody>
          <a:bodyPr lIns="0" tIns="0" rIns="0" bIns="0" anchor="t" anchorCtr="0"/>
          <a:lstStyle>
            <a:lvl1pPr>
              <a:lnSpc>
                <a:spcPct val="80000"/>
              </a:lnSpc>
              <a:spcAft>
                <a:spcPts val="1473"/>
              </a:spcAft>
              <a:defRPr sz="3600" b="1" i="0">
                <a:solidFill>
                  <a:schemeClr val="accent6"/>
                </a:solidFill>
                <a:latin typeface="Aptos" panose="020B0004020202020204" pitchFamily="34" charset="0"/>
                <a:cs typeface="Futura" panose="020B0602020204020303" pitchFamily="34" charset="-79"/>
              </a:defRPr>
            </a:lvl1pPr>
          </a:lstStyle>
          <a:p>
            <a:r>
              <a:rPr lang="en-US" dirty="0"/>
              <a:t>Click to Add Title Text Here</a:t>
            </a:r>
          </a:p>
        </p:txBody>
      </p:sp>
      <p:sp>
        <p:nvSpPr>
          <p:cNvPr id="9" name="Chart Placeholder 8">
            <a:extLst>
              <a:ext uri="{FF2B5EF4-FFF2-40B4-BE49-F238E27FC236}">
                <a16:creationId xmlns:a16="http://schemas.microsoft.com/office/drawing/2014/main" id="{56047953-1EDE-95FB-13E0-7E28BF47FC9D}"/>
              </a:ext>
              <a:ext uri="{C183D7F6-B498-43B3-948B-1728B52AA6E4}">
                <adec:decorative xmlns:adec="http://schemas.microsoft.com/office/drawing/2017/decorative" val="1"/>
              </a:ext>
            </a:extLst>
          </p:cNvPr>
          <p:cNvSpPr>
            <a:spLocks noGrp="1"/>
          </p:cNvSpPr>
          <p:nvPr>
            <p:ph type="chart" sz="quarter" idx="10"/>
          </p:nvPr>
        </p:nvSpPr>
        <p:spPr>
          <a:xfrm>
            <a:off x="5348835" y="1189530"/>
            <a:ext cx="8758325" cy="5858634"/>
          </a:xfrm>
          <a:prstGeom prst="rect">
            <a:avLst/>
          </a:prstGeom>
          <a:noFill/>
        </p:spPr>
        <p:txBody>
          <a:bodyPr/>
          <a:lstStyle>
            <a:lvl1pPr>
              <a:defRPr b="0" i="0">
                <a:latin typeface="Aptos" panose="020B0004020202020204" pitchFamily="34" charset="0"/>
                <a:ea typeface="Source Code Pro" panose="020B0509030403020204" pitchFamily="49" charset="0"/>
              </a:defRPr>
            </a:lvl1pPr>
          </a:lstStyle>
          <a:p>
            <a:endParaRPr lang="en-US"/>
          </a:p>
        </p:txBody>
      </p:sp>
      <p:sp>
        <p:nvSpPr>
          <p:cNvPr id="8" name="Text Placeholder 2">
            <a:extLst>
              <a:ext uri="{FF2B5EF4-FFF2-40B4-BE49-F238E27FC236}">
                <a16:creationId xmlns:a16="http://schemas.microsoft.com/office/drawing/2014/main" id="{95D91643-599A-5EE7-BD81-EFFC77835100}"/>
              </a:ext>
            </a:extLst>
          </p:cNvPr>
          <p:cNvSpPr>
            <a:spLocks noGrp="1"/>
          </p:cNvSpPr>
          <p:nvPr>
            <p:ph type="body" sz="quarter" idx="14" hasCustomPrompt="1"/>
          </p:nvPr>
        </p:nvSpPr>
        <p:spPr>
          <a:xfrm>
            <a:off x="646078" y="3476262"/>
            <a:ext cx="4071846" cy="2715058"/>
          </a:xfrm>
          <a:prstGeom prst="rect">
            <a:avLst/>
          </a:prstGeom>
        </p:spPr>
        <p:txBody>
          <a:bodyPr lIns="0" tIns="0" rIns="0" bIns="0"/>
          <a:lstStyle>
            <a:lvl1pPr marL="0" indent="0">
              <a:spcBef>
                <a:spcPts val="300"/>
              </a:spcBef>
              <a:spcAft>
                <a:spcPts val="200"/>
              </a:spcAft>
              <a:buClr>
                <a:schemeClr val="bg2">
                  <a:lumMod val="90000"/>
                </a:schemeClr>
              </a:buClr>
              <a:buFont typeface="Arial" panose="020B0604020202020204" pitchFamily="34" charset="0"/>
              <a:buNone/>
              <a:defRPr sz="2000" b="0" i="0">
                <a:solidFill>
                  <a:schemeClr val="tx1">
                    <a:lumMod val="95000"/>
                    <a:lumOff val="5000"/>
                  </a:schemeClr>
                </a:solidFill>
                <a:latin typeface="Aptos" panose="020B0004020202020204" pitchFamily="34" charset="0"/>
                <a:cs typeface="Futura Medium" panose="020B0602020204020303" pitchFamily="34" charset="-79"/>
              </a:defRPr>
            </a:lvl1pPr>
            <a:lvl2pPr marL="374081" indent="-375380">
              <a:spcBef>
                <a:spcPts val="300"/>
              </a:spcBef>
              <a:spcAft>
                <a:spcPts val="200"/>
              </a:spcAft>
              <a:buClr>
                <a:schemeClr val="bg2">
                  <a:lumMod val="50000"/>
                </a:schemeClr>
              </a:buClr>
              <a:buFont typeface="Arial" panose="020B0604020202020204" pitchFamily="34" charset="0"/>
              <a:buChar char="•"/>
              <a:tabLst/>
              <a:defRPr sz="1800" b="0" i="0">
                <a:solidFill>
                  <a:schemeClr val="tx1">
                    <a:lumMod val="95000"/>
                    <a:lumOff val="5000"/>
                  </a:schemeClr>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1800" b="0" i="0">
                <a:solidFill>
                  <a:schemeClr val="tx1">
                    <a:lumMod val="95000"/>
                    <a:lumOff val="5000"/>
                  </a:schemeClr>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1800" b="0" i="0">
                <a:solidFill>
                  <a:schemeClr val="tx1">
                    <a:lumMod val="95000"/>
                    <a:lumOff val="5000"/>
                  </a:schemeClr>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1800" b="0" i="0">
                <a:solidFill>
                  <a:schemeClr val="tx1">
                    <a:lumMod val="95000"/>
                    <a:lumOff val="5000"/>
                  </a:schemeClr>
                </a:solidFill>
                <a:latin typeface="Aptos" panose="020B0004020202020204" pitchFamily="34" charset="0"/>
                <a:cs typeface="Futura Medium" panose="020B0602020204020303" pitchFamily="34" charset="-79"/>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FE5A918E-3508-2F49-1706-1498AAC470E9}"/>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4" name="Straight Connector 13">
            <a:extLst>
              <a:ext uri="{FF2B5EF4-FFF2-40B4-BE49-F238E27FC236}">
                <a16:creationId xmlns:a16="http://schemas.microsoft.com/office/drawing/2014/main" id="{C706B398-6E5A-63BD-FE92-F27BC05A8E56}"/>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5" name="Text Placeholder 8">
            <a:extLst>
              <a:ext uri="{FF2B5EF4-FFF2-40B4-BE49-F238E27FC236}">
                <a16:creationId xmlns:a16="http://schemas.microsoft.com/office/drawing/2014/main" id="{9D43F009-4CFE-A5BE-639E-C496149CE22F}"/>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11" name="Rectangle 10">
            <a:extLst>
              <a:ext uri="{FF2B5EF4-FFF2-40B4-BE49-F238E27FC236}">
                <a16:creationId xmlns:a16="http://schemas.microsoft.com/office/drawing/2014/main" id="{86E304A9-9A40-D73D-C398-9BD28F6418C3}"/>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4B766C8A-5DFE-BE41-00D4-94CB2E24C16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6" name="Picture 5">
            <a:extLst>
              <a:ext uri="{FF2B5EF4-FFF2-40B4-BE49-F238E27FC236}">
                <a16:creationId xmlns:a16="http://schemas.microsoft.com/office/drawing/2014/main" id="{24A58BA1-2258-62B6-4167-CB79AB321C4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3" name="Text Placeholder 2">
            <a:extLst>
              <a:ext uri="{FF2B5EF4-FFF2-40B4-BE49-F238E27FC236}">
                <a16:creationId xmlns:a16="http://schemas.microsoft.com/office/drawing/2014/main" id="{5442841E-E81B-2E3E-5813-131DDCFFF935}"/>
              </a:ext>
            </a:extLst>
          </p:cNvPr>
          <p:cNvSpPr>
            <a:spLocks noGrp="1"/>
          </p:cNvSpPr>
          <p:nvPr>
            <p:ph type="body" sz="quarter" idx="18" hasCustomPrompt="1"/>
          </p:nvPr>
        </p:nvSpPr>
        <p:spPr>
          <a:xfrm>
            <a:off x="642657" y="2897730"/>
            <a:ext cx="4071846" cy="411480"/>
          </a:xfrm>
          <a:prstGeom prst="rect">
            <a:avLst/>
          </a:prstGeom>
        </p:spPr>
        <p:txBody>
          <a:bodyPr lIns="0" tIns="0" rIns="0" bIns="0">
            <a:noAutofit/>
          </a:bodyPr>
          <a:lstStyle>
            <a:lvl1pPr marL="0" indent="0">
              <a:spcBef>
                <a:spcPts val="300"/>
              </a:spcBef>
              <a:spcAft>
                <a:spcPts val="200"/>
              </a:spcAft>
              <a:buClr>
                <a:schemeClr val="bg2">
                  <a:lumMod val="90000"/>
                </a:schemeClr>
              </a:buClr>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374081" indent="-375380">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2pPr>
            <a:lvl3pPr marL="748162"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3pPr>
            <a:lvl4pPr marL="1122243"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4pPr>
            <a:lvl5pPr marL="1496324" indent="-374081">
              <a:spcBef>
                <a:spcPts val="300"/>
              </a:spcBef>
              <a:spcAft>
                <a:spcPts val="200"/>
              </a:spcAft>
              <a:buClr>
                <a:schemeClr val="bg2">
                  <a:lumMod val="50000"/>
                </a:schemeClr>
              </a:buClr>
              <a:buFont typeface="Arial" panose="020B0604020202020204" pitchFamily="34" charset="0"/>
              <a:buChar char="•"/>
              <a:tabLst/>
              <a:defRPr sz="2000" b="0" i="0">
                <a:solidFill>
                  <a:schemeClr val="tx1"/>
                </a:solidFill>
                <a:latin typeface="Aptos" panose="020B0004020202020204" pitchFamily="34" charset="0"/>
                <a:cs typeface="Futura Medium" panose="020B0602020204020303" pitchFamily="34" charset="-79"/>
              </a:defRPr>
            </a:lvl5pPr>
          </a:lstStyle>
          <a:p>
            <a:pPr lvl="0"/>
            <a:r>
              <a:rPr lang="en-US" dirty="0"/>
              <a:t>Click to add text</a:t>
            </a:r>
          </a:p>
        </p:txBody>
      </p:sp>
    </p:spTree>
    <p:extLst>
      <p:ext uri="{BB962C8B-B14F-4D97-AF65-F5344CB8AC3E}">
        <p14:creationId xmlns:p14="http://schemas.microsoft.com/office/powerpoint/2010/main" val="3547594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with tabl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6820E8-202D-7DBC-CB3F-636C4C4B72BD}"/>
              </a:ext>
            </a:extLst>
          </p:cNvPr>
          <p:cNvSpPr>
            <a:spLocks noGrp="1"/>
          </p:cNvSpPr>
          <p:nvPr>
            <p:ph type="body" sz="quarter" idx="10" hasCustomPrompt="1"/>
          </p:nvPr>
        </p:nvSpPr>
        <p:spPr>
          <a:xfrm>
            <a:off x="642656" y="1919346"/>
            <a:ext cx="13464430" cy="352984"/>
          </a:xfrm>
          <a:prstGeom prst="rect">
            <a:avLst/>
          </a:prstGeom>
        </p:spPr>
        <p:txBody>
          <a:bodyPr lIns="0" tIns="0" rIns="0" bIns="0">
            <a:normAutofit/>
          </a:bodyPr>
          <a:lstStyle>
            <a:lvl1pPr marL="0" indent="0">
              <a:spcAft>
                <a:spcPts val="982"/>
              </a:spcAft>
              <a:buClrTx/>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752059" indent="-322125">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2pPr>
            <a:lvl3pPr marL="1217063" indent="-357196">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3pPr>
            <a:lvl4pPr marL="1646996" indent="-357196">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4pPr>
            <a:lvl5pPr marL="2060044" indent="-339011">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5pPr>
          </a:lstStyle>
          <a:p>
            <a:pPr lvl="0"/>
            <a:r>
              <a:rPr lang="en-US" dirty="0"/>
              <a:t>Click to add text</a:t>
            </a:r>
          </a:p>
        </p:txBody>
      </p:sp>
      <p:sp>
        <p:nvSpPr>
          <p:cNvPr id="11" name="Table Placeholder 10">
            <a:extLst>
              <a:ext uri="{FF2B5EF4-FFF2-40B4-BE49-F238E27FC236}">
                <a16:creationId xmlns:a16="http://schemas.microsoft.com/office/drawing/2014/main" id="{DEF41073-57C5-ABB9-1AEA-50769145ACB6}"/>
              </a:ext>
            </a:extLst>
          </p:cNvPr>
          <p:cNvSpPr>
            <a:spLocks noGrp="1"/>
          </p:cNvSpPr>
          <p:nvPr>
            <p:ph type="tbl" sz="quarter" idx="11"/>
          </p:nvPr>
        </p:nvSpPr>
        <p:spPr>
          <a:xfrm>
            <a:off x="642656" y="2462785"/>
            <a:ext cx="13464431" cy="4812775"/>
          </a:xfrm>
          <a:prstGeom prst="rect">
            <a:avLst/>
          </a:prstGeom>
          <a:noFill/>
        </p:spPr>
        <p:txBody>
          <a:bodyPr/>
          <a:lstStyle>
            <a:lvl1pPr>
              <a:defRPr b="0" i="0">
                <a:latin typeface="Aptos" panose="020B0004020202020204" pitchFamily="34" charset="0"/>
              </a:defRPr>
            </a:lvl1pPr>
          </a:lstStyle>
          <a:p>
            <a:endParaRPr lang="en-US" dirty="0"/>
          </a:p>
        </p:txBody>
      </p:sp>
      <p:sp>
        <p:nvSpPr>
          <p:cNvPr id="5" name="Slide Number Placeholder 5">
            <a:extLst>
              <a:ext uri="{FF2B5EF4-FFF2-40B4-BE49-F238E27FC236}">
                <a16:creationId xmlns:a16="http://schemas.microsoft.com/office/drawing/2014/main" id="{EC5D5182-6B12-CB0C-4B1E-56171ECB0E7D}"/>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3" name="Straight Connector 12">
            <a:extLst>
              <a:ext uri="{FF2B5EF4-FFF2-40B4-BE49-F238E27FC236}">
                <a16:creationId xmlns:a16="http://schemas.microsoft.com/office/drawing/2014/main" id="{EECEA4A5-AE8D-E81A-65B2-6AE1EDF4EDD1}"/>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7" name="Text Placeholder 8">
            <a:extLst>
              <a:ext uri="{FF2B5EF4-FFF2-40B4-BE49-F238E27FC236}">
                <a16:creationId xmlns:a16="http://schemas.microsoft.com/office/drawing/2014/main" id="{5B41D64A-4671-19C2-FA89-225E1140ADBB}"/>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9" name="Rectangle 8">
            <a:extLst>
              <a:ext uri="{FF2B5EF4-FFF2-40B4-BE49-F238E27FC236}">
                <a16:creationId xmlns:a16="http://schemas.microsoft.com/office/drawing/2014/main" id="{9D397F9B-6947-7BD4-A6F1-F11CBC999DF9}"/>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D6401969-0049-E8ED-D222-031B65F80DB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6" name="Picture 5">
            <a:extLst>
              <a:ext uri="{FF2B5EF4-FFF2-40B4-BE49-F238E27FC236}">
                <a16:creationId xmlns:a16="http://schemas.microsoft.com/office/drawing/2014/main" id="{E0583C7E-535E-1520-B2EC-9C151FA8BE8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8" name="Title 1">
            <a:extLst>
              <a:ext uri="{FF2B5EF4-FFF2-40B4-BE49-F238E27FC236}">
                <a16:creationId xmlns:a16="http://schemas.microsoft.com/office/drawing/2014/main" id="{57337BCC-3950-E9D8-F33D-0E30A5CA0076}"/>
              </a:ext>
            </a:extLst>
          </p:cNvPr>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Tree>
    <p:extLst>
      <p:ext uri="{BB962C8B-B14F-4D97-AF65-F5344CB8AC3E}">
        <p14:creationId xmlns:p14="http://schemas.microsoft.com/office/powerpoint/2010/main" val="121733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86FA788-85EB-61F7-80C2-666026109889}"/>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8996571F-249A-02FC-D4DC-49AE60854805}"/>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2" name="Text Placeholder 8">
            <a:extLst>
              <a:ext uri="{FF2B5EF4-FFF2-40B4-BE49-F238E27FC236}">
                <a16:creationId xmlns:a16="http://schemas.microsoft.com/office/drawing/2014/main" id="{D26BA8F3-DFFC-ACF2-7899-9B1107395A5C}"/>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Tree>
    <p:extLst>
      <p:ext uri="{BB962C8B-B14F-4D97-AF65-F5344CB8AC3E}">
        <p14:creationId xmlns:p14="http://schemas.microsoft.com/office/powerpoint/2010/main" val="91341791"/>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with tab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D397F9B-6947-7BD4-A6F1-F11CBC999DF9}"/>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D6401969-0049-E8ED-D222-031B65F80DB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6" name="Picture 5">
            <a:extLst>
              <a:ext uri="{FF2B5EF4-FFF2-40B4-BE49-F238E27FC236}">
                <a16:creationId xmlns:a16="http://schemas.microsoft.com/office/drawing/2014/main" id="{E0583C7E-535E-1520-B2EC-9C151FA8BE8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8" name="Title 1">
            <a:extLst>
              <a:ext uri="{FF2B5EF4-FFF2-40B4-BE49-F238E27FC236}">
                <a16:creationId xmlns:a16="http://schemas.microsoft.com/office/drawing/2014/main" id="{57337BCC-3950-E9D8-F33D-0E30A5CA0076}"/>
              </a:ext>
            </a:extLst>
          </p:cNvPr>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Tree>
    <p:extLst>
      <p:ext uri="{BB962C8B-B14F-4D97-AF65-F5344CB8AC3E}">
        <p14:creationId xmlns:p14="http://schemas.microsoft.com/office/powerpoint/2010/main" val="134409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TItle with tabl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6820E8-202D-7DBC-CB3F-636C4C4B72BD}"/>
              </a:ext>
            </a:extLst>
          </p:cNvPr>
          <p:cNvSpPr>
            <a:spLocks noGrp="1"/>
          </p:cNvSpPr>
          <p:nvPr>
            <p:ph type="body" sz="quarter" idx="10" hasCustomPrompt="1"/>
          </p:nvPr>
        </p:nvSpPr>
        <p:spPr>
          <a:xfrm>
            <a:off x="642656" y="1919346"/>
            <a:ext cx="13464430" cy="352984"/>
          </a:xfrm>
          <a:prstGeom prst="rect">
            <a:avLst/>
          </a:prstGeom>
        </p:spPr>
        <p:txBody>
          <a:bodyPr lIns="0" tIns="0" rIns="0" bIns="0">
            <a:normAutofit/>
          </a:bodyPr>
          <a:lstStyle>
            <a:lvl1pPr marL="0" indent="0">
              <a:spcAft>
                <a:spcPts val="982"/>
              </a:spcAft>
              <a:buClrTx/>
              <a:buFont typeface="Arial" panose="020B0604020202020204" pitchFamily="34" charset="0"/>
              <a:buNone/>
              <a:defRPr lang="en-US" sz="2000" b="1" i="0" kern="1200" dirty="0">
                <a:solidFill>
                  <a:srgbClr val="C00000"/>
                </a:solidFill>
                <a:latin typeface="Aptos" panose="020B0004020202020204" pitchFamily="34" charset="0"/>
                <a:ea typeface="Roboto" panose="02000000000000000000" pitchFamily="2" charset="0"/>
                <a:cs typeface="Arial" panose="020B0604020202020204" pitchFamily="34" charset="0"/>
              </a:defRPr>
            </a:lvl1pPr>
            <a:lvl2pPr marL="752059" indent="-322125">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2pPr>
            <a:lvl3pPr marL="1217063" indent="-357196">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3pPr>
            <a:lvl4pPr marL="1646996" indent="-357196">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4pPr>
            <a:lvl5pPr marL="2060044" indent="-339011">
              <a:spcAft>
                <a:spcPts val="982"/>
              </a:spcAft>
              <a:buClrTx/>
              <a:buFont typeface="Arial" panose="020B0604020202020204" pitchFamily="34" charset="0"/>
              <a:buChar char="•"/>
              <a:tabLst/>
              <a:defRPr sz="2618" b="0" i="0">
                <a:solidFill>
                  <a:schemeClr val="tx1"/>
                </a:solidFill>
                <a:latin typeface="Source Sans Pro" panose="020B0503030403020204" pitchFamily="34" charset="0"/>
              </a:defRPr>
            </a:lvl5pPr>
          </a:lstStyle>
          <a:p>
            <a:pPr lvl="0"/>
            <a:r>
              <a:rPr lang="en-US" dirty="0"/>
              <a:t>Click to add text</a:t>
            </a:r>
          </a:p>
        </p:txBody>
      </p:sp>
      <p:sp>
        <p:nvSpPr>
          <p:cNvPr id="5" name="Slide Number Placeholder 5">
            <a:extLst>
              <a:ext uri="{FF2B5EF4-FFF2-40B4-BE49-F238E27FC236}">
                <a16:creationId xmlns:a16="http://schemas.microsoft.com/office/drawing/2014/main" id="{EC5D5182-6B12-CB0C-4B1E-56171ECB0E7D}"/>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3" name="Straight Connector 12">
            <a:extLst>
              <a:ext uri="{FF2B5EF4-FFF2-40B4-BE49-F238E27FC236}">
                <a16:creationId xmlns:a16="http://schemas.microsoft.com/office/drawing/2014/main" id="{EECEA4A5-AE8D-E81A-65B2-6AE1EDF4EDD1}"/>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7" name="Text Placeholder 8">
            <a:extLst>
              <a:ext uri="{FF2B5EF4-FFF2-40B4-BE49-F238E27FC236}">
                <a16:creationId xmlns:a16="http://schemas.microsoft.com/office/drawing/2014/main" id="{5B41D64A-4671-19C2-FA89-225E1140ADBB}"/>
              </a:ext>
            </a:extLst>
          </p:cNvPr>
          <p:cNvSpPr>
            <a:spLocks noGrp="1"/>
          </p:cNvSpPr>
          <p:nvPr>
            <p:ph type="body" sz="quarter" idx="13"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9" name="Rectangle 8">
            <a:extLst>
              <a:ext uri="{FF2B5EF4-FFF2-40B4-BE49-F238E27FC236}">
                <a16:creationId xmlns:a16="http://schemas.microsoft.com/office/drawing/2014/main" id="{9D397F9B-6947-7BD4-A6F1-F11CBC999DF9}"/>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D6401969-0049-E8ED-D222-031B65F80DB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6" name="Picture 5">
            <a:extLst>
              <a:ext uri="{FF2B5EF4-FFF2-40B4-BE49-F238E27FC236}">
                <a16:creationId xmlns:a16="http://schemas.microsoft.com/office/drawing/2014/main" id="{E0583C7E-535E-1520-B2EC-9C151FA8BE8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8" name="Title 1">
            <a:extLst>
              <a:ext uri="{FF2B5EF4-FFF2-40B4-BE49-F238E27FC236}">
                <a16:creationId xmlns:a16="http://schemas.microsoft.com/office/drawing/2014/main" id="{57337BCC-3950-E9D8-F33D-0E30A5CA0076}"/>
              </a:ext>
            </a:extLst>
          </p:cNvPr>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
        <p:nvSpPr>
          <p:cNvPr id="10" name="Text Placeholder 9">
            <a:extLst>
              <a:ext uri="{FF2B5EF4-FFF2-40B4-BE49-F238E27FC236}">
                <a16:creationId xmlns:a16="http://schemas.microsoft.com/office/drawing/2014/main" id="{7F101A27-03BA-F874-3267-615C86DB518B}"/>
              </a:ext>
            </a:extLst>
          </p:cNvPr>
          <p:cNvSpPr>
            <a:spLocks noGrp="1"/>
          </p:cNvSpPr>
          <p:nvPr>
            <p:ph type="body" sz="quarter" idx="14" hasCustomPrompt="1"/>
          </p:nvPr>
        </p:nvSpPr>
        <p:spPr>
          <a:xfrm>
            <a:off x="642656" y="24445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12" name="Text Placeholder 9">
            <a:extLst>
              <a:ext uri="{FF2B5EF4-FFF2-40B4-BE49-F238E27FC236}">
                <a16:creationId xmlns:a16="http://schemas.microsoft.com/office/drawing/2014/main" id="{B18AD187-583D-808F-295F-3C68AC56D6EF}"/>
              </a:ext>
            </a:extLst>
          </p:cNvPr>
          <p:cNvSpPr>
            <a:spLocks noGrp="1"/>
          </p:cNvSpPr>
          <p:nvPr>
            <p:ph type="body" sz="quarter" idx="15" hasCustomPrompt="1"/>
          </p:nvPr>
        </p:nvSpPr>
        <p:spPr>
          <a:xfrm>
            <a:off x="871256" y="26858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14" name="Text Placeholder 9">
            <a:extLst>
              <a:ext uri="{FF2B5EF4-FFF2-40B4-BE49-F238E27FC236}">
                <a16:creationId xmlns:a16="http://schemas.microsoft.com/office/drawing/2014/main" id="{4C4ADAE2-77C3-9171-CA94-C6B23DB127BB}"/>
              </a:ext>
            </a:extLst>
          </p:cNvPr>
          <p:cNvSpPr>
            <a:spLocks noGrp="1"/>
          </p:cNvSpPr>
          <p:nvPr>
            <p:ph type="body" sz="quarter" idx="16" hasCustomPrompt="1"/>
          </p:nvPr>
        </p:nvSpPr>
        <p:spPr>
          <a:xfrm>
            <a:off x="1023656" y="28382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15" name="Text Placeholder 9">
            <a:extLst>
              <a:ext uri="{FF2B5EF4-FFF2-40B4-BE49-F238E27FC236}">
                <a16:creationId xmlns:a16="http://schemas.microsoft.com/office/drawing/2014/main" id="{2A5D9524-AFF0-8F84-3E00-2DC84102C958}"/>
              </a:ext>
            </a:extLst>
          </p:cNvPr>
          <p:cNvSpPr>
            <a:spLocks noGrp="1"/>
          </p:cNvSpPr>
          <p:nvPr>
            <p:ph type="body" sz="quarter" idx="17" hasCustomPrompt="1"/>
          </p:nvPr>
        </p:nvSpPr>
        <p:spPr>
          <a:xfrm>
            <a:off x="1176056" y="29906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16" name="Text Placeholder 9">
            <a:extLst>
              <a:ext uri="{FF2B5EF4-FFF2-40B4-BE49-F238E27FC236}">
                <a16:creationId xmlns:a16="http://schemas.microsoft.com/office/drawing/2014/main" id="{3CAB0EE1-CF6E-3420-1B31-DDDCC728BE11}"/>
              </a:ext>
            </a:extLst>
          </p:cNvPr>
          <p:cNvSpPr>
            <a:spLocks noGrp="1"/>
          </p:cNvSpPr>
          <p:nvPr>
            <p:ph type="body" sz="quarter" idx="18" hasCustomPrompt="1"/>
          </p:nvPr>
        </p:nvSpPr>
        <p:spPr>
          <a:xfrm>
            <a:off x="1328456" y="31430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17" name="Text Placeholder 9">
            <a:extLst>
              <a:ext uri="{FF2B5EF4-FFF2-40B4-BE49-F238E27FC236}">
                <a16:creationId xmlns:a16="http://schemas.microsoft.com/office/drawing/2014/main" id="{9283BADD-46E4-195E-7F03-1CE1B30D2802}"/>
              </a:ext>
            </a:extLst>
          </p:cNvPr>
          <p:cNvSpPr>
            <a:spLocks noGrp="1"/>
          </p:cNvSpPr>
          <p:nvPr>
            <p:ph type="body" sz="quarter" idx="19" hasCustomPrompt="1"/>
          </p:nvPr>
        </p:nvSpPr>
        <p:spPr>
          <a:xfrm>
            <a:off x="1480856" y="32954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18" name="Text Placeholder 9">
            <a:extLst>
              <a:ext uri="{FF2B5EF4-FFF2-40B4-BE49-F238E27FC236}">
                <a16:creationId xmlns:a16="http://schemas.microsoft.com/office/drawing/2014/main" id="{368322BC-85E8-B82F-E642-37AD0FE5FD95}"/>
              </a:ext>
            </a:extLst>
          </p:cNvPr>
          <p:cNvSpPr>
            <a:spLocks noGrp="1"/>
          </p:cNvSpPr>
          <p:nvPr>
            <p:ph type="body" sz="quarter" idx="20" hasCustomPrompt="1"/>
          </p:nvPr>
        </p:nvSpPr>
        <p:spPr>
          <a:xfrm>
            <a:off x="1633256" y="34478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19" name="Text Placeholder 9">
            <a:extLst>
              <a:ext uri="{FF2B5EF4-FFF2-40B4-BE49-F238E27FC236}">
                <a16:creationId xmlns:a16="http://schemas.microsoft.com/office/drawing/2014/main" id="{1AEA08E4-393A-13CA-D981-AB9D5114B3D0}"/>
              </a:ext>
            </a:extLst>
          </p:cNvPr>
          <p:cNvSpPr>
            <a:spLocks noGrp="1"/>
          </p:cNvSpPr>
          <p:nvPr>
            <p:ph type="body" sz="quarter" idx="21" hasCustomPrompt="1"/>
          </p:nvPr>
        </p:nvSpPr>
        <p:spPr>
          <a:xfrm>
            <a:off x="1785656" y="36002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20" name="Text Placeholder 9">
            <a:extLst>
              <a:ext uri="{FF2B5EF4-FFF2-40B4-BE49-F238E27FC236}">
                <a16:creationId xmlns:a16="http://schemas.microsoft.com/office/drawing/2014/main" id="{62FEBF02-2452-0590-0247-572E8E9DEDE9}"/>
              </a:ext>
            </a:extLst>
          </p:cNvPr>
          <p:cNvSpPr>
            <a:spLocks noGrp="1"/>
          </p:cNvSpPr>
          <p:nvPr>
            <p:ph type="body" sz="quarter" idx="22" hasCustomPrompt="1"/>
          </p:nvPr>
        </p:nvSpPr>
        <p:spPr>
          <a:xfrm>
            <a:off x="1938056" y="37526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21" name="Text Placeholder 9">
            <a:extLst>
              <a:ext uri="{FF2B5EF4-FFF2-40B4-BE49-F238E27FC236}">
                <a16:creationId xmlns:a16="http://schemas.microsoft.com/office/drawing/2014/main" id="{1409FDF6-E805-1534-9EF9-CD6E7F4BD206}"/>
              </a:ext>
            </a:extLst>
          </p:cNvPr>
          <p:cNvSpPr>
            <a:spLocks noGrp="1"/>
          </p:cNvSpPr>
          <p:nvPr>
            <p:ph type="body" sz="quarter" idx="23" hasCustomPrompt="1"/>
          </p:nvPr>
        </p:nvSpPr>
        <p:spPr>
          <a:xfrm>
            <a:off x="2090456" y="39050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22" name="Text Placeholder 9">
            <a:extLst>
              <a:ext uri="{FF2B5EF4-FFF2-40B4-BE49-F238E27FC236}">
                <a16:creationId xmlns:a16="http://schemas.microsoft.com/office/drawing/2014/main" id="{AD6098C5-3C18-F08F-82AB-8361D917118E}"/>
              </a:ext>
            </a:extLst>
          </p:cNvPr>
          <p:cNvSpPr>
            <a:spLocks noGrp="1"/>
          </p:cNvSpPr>
          <p:nvPr>
            <p:ph type="body" sz="quarter" idx="24" hasCustomPrompt="1"/>
          </p:nvPr>
        </p:nvSpPr>
        <p:spPr>
          <a:xfrm>
            <a:off x="2242856" y="40574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23" name="Text Placeholder 9">
            <a:extLst>
              <a:ext uri="{FF2B5EF4-FFF2-40B4-BE49-F238E27FC236}">
                <a16:creationId xmlns:a16="http://schemas.microsoft.com/office/drawing/2014/main" id="{675F72BE-A68E-8ADC-7486-667FE790CF6B}"/>
              </a:ext>
            </a:extLst>
          </p:cNvPr>
          <p:cNvSpPr>
            <a:spLocks noGrp="1"/>
          </p:cNvSpPr>
          <p:nvPr>
            <p:ph type="body" sz="quarter" idx="25" hasCustomPrompt="1"/>
          </p:nvPr>
        </p:nvSpPr>
        <p:spPr>
          <a:xfrm>
            <a:off x="2395256" y="42098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24" name="Text Placeholder 9">
            <a:extLst>
              <a:ext uri="{FF2B5EF4-FFF2-40B4-BE49-F238E27FC236}">
                <a16:creationId xmlns:a16="http://schemas.microsoft.com/office/drawing/2014/main" id="{6ED76284-4E88-1800-AC7C-68C5BB9D526E}"/>
              </a:ext>
            </a:extLst>
          </p:cNvPr>
          <p:cNvSpPr>
            <a:spLocks noGrp="1"/>
          </p:cNvSpPr>
          <p:nvPr>
            <p:ph type="body" sz="quarter" idx="26" hasCustomPrompt="1"/>
          </p:nvPr>
        </p:nvSpPr>
        <p:spPr>
          <a:xfrm>
            <a:off x="2547656" y="43622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25" name="Text Placeholder 9">
            <a:extLst>
              <a:ext uri="{FF2B5EF4-FFF2-40B4-BE49-F238E27FC236}">
                <a16:creationId xmlns:a16="http://schemas.microsoft.com/office/drawing/2014/main" id="{2F4FDC1B-11EE-CA2F-C4A8-E97CCD571360}"/>
              </a:ext>
            </a:extLst>
          </p:cNvPr>
          <p:cNvSpPr>
            <a:spLocks noGrp="1"/>
          </p:cNvSpPr>
          <p:nvPr>
            <p:ph type="body" sz="quarter" idx="27" hasCustomPrompt="1"/>
          </p:nvPr>
        </p:nvSpPr>
        <p:spPr>
          <a:xfrm>
            <a:off x="2700056" y="4514606"/>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26" name="Text Placeholder 9">
            <a:extLst>
              <a:ext uri="{FF2B5EF4-FFF2-40B4-BE49-F238E27FC236}">
                <a16:creationId xmlns:a16="http://schemas.microsoft.com/office/drawing/2014/main" id="{1BDA965B-8B22-DE0C-F3CD-ADBEA4131E5D}"/>
              </a:ext>
            </a:extLst>
          </p:cNvPr>
          <p:cNvSpPr>
            <a:spLocks noGrp="1"/>
          </p:cNvSpPr>
          <p:nvPr>
            <p:ph type="body" sz="quarter" idx="28" hasCustomPrompt="1"/>
          </p:nvPr>
        </p:nvSpPr>
        <p:spPr>
          <a:xfrm>
            <a:off x="5516783" y="24445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36" name="Text Placeholder 9">
            <a:extLst>
              <a:ext uri="{FF2B5EF4-FFF2-40B4-BE49-F238E27FC236}">
                <a16:creationId xmlns:a16="http://schemas.microsoft.com/office/drawing/2014/main" id="{A26ED3CC-CE0D-07AB-9A31-3DC7EA2A3940}"/>
              </a:ext>
            </a:extLst>
          </p:cNvPr>
          <p:cNvSpPr>
            <a:spLocks noGrp="1"/>
          </p:cNvSpPr>
          <p:nvPr>
            <p:ph type="body" sz="quarter" idx="29" hasCustomPrompt="1"/>
          </p:nvPr>
        </p:nvSpPr>
        <p:spPr>
          <a:xfrm>
            <a:off x="5758083" y="26350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37" name="Text Placeholder 9">
            <a:extLst>
              <a:ext uri="{FF2B5EF4-FFF2-40B4-BE49-F238E27FC236}">
                <a16:creationId xmlns:a16="http://schemas.microsoft.com/office/drawing/2014/main" id="{62B24090-40EB-4F16-ABA9-F14E60F851ED}"/>
              </a:ext>
            </a:extLst>
          </p:cNvPr>
          <p:cNvSpPr>
            <a:spLocks noGrp="1"/>
          </p:cNvSpPr>
          <p:nvPr>
            <p:ph type="body" sz="quarter" idx="30" hasCustomPrompt="1"/>
          </p:nvPr>
        </p:nvSpPr>
        <p:spPr>
          <a:xfrm>
            <a:off x="5910483" y="27874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38" name="Text Placeholder 9">
            <a:extLst>
              <a:ext uri="{FF2B5EF4-FFF2-40B4-BE49-F238E27FC236}">
                <a16:creationId xmlns:a16="http://schemas.microsoft.com/office/drawing/2014/main" id="{7B4D1E8F-2F11-D32A-E4E0-92EF9AA23926}"/>
              </a:ext>
            </a:extLst>
          </p:cNvPr>
          <p:cNvSpPr>
            <a:spLocks noGrp="1"/>
          </p:cNvSpPr>
          <p:nvPr>
            <p:ph type="body" sz="quarter" idx="31" hasCustomPrompt="1"/>
          </p:nvPr>
        </p:nvSpPr>
        <p:spPr>
          <a:xfrm>
            <a:off x="6062883" y="29398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39" name="Text Placeholder 9">
            <a:extLst>
              <a:ext uri="{FF2B5EF4-FFF2-40B4-BE49-F238E27FC236}">
                <a16:creationId xmlns:a16="http://schemas.microsoft.com/office/drawing/2014/main" id="{E3456F6C-6251-480F-F714-FE215081CBE6}"/>
              </a:ext>
            </a:extLst>
          </p:cNvPr>
          <p:cNvSpPr>
            <a:spLocks noGrp="1"/>
          </p:cNvSpPr>
          <p:nvPr>
            <p:ph type="body" sz="quarter" idx="32" hasCustomPrompt="1"/>
          </p:nvPr>
        </p:nvSpPr>
        <p:spPr>
          <a:xfrm>
            <a:off x="6215283" y="30922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0" name="Text Placeholder 9">
            <a:extLst>
              <a:ext uri="{FF2B5EF4-FFF2-40B4-BE49-F238E27FC236}">
                <a16:creationId xmlns:a16="http://schemas.microsoft.com/office/drawing/2014/main" id="{BAE6522D-493E-9061-523F-8B888B5007A7}"/>
              </a:ext>
            </a:extLst>
          </p:cNvPr>
          <p:cNvSpPr>
            <a:spLocks noGrp="1"/>
          </p:cNvSpPr>
          <p:nvPr>
            <p:ph type="body" sz="quarter" idx="33" hasCustomPrompt="1"/>
          </p:nvPr>
        </p:nvSpPr>
        <p:spPr>
          <a:xfrm>
            <a:off x="6367683" y="32446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1" name="Text Placeholder 9">
            <a:extLst>
              <a:ext uri="{FF2B5EF4-FFF2-40B4-BE49-F238E27FC236}">
                <a16:creationId xmlns:a16="http://schemas.microsoft.com/office/drawing/2014/main" id="{16E7DF29-78A3-7EB2-CCDB-C1E4C37DAEA6}"/>
              </a:ext>
            </a:extLst>
          </p:cNvPr>
          <p:cNvSpPr>
            <a:spLocks noGrp="1"/>
          </p:cNvSpPr>
          <p:nvPr>
            <p:ph type="body" sz="quarter" idx="34" hasCustomPrompt="1"/>
          </p:nvPr>
        </p:nvSpPr>
        <p:spPr>
          <a:xfrm>
            <a:off x="6520083" y="33970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2" name="Text Placeholder 9">
            <a:extLst>
              <a:ext uri="{FF2B5EF4-FFF2-40B4-BE49-F238E27FC236}">
                <a16:creationId xmlns:a16="http://schemas.microsoft.com/office/drawing/2014/main" id="{F74E87DF-63DB-8750-8AFF-C1ECEE31E52C}"/>
              </a:ext>
            </a:extLst>
          </p:cNvPr>
          <p:cNvSpPr>
            <a:spLocks noGrp="1"/>
          </p:cNvSpPr>
          <p:nvPr>
            <p:ph type="body" sz="quarter" idx="35" hasCustomPrompt="1"/>
          </p:nvPr>
        </p:nvSpPr>
        <p:spPr>
          <a:xfrm>
            <a:off x="6672483" y="35494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3" name="Text Placeholder 9">
            <a:extLst>
              <a:ext uri="{FF2B5EF4-FFF2-40B4-BE49-F238E27FC236}">
                <a16:creationId xmlns:a16="http://schemas.microsoft.com/office/drawing/2014/main" id="{0340436D-6B0F-9012-A4A4-A3A184322048}"/>
              </a:ext>
            </a:extLst>
          </p:cNvPr>
          <p:cNvSpPr>
            <a:spLocks noGrp="1"/>
          </p:cNvSpPr>
          <p:nvPr>
            <p:ph type="body" sz="quarter" idx="36" hasCustomPrompt="1"/>
          </p:nvPr>
        </p:nvSpPr>
        <p:spPr>
          <a:xfrm>
            <a:off x="6824883" y="37018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4" name="Text Placeholder 9">
            <a:extLst>
              <a:ext uri="{FF2B5EF4-FFF2-40B4-BE49-F238E27FC236}">
                <a16:creationId xmlns:a16="http://schemas.microsoft.com/office/drawing/2014/main" id="{A10FEAA1-1940-D9CD-39C0-749FEE14EFE4}"/>
              </a:ext>
            </a:extLst>
          </p:cNvPr>
          <p:cNvSpPr>
            <a:spLocks noGrp="1"/>
          </p:cNvSpPr>
          <p:nvPr>
            <p:ph type="body" sz="quarter" idx="37" hasCustomPrompt="1"/>
          </p:nvPr>
        </p:nvSpPr>
        <p:spPr>
          <a:xfrm>
            <a:off x="6977283" y="38542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5" name="Text Placeholder 9">
            <a:extLst>
              <a:ext uri="{FF2B5EF4-FFF2-40B4-BE49-F238E27FC236}">
                <a16:creationId xmlns:a16="http://schemas.microsoft.com/office/drawing/2014/main" id="{E54A58FC-511C-2FF1-F27B-585865AF58EF}"/>
              </a:ext>
            </a:extLst>
          </p:cNvPr>
          <p:cNvSpPr>
            <a:spLocks noGrp="1"/>
          </p:cNvSpPr>
          <p:nvPr>
            <p:ph type="body" sz="quarter" idx="38" hasCustomPrompt="1"/>
          </p:nvPr>
        </p:nvSpPr>
        <p:spPr>
          <a:xfrm>
            <a:off x="7129683" y="40066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6" name="Text Placeholder 9">
            <a:extLst>
              <a:ext uri="{FF2B5EF4-FFF2-40B4-BE49-F238E27FC236}">
                <a16:creationId xmlns:a16="http://schemas.microsoft.com/office/drawing/2014/main" id="{924B7588-308F-247D-2431-9A80290C1693}"/>
              </a:ext>
            </a:extLst>
          </p:cNvPr>
          <p:cNvSpPr>
            <a:spLocks noGrp="1"/>
          </p:cNvSpPr>
          <p:nvPr>
            <p:ph type="body" sz="quarter" idx="39" hasCustomPrompt="1"/>
          </p:nvPr>
        </p:nvSpPr>
        <p:spPr>
          <a:xfrm>
            <a:off x="7282083" y="41590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7" name="Text Placeholder 9">
            <a:extLst>
              <a:ext uri="{FF2B5EF4-FFF2-40B4-BE49-F238E27FC236}">
                <a16:creationId xmlns:a16="http://schemas.microsoft.com/office/drawing/2014/main" id="{21AB68FE-D235-F7D8-495D-C494961789BB}"/>
              </a:ext>
            </a:extLst>
          </p:cNvPr>
          <p:cNvSpPr>
            <a:spLocks noGrp="1"/>
          </p:cNvSpPr>
          <p:nvPr>
            <p:ph type="body" sz="quarter" idx="40" hasCustomPrompt="1"/>
          </p:nvPr>
        </p:nvSpPr>
        <p:spPr>
          <a:xfrm>
            <a:off x="7434483" y="43114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8" name="Text Placeholder 9">
            <a:extLst>
              <a:ext uri="{FF2B5EF4-FFF2-40B4-BE49-F238E27FC236}">
                <a16:creationId xmlns:a16="http://schemas.microsoft.com/office/drawing/2014/main" id="{5D782347-8B8A-D554-8FEE-A8088515D7FF}"/>
              </a:ext>
            </a:extLst>
          </p:cNvPr>
          <p:cNvSpPr>
            <a:spLocks noGrp="1"/>
          </p:cNvSpPr>
          <p:nvPr>
            <p:ph type="body" sz="quarter" idx="41" hasCustomPrompt="1"/>
          </p:nvPr>
        </p:nvSpPr>
        <p:spPr>
          <a:xfrm>
            <a:off x="7586883" y="44638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49" name="Text Placeholder 9">
            <a:extLst>
              <a:ext uri="{FF2B5EF4-FFF2-40B4-BE49-F238E27FC236}">
                <a16:creationId xmlns:a16="http://schemas.microsoft.com/office/drawing/2014/main" id="{EC293CE5-8391-BE17-6D14-E5CF8ECD2EE3}"/>
              </a:ext>
            </a:extLst>
          </p:cNvPr>
          <p:cNvSpPr>
            <a:spLocks noGrp="1"/>
          </p:cNvSpPr>
          <p:nvPr>
            <p:ph type="body" sz="quarter" idx="42" hasCustomPrompt="1"/>
          </p:nvPr>
        </p:nvSpPr>
        <p:spPr>
          <a:xfrm>
            <a:off x="7739283" y="46162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0" name="Text Placeholder 9">
            <a:extLst>
              <a:ext uri="{FF2B5EF4-FFF2-40B4-BE49-F238E27FC236}">
                <a16:creationId xmlns:a16="http://schemas.microsoft.com/office/drawing/2014/main" id="{5795787C-B585-06BC-A097-FAC116B219A4}"/>
              </a:ext>
            </a:extLst>
          </p:cNvPr>
          <p:cNvSpPr>
            <a:spLocks noGrp="1"/>
          </p:cNvSpPr>
          <p:nvPr>
            <p:ph type="body" sz="quarter" idx="43" hasCustomPrompt="1"/>
          </p:nvPr>
        </p:nvSpPr>
        <p:spPr>
          <a:xfrm>
            <a:off x="10521920" y="2444505"/>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1" name="Text Placeholder 9">
            <a:extLst>
              <a:ext uri="{FF2B5EF4-FFF2-40B4-BE49-F238E27FC236}">
                <a16:creationId xmlns:a16="http://schemas.microsoft.com/office/drawing/2014/main" id="{A48B184E-A930-145F-5BD5-6C523DEC432C}"/>
              </a:ext>
            </a:extLst>
          </p:cNvPr>
          <p:cNvSpPr>
            <a:spLocks noGrp="1"/>
          </p:cNvSpPr>
          <p:nvPr>
            <p:ph type="body" sz="quarter" idx="44" hasCustomPrompt="1"/>
          </p:nvPr>
        </p:nvSpPr>
        <p:spPr>
          <a:xfrm>
            <a:off x="10730467" y="26530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2" name="Text Placeholder 9">
            <a:extLst>
              <a:ext uri="{FF2B5EF4-FFF2-40B4-BE49-F238E27FC236}">
                <a16:creationId xmlns:a16="http://schemas.microsoft.com/office/drawing/2014/main" id="{C63CE923-01A5-DE8D-7142-CF923B1E2192}"/>
              </a:ext>
            </a:extLst>
          </p:cNvPr>
          <p:cNvSpPr>
            <a:spLocks noGrp="1"/>
          </p:cNvSpPr>
          <p:nvPr>
            <p:ph type="body" sz="quarter" idx="45" hasCustomPrompt="1"/>
          </p:nvPr>
        </p:nvSpPr>
        <p:spPr>
          <a:xfrm>
            <a:off x="10882867" y="28054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3" name="Text Placeholder 9">
            <a:extLst>
              <a:ext uri="{FF2B5EF4-FFF2-40B4-BE49-F238E27FC236}">
                <a16:creationId xmlns:a16="http://schemas.microsoft.com/office/drawing/2014/main" id="{29B93BA6-063B-6F91-6B43-7F7766893342}"/>
              </a:ext>
            </a:extLst>
          </p:cNvPr>
          <p:cNvSpPr>
            <a:spLocks noGrp="1"/>
          </p:cNvSpPr>
          <p:nvPr>
            <p:ph type="body" sz="quarter" idx="46" hasCustomPrompt="1"/>
          </p:nvPr>
        </p:nvSpPr>
        <p:spPr>
          <a:xfrm>
            <a:off x="11035267" y="29578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4" name="Text Placeholder 9">
            <a:extLst>
              <a:ext uri="{FF2B5EF4-FFF2-40B4-BE49-F238E27FC236}">
                <a16:creationId xmlns:a16="http://schemas.microsoft.com/office/drawing/2014/main" id="{0BCBE2F0-2917-28CB-CCE0-29A8566BB7A2}"/>
              </a:ext>
            </a:extLst>
          </p:cNvPr>
          <p:cNvSpPr>
            <a:spLocks noGrp="1"/>
          </p:cNvSpPr>
          <p:nvPr>
            <p:ph type="body" sz="quarter" idx="47" hasCustomPrompt="1"/>
          </p:nvPr>
        </p:nvSpPr>
        <p:spPr>
          <a:xfrm>
            <a:off x="11187667" y="31102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5" name="Text Placeholder 9">
            <a:extLst>
              <a:ext uri="{FF2B5EF4-FFF2-40B4-BE49-F238E27FC236}">
                <a16:creationId xmlns:a16="http://schemas.microsoft.com/office/drawing/2014/main" id="{D13A71F5-54A1-A30F-A15E-D0E24378BB2B}"/>
              </a:ext>
            </a:extLst>
          </p:cNvPr>
          <p:cNvSpPr>
            <a:spLocks noGrp="1"/>
          </p:cNvSpPr>
          <p:nvPr>
            <p:ph type="body" sz="quarter" idx="48" hasCustomPrompt="1"/>
          </p:nvPr>
        </p:nvSpPr>
        <p:spPr>
          <a:xfrm>
            <a:off x="11340067" y="32626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6" name="Text Placeholder 9">
            <a:extLst>
              <a:ext uri="{FF2B5EF4-FFF2-40B4-BE49-F238E27FC236}">
                <a16:creationId xmlns:a16="http://schemas.microsoft.com/office/drawing/2014/main" id="{D65CDF93-E638-03F0-268A-E1988FE33264}"/>
              </a:ext>
            </a:extLst>
          </p:cNvPr>
          <p:cNvSpPr>
            <a:spLocks noGrp="1"/>
          </p:cNvSpPr>
          <p:nvPr>
            <p:ph type="body" sz="quarter" idx="49" hasCustomPrompt="1"/>
          </p:nvPr>
        </p:nvSpPr>
        <p:spPr>
          <a:xfrm>
            <a:off x="11492467" y="34150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7" name="Text Placeholder 9">
            <a:extLst>
              <a:ext uri="{FF2B5EF4-FFF2-40B4-BE49-F238E27FC236}">
                <a16:creationId xmlns:a16="http://schemas.microsoft.com/office/drawing/2014/main" id="{D4B4B65A-AED1-BA8A-9127-EAA07E34FA5A}"/>
              </a:ext>
            </a:extLst>
          </p:cNvPr>
          <p:cNvSpPr>
            <a:spLocks noGrp="1"/>
          </p:cNvSpPr>
          <p:nvPr>
            <p:ph type="body" sz="quarter" idx="50" hasCustomPrompt="1"/>
          </p:nvPr>
        </p:nvSpPr>
        <p:spPr>
          <a:xfrm>
            <a:off x="11644867" y="35674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8" name="Text Placeholder 9">
            <a:extLst>
              <a:ext uri="{FF2B5EF4-FFF2-40B4-BE49-F238E27FC236}">
                <a16:creationId xmlns:a16="http://schemas.microsoft.com/office/drawing/2014/main" id="{D9406D7E-1A9F-B52C-5E69-963AA7B9123D}"/>
              </a:ext>
            </a:extLst>
          </p:cNvPr>
          <p:cNvSpPr>
            <a:spLocks noGrp="1"/>
          </p:cNvSpPr>
          <p:nvPr>
            <p:ph type="body" sz="quarter" idx="51" hasCustomPrompt="1"/>
          </p:nvPr>
        </p:nvSpPr>
        <p:spPr>
          <a:xfrm>
            <a:off x="11797267" y="37198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59" name="Text Placeholder 9">
            <a:extLst>
              <a:ext uri="{FF2B5EF4-FFF2-40B4-BE49-F238E27FC236}">
                <a16:creationId xmlns:a16="http://schemas.microsoft.com/office/drawing/2014/main" id="{4B8DE91B-C70B-A456-4FCE-539CF6818510}"/>
              </a:ext>
            </a:extLst>
          </p:cNvPr>
          <p:cNvSpPr>
            <a:spLocks noGrp="1"/>
          </p:cNvSpPr>
          <p:nvPr>
            <p:ph type="body" sz="quarter" idx="52" hasCustomPrompt="1"/>
          </p:nvPr>
        </p:nvSpPr>
        <p:spPr>
          <a:xfrm>
            <a:off x="11949667" y="38722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60" name="Text Placeholder 9">
            <a:extLst>
              <a:ext uri="{FF2B5EF4-FFF2-40B4-BE49-F238E27FC236}">
                <a16:creationId xmlns:a16="http://schemas.microsoft.com/office/drawing/2014/main" id="{65F30C27-188F-2EC7-E56A-59A37936DC04}"/>
              </a:ext>
            </a:extLst>
          </p:cNvPr>
          <p:cNvSpPr>
            <a:spLocks noGrp="1"/>
          </p:cNvSpPr>
          <p:nvPr>
            <p:ph type="body" sz="quarter" idx="53" hasCustomPrompt="1"/>
          </p:nvPr>
        </p:nvSpPr>
        <p:spPr>
          <a:xfrm>
            <a:off x="12102067" y="40246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
        <p:nvSpPr>
          <p:cNvPr id="61" name="Text Placeholder 9">
            <a:extLst>
              <a:ext uri="{FF2B5EF4-FFF2-40B4-BE49-F238E27FC236}">
                <a16:creationId xmlns:a16="http://schemas.microsoft.com/office/drawing/2014/main" id="{F34EF4F8-CBBD-BA0B-902E-B96BEB7DED2A}"/>
              </a:ext>
            </a:extLst>
          </p:cNvPr>
          <p:cNvSpPr>
            <a:spLocks noGrp="1"/>
          </p:cNvSpPr>
          <p:nvPr>
            <p:ph type="body" sz="quarter" idx="54" hasCustomPrompt="1"/>
          </p:nvPr>
        </p:nvSpPr>
        <p:spPr>
          <a:xfrm>
            <a:off x="12254467" y="4177053"/>
            <a:ext cx="2413000" cy="2222481"/>
          </a:xfrm>
        </p:spPr>
        <p:txBody>
          <a:bodyPr/>
          <a:lstStyle>
            <a:lvl1pPr marL="0">
              <a:buFontTx/>
              <a:buNone/>
              <a:defRPr sz="1800"/>
            </a:lvl1pPr>
            <a:lvl2pPr>
              <a:buFontTx/>
              <a:buNone/>
              <a:defRPr/>
            </a:lvl2pPr>
            <a:lvl3pPr>
              <a:buFontTx/>
              <a:buNone/>
              <a:defRPr/>
            </a:lvl3pPr>
            <a:lvl4pPr>
              <a:buFontTx/>
              <a:buNone/>
              <a:defRPr/>
            </a:lvl4pPr>
            <a:lvl5pPr>
              <a:buFontTx/>
              <a:buNone/>
              <a:defRPr/>
            </a:lvl5pPr>
          </a:lstStyle>
          <a:p>
            <a:pPr lvl="0"/>
            <a:r>
              <a:rPr lang="en-US" dirty="0"/>
              <a:t>Click to edit text</a:t>
            </a:r>
          </a:p>
        </p:txBody>
      </p:sp>
    </p:spTree>
    <p:extLst>
      <p:ext uri="{BB962C8B-B14F-4D97-AF65-F5344CB8AC3E}">
        <p14:creationId xmlns:p14="http://schemas.microsoft.com/office/powerpoint/2010/main" val="316890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05840" y="7627621"/>
            <a:ext cx="3291840" cy="438150"/>
          </a:xfrm>
          <a:prstGeom prst="rect">
            <a:avLst/>
          </a:prstGeom>
        </p:spPr>
        <p:txBody>
          <a:bodyPr/>
          <a:lstStyle/>
          <a:p>
            <a:fld id="{C764DE79-268F-4C1A-8933-263129D2AF90}" type="datetimeFigureOut">
              <a:rPr lang="en-US" dirty="0"/>
              <a:t>8/10/2026</a:t>
            </a:fld>
            <a:endParaRPr lang="en-US"/>
          </a:p>
        </p:txBody>
      </p:sp>
      <p:sp>
        <p:nvSpPr>
          <p:cNvPr id="3" name="Footer Placeholder 2"/>
          <p:cNvSpPr>
            <a:spLocks noGrp="1"/>
          </p:cNvSpPr>
          <p:nvPr>
            <p:ph type="ftr" sz="quarter" idx="11"/>
          </p:nvPr>
        </p:nvSpPr>
        <p:spPr>
          <a:xfrm>
            <a:off x="4846320" y="7627621"/>
            <a:ext cx="4937760" cy="438150"/>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26559050"/>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 blue section break">
    <p:bg>
      <p:bgPr>
        <a:gradFill>
          <a:gsLst>
            <a:gs pos="100000">
              <a:srgbClr val="0D618B"/>
            </a:gs>
            <a:gs pos="39000">
              <a:srgbClr val="00002D"/>
            </a:gs>
          </a:gsLst>
          <a:lin ang="540000" scaled="0"/>
        </a:gra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CD58313-7474-4D8F-3A7F-EF39C19CE6FA}"/>
              </a:ext>
            </a:extLst>
          </p:cNvPr>
          <p:cNvGrpSpPr>
            <a:grpSpLocks noGrp="1" noUngrp="1" noRot="1" noMove="1" noResize="1"/>
          </p:cNvGrpSpPr>
          <p:nvPr userDrawn="1"/>
        </p:nvGrpSpPr>
        <p:grpSpPr>
          <a:xfrm rot="10800000">
            <a:off x="90310" y="1535289"/>
            <a:ext cx="14540087" cy="5723467"/>
            <a:chOff x="0" y="2028307"/>
            <a:chExt cx="14630400" cy="4094019"/>
          </a:xfrm>
          <a:gradFill>
            <a:gsLst>
              <a:gs pos="0">
                <a:srgbClr val="2C7DAC">
                  <a:alpha val="20000"/>
                </a:srgbClr>
              </a:gs>
              <a:gs pos="100000">
                <a:srgbClr val="2C7DAC">
                  <a:alpha val="0"/>
                </a:srgbClr>
              </a:gs>
            </a:gsLst>
            <a:lin ang="2700000" scaled="0"/>
          </a:gradFill>
        </p:grpSpPr>
        <p:sp>
          <p:nvSpPr>
            <p:cNvPr id="8" name="Rectangle 7">
              <a:extLst>
                <a:ext uri="{FF2B5EF4-FFF2-40B4-BE49-F238E27FC236}">
                  <a16:creationId xmlns:a16="http://schemas.microsoft.com/office/drawing/2014/main" id="{75631A3E-A1AF-9DCA-86CD-201302CC3CFA}"/>
                </a:ext>
              </a:extLst>
            </p:cNvPr>
            <p:cNvSpPr>
              <a:spLocks noGrp="1" noRot="1" noMove="1" noResize="1" noEditPoints="1" noAdjustHandles="1" noChangeArrowheads="1" noChangeShapeType="1"/>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31CF557-43C6-FA97-A4BE-5886D36C0062}"/>
                </a:ext>
              </a:extLst>
            </p:cNvPr>
            <p:cNvSpPr>
              <a:spLocks noGrp="1" noRot="1" noMove="1" noResize="1" noEditPoints="1" noAdjustHandles="1" noChangeArrowheads="1" noChangeShapeType="1"/>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0AE7AA-3921-511B-9240-272C7135B976}"/>
                </a:ext>
              </a:extLst>
            </p:cNvPr>
            <p:cNvSpPr>
              <a:spLocks noGrp="1" noRot="1" noMove="1" noResize="1" noEditPoints="1" noAdjustHandles="1" noChangeArrowheads="1" noChangeShapeType="1"/>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1F4B650-6B02-4E2C-6345-EA4730FAAF8A}"/>
                </a:ext>
              </a:extLst>
            </p:cNvPr>
            <p:cNvSpPr>
              <a:spLocks noGrp="1" noRot="1" noMove="1" noResize="1" noEditPoints="1" noAdjustHandles="1" noChangeArrowheads="1" noChangeShapeType="1"/>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5E8EE5-6E6B-B671-D2BC-6312D33B4787}"/>
                </a:ext>
              </a:extLst>
            </p:cNvPr>
            <p:cNvSpPr>
              <a:spLocks noGrp="1" noRot="1" noMove="1" noResize="1" noEditPoints="1" noAdjustHandles="1" noChangeArrowheads="1" noChangeShapeType="1"/>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BDEDE8-0921-8F4E-A2B4-4ABB05D24305}"/>
                </a:ext>
              </a:extLst>
            </p:cNvPr>
            <p:cNvSpPr>
              <a:spLocks noGrp="1" noRot="1" noMove="1" noResize="1" noEditPoints="1" noAdjustHandles="1" noChangeArrowheads="1" noChangeShapeType="1"/>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D23A794-2039-4FD6-49BD-9AF04B842A49}"/>
                </a:ext>
              </a:extLst>
            </p:cNvPr>
            <p:cNvSpPr>
              <a:spLocks noGrp="1" noRot="1" noMove="1" noResize="1" noEditPoints="1" noAdjustHandles="1" noChangeArrowheads="1" noChangeShapeType="1"/>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B126679-24E9-E040-1A25-6C2ED1F34CE5}"/>
                </a:ext>
              </a:extLst>
            </p:cNvPr>
            <p:cNvSpPr>
              <a:spLocks noGrp="1" noRot="1" noMove="1" noResize="1" noEditPoints="1" noAdjustHandles="1" noChangeArrowheads="1" noChangeShapeType="1"/>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2699B4C-4DCA-D646-7C53-90EBA0024639}"/>
                </a:ext>
              </a:extLst>
            </p:cNvPr>
            <p:cNvSpPr>
              <a:spLocks noGrp="1" noRot="1" noMove="1" noResize="1" noEditPoints="1" noAdjustHandles="1" noChangeArrowheads="1" noChangeShapeType="1"/>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EEF2529-C9CD-EA72-3547-F84EE9A48BB9}"/>
                </a:ext>
              </a:extLst>
            </p:cNvPr>
            <p:cNvSpPr>
              <a:spLocks noGrp="1" noRot="1" noMove="1" noResize="1" noEditPoints="1" noAdjustHandles="1" noChangeArrowheads="1" noChangeShapeType="1"/>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952AC9E5-BC38-DB6D-7357-E19117D6F0EF}"/>
                </a:ext>
              </a:extLst>
            </p:cNvPr>
            <p:cNvSpPr>
              <a:spLocks noGrp="1" noRot="1" noMove="1" noResize="1" noEditPoints="1" noAdjustHandles="1" noChangeArrowheads="1" noChangeShapeType="1"/>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E427079-256C-8648-C90A-1B0B24331108}"/>
                </a:ext>
              </a:extLst>
            </p:cNvPr>
            <p:cNvSpPr>
              <a:spLocks noGrp="1" noRot="1" noMove="1" noResize="1" noEditPoints="1" noAdjustHandles="1" noChangeArrowheads="1" noChangeShapeType="1"/>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15">
            <a:extLst>
              <a:ext uri="{FF2B5EF4-FFF2-40B4-BE49-F238E27FC236}">
                <a16:creationId xmlns:a16="http://schemas.microsoft.com/office/drawing/2014/main" id="{1246DCF3-1AC2-0A8E-2AE3-E0C4CCD0608A}"/>
              </a:ext>
            </a:extLst>
          </p:cNvPr>
          <p:cNvSpPr>
            <a:spLocks noGrp="1"/>
          </p:cNvSpPr>
          <p:nvPr>
            <p:ph type="body" sz="quarter" idx="12" hasCustomPrompt="1"/>
          </p:nvPr>
        </p:nvSpPr>
        <p:spPr>
          <a:xfrm>
            <a:off x="810409" y="3397862"/>
            <a:ext cx="7307980" cy="2565137"/>
          </a:xfrm>
          <a:prstGeom prst="rect">
            <a:avLst/>
          </a:prstGeom>
        </p:spPr>
        <p:txBody>
          <a:bodyPr wrap="square" lIns="0" tIns="0" rIns="0" bIns="0">
            <a:normAutofit/>
          </a:bodyPr>
          <a:lstStyle>
            <a:lvl1pPr marL="0" indent="0">
              <a:lnSpc>
                <a:spcPct val="75000"/>
              </a:lnSpc>
              <a:spcAft>
                <a:spcPts val="982"/>
              </a:spcAft>
              <a:buNone/>
              <a:defRPr sz="5891" b="1" i="0">
                <a:solidFill>
                  <a:schemeClr val="bg1"/>
                </a:solidFill>
                <a:latin typeface="Aptos" panose="020B0004020202020204" pitchFamily="34" charset="0"/>
                <a:cs typeface="Futura" panose="020B0602020204020303" pitchFamily="34" charset="-79"/>
              </a:defRPr>
            </a:lvl1pPr>
            <a:lvl2pPr>
              <a:defRPr sz="5891" b="1">
                <a:solidFill>
                  <a:schemeClr val="bg2"/>
                </a:solidFill>
              </a:defRPr>
            </a:lvl2pPr>
            <a:lvl3pPr>
              <a:defRPr sz="5891" b="1">
                <a:solidFill>
                  <a:schemeClr val="bg2"/>
                </a:solidFill>
              </a:defRPr>
            </a:lvl3pPr>
            <a:lvl4pPr>
              <a:defRPr sz="5891" b="1">
                <a:solidFill>
                  <a:schemeClr val="bg2"/>
                </a:solidFill>
              </a:defRPr>
            </a:lvl4pPr>
            <a:lvl5pPr>
              <a:defRPr sz="5891" b="1">
                <a:solidFill>
                  <a:schemeClr val="bg2"/>
                </a:solidFill>
              </a:defRPr>
            </a:lvl5pPr>
          </a:lstStyle>
          <a:p>
            <a:pPr lvl="0"/>
            <a:r>
              <a:rPr lang="en-US" dirty="0"/>
              <a:t>Click to edit section break text</a:t>
            </a:r>
          </a:p>
        </p:txBody>
      </p:sp>
      <p:cxnSp>
        <p:nvCxnSpPr>
          <p:cNvPr id="5" name="Straight Connector 4">
            <a:extLst>
              <a:ext uri="{FF2B5EF4-FFF2-40B4-BE49-F238E27FC236}">
                <a16:creationId xmlns:a16="http://schemas.microsoft.com/office/drawing/2014/main" id="{3B318216-6E46-8E96-9994-3BF3CA0F190D}"/>
              </a:ext>
            </a:extLst>
          </p:cNvPr>
          <p:cNvCxnSpPr>
            <a:cxnSpLocks/>
          </p:cNvCxnSpPr>
          <p:nvPr userDrawn="1"/>
        </p:nvCxnSpPr>
        <p:spPr>
          <a:xfrm>
            <a:off x="642658" y="7447736"/>
            <a:ext cx="1398774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EAF8901D-8B8A-B179-3A29-A0463319F69E}"/>
              </a:ext>
            </a:extLst>
          </p:cNvPr>
          <p:cNvSpPr>
            <a:spLocks noGrp="1"/>
          </p:cNvSpPr>
          <p:nvPr>
            <p:ph type="sldNum" sz="quarter" idx="13"/>
          </p:nvPr>
        </p:nvSpPr>
        <p:spPr>
          <a:xfrm>
            <a:off x="10815320" y="7563879"/>
            <a:ext cx="3291840" cy="438150"/>
          </a:xfrm>
        </p:spPr>
        <p:txBody>
          <a:bodyPr lIns="0" tIns="0" rIns="0" bIns="0"/>
          <a:lstStyle>
            <a:lvl1pPr>
              <a:defRPr sz="1000" b="0" i="0">
                <a:solidFill>
                  <a:schemeClr val="bg1"/>
                </a:solidFill>
                <a:latin typeface="Aptos" panose="020B0004020202020204" pitchFamily="34" charset="0"/>
              </a:defRPr>
            </a:lvl1pPr>
          </a:lstStyle>
          <a:p>
            <a:fld id="{48F63A3B-78C7-47BE-AE5E-E10140E04643}" type="slidenum">
              <a:rPr lang="en-US" smtClean="0"/>
              <a:pPr/>
              <a:t>‹#›</a:t>
            </a:fld>
            <a:endParaRPr lang="en-US" dirty="0"/>
          </a:p>
        </p:txBody>
      </p:sp>
      <p:sp>
        <p:nvSpPr>
          <p:cNvPr id="3" name="Text Placeholder 8">
            <a:extLst>
              <a:ext uri="{FF2B5EF4-FFF2-40B4-BE49-F238E27FC236}">
                <a16:creationId xmlns:a16="http://schemas.microsoft.com/office/drawing/2014/main" id="{5D5B4405-58C7-3C95-019A-E48300AA0AE4}"/>
              </a:ext>
            </a:extLst>
          </p:cNvPr>
          <p:cNvSpPr>
            <a:spLocks noGrp="1"/>
          </p:cNvSpPr>
          <p:nvPr>
            <p:ph type="body" sz="quarter" idx="14" hasCustomPrompt="1"/>
          </p:nvPr>
        </p:nvSpPr>
        <p:spPr>
          <a:xfrm>
            <a:off x="642657" y="7563498"/>
            <a:ext cx="9748252" cy="438912"/>
          </a:xfrm>
          <a:prstGeom prst="rect">
            <a:avLst/>
          </a:prstGeom>
        </p:spPr>
        <p:txBody>
          <a:bodyPr anchor="ctr" anchorCtr="0"/>
          <a:lstStyle>
            <a:lvl1pPr marL="0" indent="0">
              <a:buNone/>
              <a:defRPr sz="1200" b="1">
                <a:solidFill>
                  <a:schemeClr val="bg1"/>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pic>
        <p:nvPicPr>
          <p:cNvPr id="2" name="Picture 1" descr="Military Community and Family Policy logo">
            <a:extLst>
              <a:ext uri="{FF2B5EF4-FFF2-40B4-BE49-F238E27FC236}">
                <a16:creationId xmlns:a16="http://schemas.microsoft.com/office/drawing/2014/main" id="{09B4FAF3-847C-163F-D587-22E69BD5B2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361" y="488162"/>
            <a:ext cx="4070684" cy="802122"/>
          </a:xfrm>
          <a:prstGeom prst="rect">
            <a:avLst/>
          </a:prstGeom>
        </p:spPr>
      </p:pic>
      <p:pic>
        <p:nvPicPr>
          <p:cNvPr id="4" name="Content Placeholder 8" descr="U.S. Department of War logo">
            <a:extLst>
              <a:ext uri="{FF2B5EF4-FFF2-40B4-BE49-F238E27FC236}">
                <a16:creationId xmlns:a16="http://schemas.microsoft.com/office/drawing/2014/main" id="{BCBD7C04-0A8C-0BF3-9EA7-8ED37AE658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spTree>
    <p:extLst>
      <p:ext uri="{BB962C8B-B14F-4D97-AF65-F5344CB8AC3E}">
        <p14:creationId xmlns:p14="http://schemas.microsoft.com/office/powerpoint/2010/main" val="345430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5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afterEffect">
                  <p:stCondLst>
                    <p:cond delay="0"/>
                  </p:stCondLst>
                  <p:iterate type="lt">
                    <p:tmPct val="10000"/>
                  </p:iterate>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right blue section break">
    <p:bg>
      <p:bgPr>
        <a:gradFill>
          <a:gsLst>
            <a:gs pos="100000">
              <a:srgbClr val="589FCC"/>
            </a:gs>
            <a:gs pos="39000">
              <a:srgbClr val="0D618B"/>
            </a:gs>
          </a:gsLst>
          <a:lin ang="540000" scaled="0"/>
        </a:gra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CD58313-7474-4D8F-3A7F-EF39C19CE6FA}"/>
              </a:ext>
            </a:extLst>
          </p:cNvPr>
          <p:cNvGrpSpPr>
            <a:grpSpLocks noGrp="1" noUngrp="1" noRot="1" noMove="1" noResize="1"/>
          </p:cNvGrpSpPr>
          <p:nvPr userDrawn="1"/>
        </p:nvGrpSpPr>
        <p:grpSpPr>
          <a:xfrm rot="10800000">
            <a:off x="90310" y="1535289"/>
            <a:ext cx="14540087" cy="5723467"/>
            <a:chOff x="0" y="2028307"/>
            <a:chExt cx="14630400" cy="4094019"/>
          </a:xfrm>
          <a:gradFill>
            <a:gsLst>
              <a:gs pos="0">
                <a:srgbClr val="2C7DAC">
                  <a:alpha val="20000"/>
                </a:srgbClr>
              </a:gs>
              <a:gs pos="100000">
                <a:srgbClr val="2C7DAC">
                  <a:alpha val="0"/>
                </a:srgbClr>
              </a:gs>
            </a:gsLst>
            <a:lin ang="2700000" scaled="0"/>
          </a:gradFill>
        </p:grpSpPr>
        <p:sp>
          <p:nvSpPr>
            <p:cNvPr id="8" name="Rectangle 7">
              <a:extLst>
                <a:ext uri="{FF2B5EF4-FFF2-40B4-BE49-F238E27FC236}">
                  <a16:creationId xmlns:a16="http://schemas.microsoft.com/office/drawing/2014/main" id="{75631A3E-A1AF-9DCA-86CD-201302CC3CFA}"/>
                </a:ext>
              </a:extLst>
            </p:cNvPr>
            <p:cNvSpPr>
              <a:spLocks noGrp="1" noRot="1" noMove="1" noResize="1" noEditPoints="1" noAdjustHandles="1" noChangeArrowheads="1" noChangeShapeType="1"/>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31CF557-43C6-FA97-A4BE-5886D36C0062}"/>
                </a:ext>
              </a:extLst>
            </p:cNvPr>
            <p:cNvSpPr>
              <a:spLocks noGrp="1" noRot="1" noMove="1" noResize="1" noEditPoints="1" noAdjustHandles="1" noChangeArrowheads="1" noChangeShapeType="1"/>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0AE7AA-3921-511B-9240-272C7135B976}"/>
                </a:ext>
              </a:extLst>
            </p:cNvPr>
            <p:cNvSpPr>
              <a:spLocks noGrp="1" noRot="1" noMove="1" noResize="1" noEditPoints="1" noAdjustHandles="1" noChangeArrowheads="1" noChangeShapeType="1"/>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1F4B650-6B02-4E2C-6345-EA4730FAAF8A}"/>
                </a:ext>
              </a:extLst>
            </p:cNvPr>
            <p:cNvSpPr>
              <a:spLocks noGrp="1" noRot="1" noMove="1" noResize="1" noEditPoints="1" noAdjustHandles="1" noChangeArrowheads="1" noChangeShapeType="1"/>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5E8EE5-6E6B-B671-D2BC-6312D33B4787}"/>
                </a:ext>
              </a:extLst>
            </p:cNvPr>
            <p:cNvSpPr>
              <a:spLocks noGrp="1" noRot="1" noMove="1" noResize="1" noEditPoints="1" noAdjustHandles="1" noChangeArrowheads="1" noChangeShapeType="1"/>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BDEDE8-0921-8F4E-A2B4-4ABB05D24305}"/>
                </a:ext>
              </a:extLst>
            </p:cNvPr>
            <p:cNvSpPr>
              <a:spLocks noGrp="1" noRot="1" noMove="1" noResize="1" noEditPoints="1" noAdjustHandles="1" noChangeArrowheads="1" noChangeShapeType="1"/>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D23A794-2039-4FD6-49BD-9AF04B842A49}"/>
                </a:ext>
              </a:extLst>
            </p:cNvPr>
            <p:cNvSpPr>
              <a:spLocks noGrp="1" noRot="1" noMove="1" noResize="1" noEditPoints="1" noAdjustHandles="1" noChangeArrowheads="1" noChangeShapeType="1"/>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B126679-24E9-E040-1A25-6C2ED1F34CE5}"/>
                </a:ext>
              </a:extLst>
            </p:cNvPr>
            <p:cNvSpPr>
              <a:spLocks noGrp="1" noRot="1" noMove="1" noResize="1" noEditPoints="1" noAdjustHandles="1" noChangeArrowheads="1" noChangeShapeType="1"/>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2699B4C-4DCA-D646-7C53-90EBA0024639}"/>
                </a:ext>
              </a:extLst>
            </p:cNvPr>
            <p:cNvSpPr>
              <a:spLocks noGrp="1" noRot="1" noMove="1" noResize="1" noEditPoints="1" noAdjustHandles="1" noChangeArrowheads="1" noChangeShapeType="1"/>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EEF2529-C9CD-EA72-3547-F84EE9A48BB9}"/>
                </a:ext>
              </a:extLst>
            </p:cNvPr>
            <p:cNvSpPr>
              <a:spLocks noGrp="1" noRot="1" noMove="1" noResize="1" noEditPoints="1" noAdjustHandles="1" noChangeArrowheads="1" noChangeShapeType="1"/>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952AC9E5-BC38-DB6D-7357-E19117D6F0EF}"/>
                </a:ext>
              </a:extLst>
            </p:cNvPr>
            <p:cNvSpPr>
              <a:spLocks noGrp="1" noRot="1" noMove="1" noResize="1" noEditPoints="1" noAdjustHandles="1" noChangeArrowheads="1" noChangeShapeType="1"/>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E427079-256C-8648-C90A-1B0B24331108}"/>
                </a:ext>
              </a:extLst>
            </p:cNvPr>
            <p:cNvSpPr>
              <a:spLocks noGrp="1" noRot="1" noMove="1" noResize="1" noEditPoints="1" noAdjustHandles="1" noChangeArrowheads="1" noChangeShapeType="1"/>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 name="Straight Connector 3">
            <a:extLst>
              <a:ext uri="{FF2B5EF4-FFF2-40B4-BE49-F238E27FC236}">
                <a16:creationId xmlns:a16="http://schemas.microsoft.com/office/drawing/2014/main" id="{7F4C753F-D235-F181-387A-2AF752D35865}"/>
              </a:ext>
            </a:extLst>
          </p:cNvPr>
          <p:cNvCxnSpPr>
            <a:cxnSpLocks/>
          </p:cNvCxnSpPr>
          <p:nvPr userDrawn="1"/>
        </p:nvCxnSpPr>
        <p:spPr>
          <a:xfrm>
            <a:off x="642658" y="7447736"/>
            <a:ext cx="1398774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2628690B-D49A-F00E-594D-2994A934D376}"/>
              </a:ext>
            </a:extLst>
          </p:cNvPr>
          <p:cNvSpPr>
            <a:spLocks noGrp="1"/>
          </p:cNvSpPr>
          <p:nvPr>
            <p:ph type="sldNum" sz="quarter" idx="13"/>
          </p:nvPr>
        </p:nvSpPr>
        <p:spPr>
          <a:xfrm>
            <a:off x="10815320" y="7563879"/>
            <a:ext cx="3291840" cy="438150"/>
          </a:xfrm>
        </p:spPr>
        <p:txBody>
          <a:bodyPr lIns="0" tIns="0" rIns="0" bIns="0"/>
          <a:lstStyle>
            <a:lvl1pPr>
              <a:defRPr sz="1000" b="0" i="0">
                <a:solidFill>
                  <a:schemeClr val="bg1"/>
                </a:solidFill>
                <a:latin typeface="Aptos" panose="020B0004020202020204" pitchFamily="34" charset="0"/>
              </a:defRPr>
            </a:lvl1pPr>
          </a:lstStyle>
          <a:p>
            <a:fld id="{48F63A3B-78C7-47BE-AE5E-E10140E04643}" type="slidenum">
              <a:rPr lang="en-US" smtClean="0"/>
              <a:pPr/>
              <a:t>‹#›</a:t>
            </a:fld>
            <a:endParaRPr lang="en-US" dirty="0"/>
          </a:p>
        </p:txBody>
      </p:sp>
      <p:sp>
        <p:nvSpPr>
          <p:cNvPr id="3" name="Text Placeholder 8">
            <a:extLst>
              <a:ext uri="{FF2B5EF4-FFF2-40B4-BE49-F238E27FC236}">
                <a16:creationId xmlns:a16="http://schemas.microsoft.com/office/drawing/2014/main" id="{DE52CD30-B0E8-9F1C-2B9C-4D9197855137}"/>
              </a:ext>
            </a:extLst>
          </p:cNvPr>
          <p:cNvSpPr>
            <a:spLocks noGrp="1"/>
          </p:cNvSpPr>
          <p:nvPr>
            <p:ph type="body" sz="quarter" idx="14" hasCustomPrompt="1"/>
          </p:nvPr>
        </p:nvSpPr>
        <p:spPr>
          <a:xfrm>
            <a:off x="642657" y="7563498"/>
            <a:ext cx="9748252" cy="438912"/>
          </a:xfrm>
          <a:prstGeom prst="rect">
            <a:avLst/>
          </a:prstGeom>
        </p:spPr>
        <p:txBody>
          <a:bodyPr anchor="ctr" anchorCtr="0"/>
          <a:lstStyle>
            <a:lvl1pPr marL="0" indent="0">
              <a:buNone/>
              <a:defRPr sz="1200" b="1">
                <a:solidFill>
                  <a:schemeClr val="bg1"/>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pic>
        <p:nvPicPr>
          <p:cNvPr id="6" name="Picture 5" descr="Military Community and Family Policy logo">
            <a:extLst>
              <a:ext uri="{FF2B5EF4-FFF2-40B4-BE49-F238E27FC236}">
                <a16:creationId xmlns:a16="http://schemas.microsoft.com/office/drawing/2014/main" id="{5B19FF5D-A178-49E2-18BC-AD245CF0AB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361" y="488162"/>
            <a:ext cx="4070684" cy="802122"/>
          </a:xfrm>
          <a:prstGeom prst="rect">
            <a:avLst/>
          </a:prstGeom>
        </p:spPr>
      </p:pic>
      <p:pic>
        <p:nvPicPr>
          <p:cNvPr id="9" name="Content Placeholder 8" descr="U.S. Department of War logo">
            <a:extLst>
              <a:ext uri="{FF2B5EF4-FFF2-40B4-BE49-F238E27FC236}">
                <a16:creationId xmlns:a16="http://schemas.microsoft.com/office/drawing/2014/main" id="{71C3821A-92E6-AD6E-87DE-B77CBA13ED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sp>
        <p:nvSpPr>
          <p:cNvPr id="22" name="Text Placeholder 15">
            <a:extLst>
              <a:ext uri="{FF2B5EF4-FFF2-40B4-BE49-F238E27FC236}">
                <a16:creationId xmlns:a16="http://schemas.microsoft.com/office/drawing/2014/main" id="{5A8B9542-DA61-3704-FDE0-C8C45D52A8FC}"/>
              </a:ext>
            </a:extLst>
          </p:cNvPr>
          <p:cNvSpPr>
            <a:spLocks noGrp="1"/>
          </p:cNvSpPr>
          <p:nvPr>
            <p:ph type="body" sz="quarter" idx="12" hasCustomPrompt="1"/>
          </p:nvPr>
        </p:nvSpPr>
        <p:spPr>
          <a:xfrm>
            <a:off x="810409" y="3397862"/>
            <a:ext cx="7307980" cy="2565137"/>
          </a:xfrm>
          <a:prstGeom prst="rect">
            <a:avLst/>
          </a:prstGeom>
        </p:spPr>
        <p:txBody>
          <a:bodyPr wrap="square" lIns="0" tIns="0" rIns="0" bIns="0">
            <a:normAutofit/>
          </a:bodyPr>
          <a:lstStyle>
            <a:lvl1pPr marL="0" indent="0">
              <a:lnSpc>
                <a:spcPct val="75000"/>
              </a:lnSpc>
              <a:spcAft>
                <a:spcPts val="982"/>
              </a:spcAft>
              <a:buNone/>
              <a:defRPr sz="5891" b="1" i="0">
                <a:solidFill>
                  <a:schemeClr val="bg1"/>
                </a:solidFill>
                <a:latin typeface="Aptos" panose="020B0004020202020204" pitchFamily="34" charset="0"/>
                <a:cs typeface="Futura" panose="020B0602020204020303" pitchFamily="34" charset="-79"/>
              </a:defRPr>
            </a:lvl1pPr>
            <a:lvl2pPr>
              <a:defRPr sz="5891" b="1">
                <a:solidFill>
                  <a:schemeClr val="bg2"/>
                </a:solidFill>
              </a:defRPr>
            </a:lvl2pPr>
            <a:lvl3pPr>
              <a:defRPr sz="5891" b="1">
                <a:solidFill>
                  <a:schemeClr val="bg2"/>
                </a:solidFill>
              </a:defRPr>
            </a:lvl3pPr>
            <a:lvl4pPr>
              <a:defRPr sz="5891" b="1">
                <a:solidFill>
                  <a:schemeClr val="bg2"/>
                </a:solidFill>
              </a:defRPr>
            </a:lvl4pPr>
            <a:lvl5pPr>
              <a:defRPr sz="5891" b="1">
                <a:solidFill>
                  <a:schemeClr val="bg2"/>
                </a:solidFill>
              </a:defRPr>
            </a:lvl5pPr>
          </a:lstStyle>
          <a:p>
            <a:pPr lvl="0"/>
            <a:r>
              <a:rPr lang="en-US" dirty="0"/>
              <a:t>Click to edit section break text</a:t>
            </a:r>
          </a:p>
        </p:txBody>
      </p:sp>
    </p:spTree>
    <p:extLst>
      <p:ext uri="{BB962C8B-B14F-4D97-AF65-F5344CB8AC3E}">
        <p14:creationId xmlns:p14="http://schemas.microsoft.com/office/powerpoint/2010/main" val="170818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25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afterEffect">
                  <p:stCondLst>
                    <p:cond delay="0"/>
                  </p:stCondLst>
                  <p:iterate type="lt">
                    <p:tmPct val="10000"/>
                  </p:iterate>
                  <p:childTnLst>
                    <p:set>
                      <p:cBhvr>
                        <p:cTn dur="1" fill="hold">
                          <p:stCondLst>
                            <p:cond delay="0"/>
                          </p:stCondLst>
                        </p:cTn>
                        <p:tgtEl>
                          <p:spTgt spid="22"/>
                        </p:tgtEl>
                        <p:attrNameLst>
                          <p:attrName>style.visibility</p:attrName>
                        </p:attrNameLst>
                      </p:cBhvr>
                      <p:to>
                        <p:strVal val="visible"/>
                      </p:to>
                    </p:set>
                    <p:animEffect transition="in" filter="fade">
                      <p:cBhvr>
                        <p:cTn dur="250"/>
                        <p:tgtEl>
                          <p:spTgt spid="22"/>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losing or Questions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6E29B57-C1F1-0D33-AA46-BC2007394D15}"/>
              </a:ext>
            </a:extLst>
          </p:cNvPr>
          <p:cNvSpPr>
            <a:spLocks noGrp="1"/>
          </p:cNvSpPr>
          <p:nvPr>
            <p:ph type="body" sz="quarter" idx="11"/>
          </p:nvPr>
        </p:nvSpPr>
        <p:spPr>
          <a:xfrm>
            <a:off x="642658" y="2475592"/>
            <a:ext cx="6672542" cy="703258"/>
          </a:xfrm>
          <a:prstGeom prst="rect">
            <a:avLst/>
          </a:prstGeom>
        </p:spPr>
        <p:txBody>
          <a:bodyPr lIns="0" tIns="0" rIns="0" bIns="0" anchor="ctr" anchorCtr="0"/>
          <a:lstStyle>
            <a:lvl1pPr marL="0" indent="0">
              <a:lnSpc>
                <a:spcPct val="80000"/>
              </a:lnSpc>
              <a:spcAft>
                <a:spcPts val="982"/>
              </a:spcAft>
              <a:buNone/>
              <a:defRPr sz="4909" b="1" i="0" baseline="0">
                <a:solidFill>
                  <a:schemeClr val="accent6"/>
                </a:solidFill>
                <a:latin typeface="Aptos" panose="020B0004020202020204" pitchFamily="34" charset="0"/>
                <a:cs typeface="Futura" panose="020B0602020204020303" pitchFamily="34" charset="-79"/>
              </a:defRPr>
            </a:lvl1pPr>
            <a:lvl2pPr>
              <a:defRPr sz="4909" b="1">
                <a:solidFill>
                  <a:schemeClr val="bg2"/>
                </a:solidFill>
                <a:latin typeface="Figtree" pitchFamily="2" charset="0"/>
              </a:defRPr>
            </a:lvl2pPr>
            <a:lvl3pPr>
              <a:defRPr sz="4909" b="1">
                <a:solidFill>
                  <a:schemeClr val="bg2"/>
                </a:solidFill>
                <a:latin typeface="Figtree" pitchFamily="2" charset="0"/>
              </a:defRPr>
            </a:lvl3pPr>
            <a:lvl4pPr>
              <a:defRPr sz="4909" b="1">
                <a:solidFill>
                  <a:schemeClr val="bg2"/>
                </a:solidFill>
                <a:latin typeface="Figtree" pitchFamily="2" charset="0"/>
              </a:defRPr>
            </a:lvl4pPr>
            <a:lvl5pPr>
              <a:defRPr sz="4909" b="1">
                <a:solidFill>
                  <a:schemeClr val="bg2"/>
                </a:solidFill>
                <a:latin typeface="Figtree" pitchFamily="2" charset="0"/>
              </a:defRPr>
            </a:lvl5pPr>
          </a:lstStyle>
          <a:p>
            <a:pPr lvl="0"/>
            <a:endParaRPr lang="en-US" dirty="0"/>
          </a:p>
        </p:txBody>
      </p:sp>
      <p:sp>
        <p:nvSpPr>
          <p:cNvPr id="8" name="Text Placeholder 3">
            <a:extLst>
              <a:ext uri="{FF2B5EF4-FFF2-40B4-BE49-F238E27FC236}">
                <a16:creationId xmlns:a16="http://schemas.microsoft.com/office/drawing/2014/main" id="{31604EF8-0D10-E583-4A35-24689258CC07}"/>
              </a:ext>
            </a:extLst>
          </p:cNvPr>
          <p:cNvSpPr>
            <a:spLocks noGrp="1"/>
          </p:cNvSpPr>
          <p:nvPr>
            <p:ph type="body" sz="quarter" idx="13"/>
          </p:nvPr>
        </p:nvSpPr>
        <p:spPr>
          <a:xfrm>
            <a:off x="642658" y="4240234"/>
            <a:ext cx="6672542" cy="2104115"/>
          </a:xfrm>
          <a:prstGeom prst="rect">
            <a:avLst/>
          </a:prstGeom>
        </p:spPr>
        <p:txBody>
          <a:bodyPr lIns="0" tIns="0" rIns="0" bIns="0" anchor="t" anchorCtr="0">
            <a:noAutofit/>
          </a:bodyPr>
          <a:lstStyle>
            <a:lvl1pPr marL="0" marR="0" indent="0" algn="l" defTabSz="1097280" rtl="0" eaLnBrk="1" fontAlgn="auto" latinLnBrk="0" hangingPunct="1">
              <a:lnSpc>
                <a:spcPct val="90000"/>
              </a:lnSpc>
              <a:spcBef>
                <a:spcPts val="300"/>
              </a:spcBef>
              <a:spcAft>
                <a:spcPts val="200"/>
              </a:spcAft>
              <a:buClr>
                <a:schemeClr val="bg2">
                  <a:lumMod val="50000"/>
                </a:schemeClr>
              </a:buClr>
              <a:buSzTx/>
              <a:buFont typeface="Arial" panose="020B0604020202020204" pitchFamily="34" charset="0"/>
              <a:buNone/>
              <a:tabLst/>
              <a:defRPr sz="2000" b="0" i="0">
                <a:solidFill>
                  <a:schemeClr val="tx1">
                    <a:lumMod val="95000"/>
                    <a:lumOff val="5000"/>
                  </a:schemeClr>
                </a:solidFill>
                <a:latin typeface="Aptos" panose="020B0004020202020204" pitchFamily="34" charset="0"/>
                <a:cs typeface="Futura" panose="020B0602020204020303" pitchFamily="34" charset="-79"/>
              </a:defRPr>
            </a:lvl1pPr>
            <a:lvl2pPr>
              <a:defRPr sz="4909" b="1">
                <a:solidFill>
                  <a:schemeClr val="bg2"/>
                </a:solidFill>
                <a:latin typeface="Figtree" pitchFamily="2" charset="0"/>
              </a:defRPr>
            </a:lvl2pPr>
            <a:lvl3pPr>
              <a:defRPr sz="4909" b="1">
                <a:solidFill>
                  <a:schemeClr val="bg2"/>
                </a:solidFill>
                <a:latin typeface="Figtree" pitchFamily="2" charset="0"/>
              </a:defRPr>
            </a:lvl3pPr>
            <a:lvl4pPr>
              <a:defRPr sz="4909" b="1">
                <a:solidFill>
                  <a:schemeClr val="bg2"/>
                </a:solidFill>
                <a:latin typeface="Figtree" pitchFamily="2" charset="0"/>
              </a:defRPr>
            </a:lvl4pPr>
            <a:lvl5pPr>
              <a:defRPr sz="4909" b="1">
                <a:solidFill>
                  <a:schemeClr val="bg2"/>
                </a:solidFill>
                <a:latin typeface="Figtree" pitchFamily="2" charset="0"/>
              </a:defRPr>
            </a:lvl5pPr>
          </a:lstStyle>
          <a:p>
            <a:pPr lvl="0"/>
            <a:endParaRPr lang="en-US" dirty="0"/>
          </a:p>
        </p:txBody>
      </p:sp>
      <p:sp>
        <p:nvSpPr>
          <p:cNvPr id="10" name="Slide Number Placeholder 5">
            <a:extLst>
              <a:ext uri="{FF2B5EF4-FFF2-40B4-BE49-F238E27FC236}">
                <a16:creationId xmlns:a16="http://schemas.microsoft.com/office/drawing/2014/main" id="{1107EC36-DCFE-7E2E-0E26-ABEB4B48A9A5}"/>
              </a:ext>
            </a:extLst>
          </p:cNvPr>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17" name="Straight Connector 16">
            <a:extLst>
              <a:ext uri="{FF2B5EF4-FFF2-40B4-BE49-F238E27FC236}">
                <a16:creationId xmlns:a16="http://schemas.microsoft.com/office/drawing/2014/main" id="{A3D4AA8F-D026-5D3C-BDE6-AA410185ECFD}"/>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7DB1EAAD-0BB4-4D42-A0E9-495B4E833CE3}"/>
              </a:ext>
            </a:extLst>
          </p:cNvPr>
          <p:cNvSpPr>
            <a:spLocks noGrp="1"/>
          </p:cNvSpPr>
          <p:nvPr>
            <p:ph type="body" sz="quarter" idx="14"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pic>
        <p:nvPicPr>
          <p:cNvPr id="46" name="Picture 45" descr="Military Community and Family Policy logo">
            <a:extLst>
              <a:ext uri="{FF2B5EF4-FFF2-40B4-BE49-F238E27FC236}">
                <a16:creationId xmlns:a16="http://schemas.microsoft.com/office/drawing/2014/main" id="{D36FD6F1-D5E7-8179-E2D0-E1C5D95EBFE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683500" y="1023730"/>
            <a:ext cx="6946900" cy="6221619"/>
          </a:xfrm>
          <a:prstGeom prst="rect">
            <a:avLst/>
          </a:prstGeom>
        </p:spPr>
      </p:pic>
      <p:sp>
        <p:nvSpPr>
          <p:cNvPr id="12" name="Rectangle 11">
            <a:extLst>
              <a:ext uri="{FF2B5EF4-FFF2-40B4-BE49-F238E27FC236}">
                <a16:creationId xmlns:a16="http://schemas.microsoft.com/office/drawing/2014/main" id="{D99FD7F2-AB0C-B57B-5999-E86B0BFCE35D}"/>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2" name="Content Placeholder 8">
            <a:extLst>
              <a:ext uri="{FF2B5EF4-FFF2-40B4-BE49-F238E27FC236}">
                <a16:creationId xmlns:a16="http://schemas.microsoft.com/office/drawing/2014/main" id="{D4A21395-0069-D201-7591-38720A5452B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3" name="Picture 2">
            <a:extLst>
              <a:ext uri="{FF2B5EF4-FFF2-40B4-BE49-F238E27FC236}">
                <a16:creationId xmlns:a16="http://schemas.microsoft.com/office/drawing/2014/main" id="{8FFB9572-5E5C-E8CF-4A38-8138EFC68EBC}"/>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6" name="Text Placeholder 5">
            <a:extLst>
              <a:ext uri="{FF2B5EF4-FFF2-40B4-BE49-F238E27FC236}">
                <a16:creationId xmlns:a16="http://schemas.microsoft.com/office/drawing/2014/main" id="{912B7C8C-A260-54FF-F0AC-06C81BB6CE48}"/>
              </a:ext>
            </a:extLst>
          </p:cNvPr>
          <p:cNvSpPr>
            <a:spLocks noGrp="1"/>
          </p:cNvSpPr>
          <p:nvPr>
            <p:ph type="body" sz="quarter" idx="15"/>
          </p:nvPr>
        </p:nvSpPr>
        <p:spPr>
          <a:xfrm>
            <a:off x="642657" y="3791882"/>
            <a:ext cx="4127051" cy="322918"/>
          </a:xfrm>
          <a:prstGeom prst="rect">
            <a:avLst/>
          </a:prstGeom>
        </p:spPr>
        <p:txBody>
          <a:bodyPr wrap="none"/>
          <a:lstStyle>
            <a:lvl1pPr>
              <a:buNone/>
              <a:defRPr sz="2000" b="1" i="0" baseline="0">
                <a:solidFill>
                  <a:srgbClr val="C00000"/>
                </a:solidFill>
              </a:defRPr>
            </a:lvl1pPr>
          </a:lstStyle>
          <a:p>
            <a:pPr lvl="0"/>
            <a:endParaRPr lang="en-US" dirty="0"/>
          </a:p>
        </p:txBody>
      </p:sp>
    </p:spTree>
    <p:extLst>
      <p:ext uri="{BB962C8B-B14F-4D97-AF65-F5344CB8AC3E}">
        <p14:creationId xmlns:p14="http://schemas.microsoft.com/office/powerpoint/2010/main" val="230554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endParaRPr lang="en-US"/>
          </a:p>
        </p:txBody>
      </p:sp>
      <p:sp>
        <p:nvSpPr>
          <p:cNvPr id="4" name="Content Placeholder top">
            <a:extLst>
              <a:ext uri="{FF2B5EF4-FFF2-40B4-BE49-F238E27FC236}">
                <a16:creationId xmlns:a16="http://schemas.microsoft.com/office/drawing/2014/main" id="{E4818CB4-3306-DB0C-E1D3-F01803463C4A}"/>
              </a:ext>
            </a:extLst>
          </p:cNvPr>
          <p:cNvSpPr>
            <a:spLocks noGrp="1"/>
          </p:cNvSpPr>
          <p:nvPr>
            <p:ph sz="half" idx="13" hasCustomPrompt="1"/>
          </p:nvPr>
        </p:nvSpPr>
        <p:spPr>
          <a:xfrm>
            <a:off x="637105" y="1850973"/>
            <a:ext cx="13319342" cy="661492"/>
          </a:xfrm>
        </p:spPr>
        <p:txBody>
          <a:bodyPr>
            <a:normAutofit/>
          </a:bodyPr>
          <a:lstStyle>
            <a:lvl1pPr>
              <a:defRPr sz="2160"/>
            </a:lvl1pPr>
            <a:lvl4pPr marL="0" indent="0">
              <a:buNone/>
              <a:defRPr/>
            </a:lvl4pPr>
            <a:lvl5pPr marL="822960">
              <a:defRPr/>
            </a:lvl5pPr>
            <a:lvl6pPr marL="1377316" indent="-274320">
              <a:buFont typeface="Symbol" panose="05050102010706020507" pitchFamily="18" charset="2"/>
              <a:buChar char="-"/>
              <a:defRPr/>
            </a:lvl6pPr>
          </a:lstStyle>
          <a:p>
            <a:pPr lvl="0"/>
            <a:r>
              <a:rPr lang="en-US"/>
              <a:t>Click to add text</a:t>
            </a:r>
          </a:p>
        </p:txBody>
      </p:sp>
      <p:sp>
        <p:nvSpPr>
          <p:cNvPr id="8" name="Content Placeholder 1">
            <a:extLst>
              <a:ext uri="{FF2B5EF4-FFF2-40B4-BE49-F238E27FC236}">
                <a16:creationId xmlns:a16="http://schemas.microsoft.com/office/drawing/2014/main" id="{91BC8A56-9FB9-5CA1-4715-22EEDCF74B08}"/>
              </a:ext>
            </a:extLst>
          </p:cNvPr>
          <p:cNvSpPr>
            <a:spLocks noGrp="1"/>
          </p:cNvSpPr>
          <p:nvPr>
            <p:ph sz="half" idx="14" hasCustomPrompt="1"/>
          </p:nvPr>
        </p:nvSpPr>
        <p:spPr>
          <a:xfrm>
            <a:off x="637103" y="2608561"/>
            <a:ext cx="6423656" cy="4141013"/>
          </a:xfrm>
        </p:spPr>
        <p:txBody>
          <a:bodyPr>
            <a:normAutofit/>
          </a:bodyPr>
          <a:lstStyle>
            <a:lvl1pPr marL="342900" indent="-342900">
              <a:buFont typeface="Arial" panose="020B0604020202020204" pitchFamily="34" charset="0"/>
              <a:buChar char="•"/>
              <a:defRPr sz="2160" b="0" i="0">
                <a:latin typeface="Aptos" panose="020B0004020202020204" pitchFamily="34" charset="0"/>
              </a:defRPr>
            </a:lvl1pPr>
            <a:lvl4pPr marL="0" indent="0">
              <a:buNone/>
              <a:defRPr/>
            </a:lvl4pPr>
            <a:lvl5pPr marL="822960" indent="-274320">
              <a:buFont typeface="Courier New" panose="02070309020205020404" pitchFamily="49" charset="0"/>
              <a:buChar char="o"/>
              <a:defRPr b="0" i="0">
                <a:latin typeface="Aptos" panose="020B0004020202020204" pitchFamily="34" charset="0"/>
              </a:defRPr>
            </a:lvl5pPr>
            <a:lvl6pPr marL="1377316" indent="-274320">
              <a:buFont typeface="Symbol" panose="05050102010706020507" pitchFamily="18" charset="2"/>
              <a:buChar char="-"/>
              <a:defRPr b="0" i="0">
                <a:latin typeface="Aptos" panose="020B0004020202020204" pitchFamily="34" charset="0"/>
              </a:defRPr>
            </a:lvl6pPr>
          </a:lstStyle>
          <a:p>
            <a:pPr lvl="0"/>
            <a:r>
              <a:rPr lang="en-US" dirty="0"/>
              <a:t>Level 1</a:t>
            </a:r>
          </a:p>
          <a:p>
            <a:pPr lvl="4"/>
            <a:r>
              <a:rPr lang="en-US" dirty="0"/>
              <a:t>Level 2</a:t>
            </a:r>
          </a:p>
          <a:p>
            <a:pPr lvl="5"/>
            <a:r>
              <a:rPr lang="en-US" dirty="0"/>
              <a:t>Level 3</a:t>
            </a:r>
          </a:p>
        </p:txBody>
      </p:sp>
      <p:sp>
        <p:nvSpPr>
          <p:cNvPr id="6" name="Content Placeholder 2">
            <a:extLst>
              <a:ext uri="{FF2B5EF4-FFF2-40B4-BE49-F238E27FC236}">
                <a16:creationId xmlns:a16="http://schemas.microsoft.com/office/drawing/2014/main" id="{BEBE8486-903F-26CA-C361-0EC9C38266F4}"/>
              </a:ext>
            </a:extLst>
          </p:cNvPr>
          <p:cNvSpPr>
            <a:spLocks noGrp="1"/>
          </p:cNvSpPr>
          <p:nvPr>
            <p:ph sz="half" idx="15" hasCustomPrompt="1"/>
          </p:nvPr>
        </p:nvSpPr>
        <p:spPr>
          <a:xfrm>
            <a:off x="7532791" y="2608561"/>
            <a:ext cx="6423656" cy="4141013"/>
          </a:xfrm>
        </p:spPr>
        <p:txBody>
          <a:bodyPr>
            <a:normAutofit/>
          </a:bodyPr>
          <a:lstStyle>
            <a:lvl1pPr marL="342900" indent="-342900">
              <a:buFont typeface="Arial" panose="020B0604020202020204" pitchFamily="34" charset="0"/>
              <a:buChar char="•"/>
              <a:defRPr sz="2160" b="0" i="0">
                <a:latin typeface="Aptos" panose="020B0004020202020204" pitchFamily="34" charset="0"/>
              </a:defRPr>
            </a:lvl1pPr>
            <a:lvl4pPr marL="0" indent="0">
              <a:buNone/>
              <a:defRPr/>
            </a:lvl4pPr>
            <a:lvl5pPr marL="822960" indent="-274320">
              <a:buFont typeface="Courier New" panose="02070309020205020404" pitchFamily="49" charset="0"/>
              <a:buChar char="o"/>
              <a:defRPr b="0" i="0">
                <a:latin typeface="Aptos" panose="020B0004020202020204" pitchFamily="34" charset="0"/>
              </a:defRPr>
            </a:lvl5pPr>
            <a:lvl6pPr marL="1377316" indent="-274320">
              <a:buFont typeface="Symbol" panose="05050102010706020507" pitchFamily="18" charset="2"/>
              <a:buChar char="-"/>
              <a:defRPr b="0" i="0">
                <a:latin typeface="Aptos" panose="020B0004020202020204" pitchFamily="34" charset="0"/>
              </a:defRPr>
            </a:lvl6pPr>
          </a:lstStyle>
          <a:p>
            <a:pPr lvl="0"/>
            <a:r>
              <a:rPr lang="en-US" dirty="0"/>
              <a:t>Level 1</a:t>
            </a:r>
          </a:p>
          <a:p>
            <a:pPr lvl="4"/>
            <a:r>
              <a:rPr lang="en-US" dirty="0"/>
              <a:t>Level 2</a:t>
            </a:r>
          </a:p>
          <a:p>
            <a:pPr lvl="5"/>
            <a:r>
              <a:rPr lang="en-US" dirty="0"/>
              <a:t>Level 3</a:t>
            </a:r>
          </a:p>
        </p:txBody>
      </p:sp>
      <p:sp>
        <p:nvSpPr>
          <p:cNvPr id="28" name="Slide Number Placeholder 5">
            <a:extLst>
              <a:ext uri="{FF2B5EF4-FFF2-40B4-BE49-F238E27FC236}">
                <a16:creationId xmlns:a16="http://schemas.microsoft.com/office/drawing/2014/main" id="{84F62289-D75B-F10B-1107-F4FB5B58E433}"/>
              </a:ext>
            </a:extLst>
          </p:cNvPr>
          <p:cNvSpPr>
            <a:spLocks noGrp="1"/>
          </p:cNvSpPr>
          <p:nvPr>
            <p:ph type="sldNum" sz="quarter" idx="12"/>
          </p:nvPr>
        </p:nvSpPr>
        <p:spPr>
          <a:xfrm>
            <a:off x="10068282" y="7763665"/>
            <a:ext cx="3291840" cy="438150"/>
          </a:xfrm>
        </p:spPr>
        <p:txBody>
          <a:bodyPr/>
          <a:lstStyle/>
          <a:p>
            <a:fld id="{D0065ADE-FCD2-CC46-A891-715FECD506BF}" type="slidenum">
              <a:rPr lang="en-US" smtClean="0"/>
              <a:t>‹#›</a:t>
            </a:fld>
            <a:endParaRPr lang="en-US"/>
          </a:p>
        </p:txBody>
      </p:sp>
      <p:sp>
        <p:nvSpPr>
          <p:cNvPr id="3" name="Content Placeholder 1">
            <a:extLst>
              <a:ext uri="{FF2B5EF4-FFF2-40B4-BE49-F238E27FC236}">
                <a16:creationId xmlns:a16="http://schemas.microsoft.com/office/drawing/2014/main" id="{447A8337-1274-2B8A-51B7-79AF63F82C04}"/>
              </a:ext>
            </a:extLst>
          </p:cNvPr>
          <p:cNvSpPr>
            <a:spLocks noGrp="1"/>
          </p:cNvSpPr>
          <p:nvPr>
            <p:ph sz="half" idx="16" hasCustomPrompt="1"/>
          </p:nvPr>
        </p:nvSpPr>
        <p:spPr>
          <a:xfrm>
            <a:off x="880943" y="2791441"/>
            <a:ext cx="6423656" cy="4141013"/>
          </a:xfrm>
        </p:spPr>
        <p:txBody>
          <a:bodyPr>
            <a:normAutofit/>
          </a:bodyPr>
          <a:lstStyle>
            <a:lvl1pPr marL="342900" indent="-342900">
              <a:buFont typeface="Arial" panose="020B0604020202020204" pitchFamily="34" charset="0"/>
              <a:buChar char="•"/>
              <a:defRPr sz="2160" b="0" i="0">
                <a:latin typeface="Aptos" panose="020B0004020202020204" pitchFamily="34" charset="0"/>
              </a:defRPr>
            </a:lvl1pPr>
            <a:lvl4pPr marL="0" indent="0">
              <a:buNone/>
              <a:defRPr/>
            </a:lvl4pPr>
            <a:lvl5pPr marL="822960" indent="-274320">
              <a:buFont typeface="Courier New" panose="02070309020205020404" pitchFamily="49" charset="0"/>
              <a:buChar char="o"/>
              <a:defRPr b="0" i="0">
                <a:latin typeface="Aptos" panose="020B0004020202020204" pitchFamily="34" charset="0"/>
              </a:defRPr>
            </a:lvl5pPr>
            <a:lvl6pPr marL="1377316" indent="-274320">
              <a:buFont typeface="Symbol" panose="05050102010706020507" pitchFamily="18" charset="2"/>
              <a:buChar char="-"/>
              <a:defRPr b="0" i="0">
                <a:latin typeface="Aptos" panose="020B0004020202020204" pitchFamily="34" charset="0"/>
              </a:defRPr>
            </a:lvl6pPr>
          </a:lstStyle>
          <a:p>
            <a:pPr lvl="0"/>
            <a:r>
              <a:rPr lang="en-US" dirty="0"/>
              <a:t>Level 1</a:t>
            </a:r>
          </a:p>
          <a:p>
            <a:pPr lvl="4"/>
            <a:r>
              <a:rPr lang="en-US" dirty="0"/>
              <a:t>Level 2</a:t>
            </a:r>
          </a:p>
          <a:p>
            <a:pPr lvl="5"/>
            <a:r>
              <a:rPr lang="en-US" dirty="0"/>
              <a:t>Level 3</a:t>
            </a:r>
          </a:p>
        </p:txBody>
      </p:sp>
    </p:spTree>
    <p:extLst>
      <p:ext uri="{BB962C8B-B14F-4D97-AF65-F5344CB8AC3E}">
        <p14:creationId xmlns:p14="http://schemas.microsoft.com/office/powerpoint/2010/main" val="12963276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endParaRPr lang="en-US"/>
          </a:p>
        </p:txBody>
      </p:sp>
      <p:sp>
        <p:nvSpPr>
          <p:cNvPr id="4" name="Content Placeholder 1">
            <a:extLst>
              <a:ext uri="{FF2B5EF4-FFF2-40B4-BE49-F238E27FC236}">
                <a16:creationId xmlns:a16="http://schemas.microsoft.com/office/drawing/2014/main" id="{E4818CB4-3306-DB0C-E1D3-F01803463C4A}"/>
              </a:ext>
            </a:extLst>
          </p:cNvPr>
          <p:cNvSpPr>
            <a:spLocks noGrp="1"/>
          </p:cNvSpPr>
          <p:nvPr>
            <p:ph sz="half" idx="13" hasCustomPrompt="1"/>
          </p:nvPr>
        </p:nvSpPr>
        <p:spPr>
          <a:xfrm>
            <a:off x="637107" y="1850975"/>
            <a:ext cx="13319342" cy="661492"/>
          </a:xfrm>
        </p:spPr>
        <p:txBody>
          <a:bodyPr>
            <a:normAutofit/>
          </a:bodyPr>
          <a:lstStyle>
            <a:lvl1pPr>
              <a:defRPr sz="1620"/>
            </a:lvl1pPr>
            <a:lvl4pPr marL="0" indent="0">
              <a:buNone/>
              <a:defRPr/>
            </a:lvl4pPr>
            <a:lvl5pPr marL="617220">
              <a:defRPr/>
            </a:lvl5pPr>
            <a:lvl6pPr marL="1032986" indent="-205740">
              <a:buFont typeface="Symbol" panose="05050102010706020507" pitchFamily="18" charset="2"/>
              <a:buChar char="-"/>
              <a:defRPr/>
            </a:lvl6pPr>
          </a:lstStyle>
          <a:p>
            <a:pPr lvl="0"/>
            <a:r>
              <a:rPr lang="en-US" dirty="0"/>
              <a:t>Click to add text</a:t>
            </a:r>
          </a:p>
        </p:txBody>
      </p:sp>
      <p:sp>
        <p:nvSpPr>
          <p:cNvPr id="3" name="Content Placeholder 2">
            <a:extLst>
              <a:ext uri="{FF2B5EF4-FFF2-40B4-BE49-F238E27FC236}">
                <a16:creationId xmlns:a16="http://schemas.microsoft.com/office/drawing/2014/main" id="{964A9463-735F-76B2-7B4E-D6DB2197913A}"/>
              </a:ext>
            </a:extLst>
          </p:cNvPr>
          <p:cNvSpPr>
            <a:spLocks noGrp="1"/>
          </p:cNvSpPr>
          <p:nvPr>
            <p:ph sz="half" idx="14"/>
          </p:nvPr>
        </p:nvSpPr>
        <p:spPr>
          <a:xfrm>
            <a:off x="637103" y="2608561"/>
            <a:ext cx="13319342" cy="4141013"/>
          </a:xfrm>
        </p:spPr>
        <p:txBody>
          <a:bodyPr>
            <a:normAutofit/>
          </a:bodyPr>
          <a:lstStyle>
            <a:lvl1pPr marL="257176" indent="-257176">
              <a:buFont typeface="Arial" panose="020B0604020202020204" pitchFamily="34" charset="0"/>
              <a:buChar char="•"/>
              <a:defRPr sz="1620" b="0" i="0">
                <a:latin typeface="Aptos" panose="020B0004020202020204" pitchFamily="34" charset="0"/>
              </a:defRPr>
            </a:lvl1pPr>
            <a:lvl2pPr marL="617220" indent="-205740">
              <a:buFont typeface="Courier New" panose="02070309020205020404" pitchFamily="49" charset="0"/>
              <a:buChar char="o"/>
              <a:defRPr sz="1620"/>
            </a:lvl2pPr>
            <a:lvl3pPr marL="915544" indent="-257176">
              <a:buFont typeface="System Font Regular"/>
              <a:buChar char="–"/>
              <a:defRPr sz="1620"/>
            </a:lvl3pPr>
            <a:lvl4pPr marL="1162432" indent="-257176">
              <a:buFont typeface="Wingdings" pitchFamily="2" charset="2"/>
              <a:buChar char="§"/>
              <a:defRPr/>
            </a:lvl4pPr>
            <a:lvl5pPr marL="617220" indent="-205740">
              <a:buFont typeface="Courier New" panose="02070309020205020404" pitchFamily="49" charset="0"/>
              <a:buChar char="o"/>
              <a:defRPr b="0" i="0">
                <a:latin typeface="Myriad Pro" panose="020B0503030403020204" pitchFamily="34" charset="0"/>
              </a:defRPr>
            </a:lvl5pPr>
            <a:lvl6pPr marL="827246" indent="0">
              <a:buFont typeface="Symbol" panose="05050102010706020507" pitchFamily="18" charset="2"/>
              <a:buNone/>
              <a:defRPr b="0" i="0">
                <a:latin typeface="Myriad Pro" panose="020B0503030403020204" pitchFamily="34" charset="0"/>
              </a:defRPr>
            </a:lvl6pPr>
          </a:lstStyle>
          <a:p>
            <a:pPr lvl="0"/>
            <a:endParaRPr lang="en-US" dirty="0"/>
          </a:p>
        </p:txBody>
      </p:sp>
      <p:sp>
        <p:nvSpPr>
          <p:cNvPr id="6" name="Slide Number Placeholder 5">
            <a:extLst>
              <a:ext uri="{FF2B5EF4-FFF2-40B4-BE49-F238E27FC236}">
                <a16:creationId xmlns:a16="http://schemas.microsoft.com/office/drawing/2014/main" id="{7BCE16D5-B515-FEA6-165C-153510834C4F}"/>
              </a:ext>
            </a:extLst>
          </p:cNvPr>
          <p:cNvSpPr>
            <a:spLocks noGrp="1"/>
          </p:cNvSpPr>
          <p:nvPr>
            <p:ph type="sldNum" sz="quarter" idx="12"/>
          </p:nvPr>
        </p:nvSpPr>
        <p:spPr>
          <a:xfrm>
            <a:off x="10068282" y="7763665"/>
            <a:ext cx="3291840" cy="438150"/>
          </a:xfrm>
          <a:prstGeom prst="rect">
            <a:avLst/>
          </a:prstGeom>
        </p:spPr>
        <p:txBody>
          <a:bodyPr/>
          <a:lstStyle>
            <a:lvl1pPr>
              <a:defRPr b="0" i="0">
                <a:latin typeface="Aptos" panose="020B0004020202020204" pitchFamily="34" charset="0"/>
              </a:defRPr>
            </a:lvl1pPr>
          </a:lstStyle>
          <a:p>
            <a:fld id="{D0065ADE-FCD2-CC46-A891-715FECD506BF}" type="slidenum">
              <a:rPr lang="en-US" smtClean="0"/>
              <a:pPr/>
              <a:t>‹#›</a:t>
            </a:fld>
            <a:endParaRPr lang="en-US" dirty="0">
              <a:latin typeface="Aptos" panose="020B0004020202020204" pitchFamily="34" charset="0"/>
            </a:endParaRPr>
          </a:p>
        </p:txBody>
      </p:sp>
    </p:spTree>
    <p:extLst>
      <p:ext uri="{BB962C8B-B14F-4D97-AF65-F5344CB8AC3E}">
        <p14:creationId xmlns:p14="http://schemas.microsoft.com/office/powerpoint/2010/main" val="1172733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Content - One Column with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9CAD84-DBAA-F89D-C4CA-0072EC01AEEB}"/>
              </a:ext>
            </a:extLst>
          </p:cNvPr>
          <p:cNvSpPr>
            <a:spLocks noGrp="1"/>
          </p:cNvSpPr>
          <p:nvPr>
            <p:ph type="title" hasCustomPrompt="1"/>
          </p:nvPr>
        </p:nvSpPr>
        <p:spPr>
          <a:xfrm>
            <a:off x="642658" y="972589"/>
            <a:ext cx="7181577" cy="1256262"/>
          </a:xfrm>
          <a:prstGeom prst="rect">
            <a:avLst/>
          </a:prstGeom>
        </p:spPr>
        <p:txBody>
          <a:bodyPr lIns="0" tIns="0" rIns="0" bIns="0">
            <a:noAutofit/>
          </a:bodyPr>
          <a:lstStyle>
            <a:lvl1pPr>
              <a:lnSpc>
                <a:spcPct val="80000"/>
              </a:lnSpc>
              <a:spcAft>
                <a:spcPts val="1473"/>
              </a:spcAft>
              <a:defRPr sz="3600" b="1" i="0">
                <a:solidFill>
                  <a:srgbClr val="C00000"/>
                </a:solidFill>
                <a:latin typeface="Aptos" panose="020B0004020202020204" pitchFamily="34" charset="0"/>
                <a:ea typeface="Roboto" panose="02000000000000000000" pitchFamily="2" charset="0"/>
                <a:cs typeface="Futura" panose="020B0602020204020303" pitchFamily="34" charset="-79"/>
              </a:defRPr>
            </a:lvl1pPr>
          </a:lstStyle>
          <a:p>
            <a:r>
              <a:rPr lang="en-US"/>
              <a:t>Click to Add Title Text Here</a:t>
            </a:r>
          </a:p>
        </p:txBody>
      </p:sp>
      <p:sp>
        <p:nvSpPr>
          <p:cNvPr id="2" name="Picture Placeholder 1">
            <a:extLst>
              <a:ext uri="{FF2B5EF4-FFF2-40B4-BE49-F238E27FC236}">
                <a16:creationId xmlns:a16="http://schemas.microsoft.com/office/drawing/2014/main" id="{BB6400E7-EC96-C30E-2747-7F8CF1086502}"/>
              </a:ext>
            </a:extLst>
          </p:cNvPr>
          <p:cNvSpPr>
            <a:spLocks noGrp="1" noChangeAspect="1"/>
          </p:cNvSpPr>
          <p:nvPr>
            <p:ph type="pic" sz="quarter" idx="13"/>
          </p:nvPr>
        </p:nvSpPr>
        <p:spPr>
          <a:xfrm>
            <a:off x="8777017" y="972588"/>
            <a:ext cx="5853383" cy="6103093"/>
          </a:xfrm>
          <a:prstGeom prst="rect">
            <a:avLst/>
          </a:prstGeom>
          <a:solidFill>
            <a:schemeClr val="tx1">
              <a:lumMod val="20000"/>
              <a:lumOff val="80000"/>
            </a:schemeClr>
          </a:solidFill>
        </p:spPr>
        <p:txBody>
          <a:bodyPr/>
          <a:lstStyle>
            <a:lvl1pPr>
              <a:defRPr b="0" i="0">
                <a:latin typeface="Aptos" panose="020B0004020202020204" pitchFamily="34" charset="0"/>
              </a:defRPr>
            </a:lvl1pPr>
          </a:lstStyle>
          <a:p>
            <a:r>
              <a:rPr lang="en-US"/>
              <a:t>Click icon to add picture</a:t>
            </a:r>
          </a:p>
        </p:txBody>
      </p:sp>
      <p:sp>
        <p:nvSpPr>
          <p:cNvPr id="6" name="Text Placeholder 2">
            <a:extLst>
              <a:ext uri="{FF2B5EF4-FFF2-40B4-BE49-F238E27FC236}">
                <a16:creationId xmlns:a16="http://schemas.microsoft.com/office/drawing/2014/main" id="{1A64F522-5F45-5DB6-4BE7-D381149E87E9}"/>
              </a:ext>
            </a:extLst>
          </p:cNvPr>
          <p:cNvSpPr>
            <a:spLocks noGrp="1"/>
          </p:cNvSpPr>
          <p:nvPr>
            <p:ph type="body" sz="quarter" idx="14" hasCustomPrompt="1"/>
          </p:nvPr>
        </p:nvSpPr>
        <p:spPr>
          <a:xfrm>
            <a:off x="642657" y="2506091"/>
            <a:ext cx="7181577" cy="4569590"/>
          </a:xfrm>
          <a:prstGeom prst="rect">
            <a:avLst/>
          </a:prstGeom>
        </p:spPr>
        <p:txBody>
          <a:bodyPr lIns="0" tIns="0" rIns="0" bIns="0">
            <a:noAutofit/>
          </a:bodyPr>
          <a:lstStyle>
            <a:lvl1pPr marL="0" indent="0">
              <a:spcAft>
                <a:spcPts val="982"/>
              </a:spcAft>
              <a:buClr>
                <a:schemeClr val="accent3"/>
              </a:buClr>
              <a:buFont typeface="Arial" panose="020B0604020202020204" pitchFamily="34" charset="0"/>
              <a:buNone/>
              <a:defRPr sz="2000" b="0" i="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defRPr>
            </a:lvl1pPr>
            <a:lvl2pPr marL="374081" indent="-375380">
              <a:spcAft>
                <a:spcPts val="982"/>
              </a:spcAft>
              <a:buClr>
                <a:srgbClr val="2C7DAC"/>
              </a:buClr>
              <a:buFont typeface="Arial" panose="020B0604020202020204" pitchFamily="34" charset="0"/>
              <a:buChar char="•"/>
              <a:tabLst/>
              <a:defRPr sz="2000" b="0" i="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defRPr>
            </a:lvl2pPr>
            <a:lvl3pPr marL="748162" indent="-374081">
              <a:spcAft>
                <a:spcPts val="982"/>
              </a:spcAft>
              <a:buClr>
                <a:srgbClr val="2C7DAC"/>
              </a:buClr>
              <a:buFont typeface="Arial" panose="020B0604020202020204" pitchFamily="34" charset="0"/>
              <a:buChar char="•"/>
              <a:tabLst/>
              <a:defRPr sz="2000" b="0" i="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defRPr>
            </a:lvl3pPr>
            <a:lvl4pPr marL="1122243" indent="-374081">
              <a:spcAft>
                <a:spcPts val="982"/>
              </a:spcAft>
              <a:buClr>
                <a:srgbClr val="2C7DAC"/>
              </a:buClr>
              <a:buFont typeface="Arial" panose="020B0604020202020204" pitchFamily="34" charset="0"/>
              <a:buChar char="•"/>
              <a:tabLst/>
              <a:defRPr sz="2000" b="0" i="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defRPr>
            </a:lvl4pPr>
            <a:lvl5pPr marL="1496324" indent="-374081">
              <a:spcAft>
                <a:spcPts val="982"/>
              </a:spcAft>
              <a:buClr>
                <a:srgbClr val="2C7DAC"/>
              </a:buClr>
              <a:buFont typeface="Arial" panose="020B0604020202020204" pitchFamily="34" charset="0"/>
              <a:buChar char="•"/>
              <a:tabLst/>
              <a:defRPr sz="2000" b="0" i="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9" name="Slide Number Placeholder 5">
            <a:extLst>
              <a:ext uri="{FF2B5EF4-FFF2-40B4-BE49-F238E27FC236}">
                <a16:creationId xmlns:a16="http://schemas.microsoft.com/office/drawing/2014/main" id="{8C79C1AF-174C-C759-0E8C-622244ABB622}"/>
              </a:ext>
            </a:extLst>
          </p:cNvPr>
          <p:cNvSpPr>
            <a:spLocks noGrp="1"/>
          </p:cNvSpPr>
          <p:nvPr>
            <p:ph type="sldNum" sz="quarter" idx="12"/>
          </p:nvPr>
        </p:nvSpPr>
        <p:spPr>
          <a:xfrm>
            <a:off x="10815320" y="7548986"/>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a:p>
        </p:txBody>
      </p:sp>
      <p:cxnSp>
        <p:nvCxnSpPr>
          <p:cNvPr id="30" name="Straight Connector 29">
            <a:extLst>
              <a:ext uri="{FF2B5EF4-FFF2-40B4-BE49-F238E27FC236}">
                <a16:creationId xmlns:a16="http://schemas.microsoft.com/office/drawing/2014/main" id="{4292E224-5002-D925-7A54-0E32F8B00285}"/>
              </a:ext>
            </a:extLst>
          </p:cNvPr>
          <p:cNvCxnSpPr>
            <a:cxnSpLocks/>
          </p:cNvCxnSpPr>
          <p:nvPr userDrawn="1"/>
        </p:nvCxnSpPr>
        <p:spPr>
          <a:xfrm>
            <a:off x="642658" y="7450344"/>
            <a:ext cx="13987742" cy="0"/>
          </a:xfrm>
          <a:prstGeom prst="line">
            <a:avLst/>
          </a:prstGeom>
          <a:ln w="25400">
            <a:solidFill>
              <a:srgbClr val="1F3967"/>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6329260A-DB3C-958B-8291-C71DBEB39C77}"/>
              </a:ext>
            </a:extLst>
          </p:cNvPr>
          <p:cNvSpPr txBox="1">
            <a:spLocks/>
          </p:cNvSpPr>
          <p:nvPr userDrawn="1"/>
        </p:nvSpPr>
        <p:spPr>
          <a:xfrm>
            <a:off x="642657" y="7635624"/>
            <a:ext cx="7460323" cy="438150"/>
          </a:xfrm>
          <a:prstGeom prst="rect">
            <a:avLst/>
          </a:prstGeom>
        </p:spPr>
        <p:txBody>
          <a:bodyPr vert="horz" lIns="0" tIns="0" rIns="0" bIns="0" rtlCol="0" anchor="ctr"/>
          <a:lstStyle>
            <a:defPPr>
              <a:defRPr lang="en-US"/>
            </a:defPPr>
            <a:lvl1pPr marL="0" algn="r" defTabSz="457200" rtl="0" eaLnBrk="1" latinLnBrk="0" hangingPunct="1">
              <a:defRPr sz="1000" kern="1200">
                <a:solidFill>
                  <a:schemeClr val="tx1">
                    <a:tint val="75000"/>
                  </a:schemeClr>
                </a:solidFill>
                <a:latin typeface="Helvetica"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0" kern="1200">
                <a:solidFill>
                  <a:schemeClr val="tx1">
                    <a:tint val="75000"/>
                  </a:schemeClr>
                </a:solidFill>
                <a:effectLst/>
                <a:latin typeface="Aptos" panose="020B0004020202020204" pitchFamily="34" charset="0"/>
                <a:ea typeface="+mn-ea"/>
                <a:cs typeface="+mn-cs"/>
              </a:rPr>
              <a:t>For more information, visit </a:t>
            </a:r>
            <a:r>
              <a:rPr lang="en-US" sz="1100" b="0" i="0">
                <a:latin typeface="Aptos" panose="020B0004020202020204" pitchFamily="34" charset="0"/>
                <a:hlinkClick r:id="rId2" tooltip="https://spouseworks.militaryonesource.mil/"/>
              </a:rPr>
              <a:t>https://spouseworks.militaryonesource.mil</a:t>
            </a:r>
            <a:r>
              <a:rPr lang="en-US" sz="1100" b="0" i="0">
                <a:latin typeface="Aptos" panose="020B0004020202020204" pitchFamily="34" charset="0"/>
              </a:rPr>
              <a:t>.</a:t>
            </a:r>
            <a:r>
              <a:rPr lang="en-US" sz="1100" b="0" i="0" kern="1200">
                <a:solidFill>
                  <a:schemeClr val="tx1">
                    <a:tint val="75000"/>
                  </a:schemeClr>
                </a:solidFill>
                <a:effectLst/>
                <a:latin typeface="Aptos" panose="020B0004020202020204" pitchFamily="34" charset="0"/>
                <a:ea typeface="+mn-ea"/>
                <a:cs typeface="+mn-cs"/>
              </a:rPr>
              <a:t> </a:t>
            </a:r>
          </a:p>
          <a:p>
            <a:pPr algn="l"/>
            <a:endParaRPr lang="en-US" sz="1100" b="0" i="0">
              <a:latin typeface="Aptos" panose="020B0004020202020204" pitchFamily="34" charset="0"/>
            </a:endParaRPr>
          </a:p>
        </p:txBody>
      </p:sp>
      <p:grpSp>
        <p:nvGrpSpPr>
          <p:cNvPr id="7" name="Group 6">
            <a:extLst>
              <a:ext uri="{FF2B5EF4-FFF2-40B4-BE49-F238E27FC236}">
                <a16:creationId xmlns:a16="http://schemas.microsoft.com/office/drawing/2014/main" id="{D7BF0D3E-BF1E-6D87-1143-E374F74FD2CB}"/>
              </a:ext>
            </a:extLst>
          </p:cNvPr>
          <p:cNvGrpSpPr/>
          <p:nvPr userDrawn="1"/>
        </p:nvGrpSpPr>
        <p:grpSpPr>
          <a:xfrm>
            <a:off x="0" y="-13878"/>
            <a:ext cx="14630400" cy="891773"/>
            <a:chOff x="0" y="-13878"/>
            <a:chExt cx="14630400" cy="891773"/>
          </a:xfrm>
        </p:grpSpPr>
        <p:sp>
          <p:nvSpPr>
            <p:cNvPr id="23" name="Rectangle 22">
              <a:extLst>
                <a:ext uri="{FF2B5EF4-FFF2-40B4-BE49-F238E27FC236}">
                  <a16:creationId xmlns:a16="http://schemas.microsoft.com/office/drawing/2014/main" id="{F843BD21-A931-728E-A208-B46867DEE9E3}"/>
                </a:ext>
              </a:extLst>
            </p:cNvPr>
            <p:cNvSpPr/>
            <p:nvPr userDrawn="1"/>
          </p:nvSpPr>
          <p:spPr>
            <a:xfrm>
              <a:off x="0" y="0"/>
              <a:ext cx="11471296" cy="793132"/>
            </a:xfrm>
            <a:prstGeom prst="rect">
              <a:avLst/>
            </a:prstGeom>
            <a:gradFill>
              <a:gsLst>
                <a:gs pos="37000">
                  <a:srgbClr val="2C7DAC"/>
                </a:gs>
                <a:gs pos="0">
                  <a:srgbClr val="2C7DAC">
                    <a:alpha val="8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24" name="Rectangle 23">
              <a:extLst>
                <a:ext uri="{FF2B5EF4-FFF2-40B4-BE49-F238E27FC236}">
                  <a16:creationId xmlns:a16="http://schemas.microsoft.com/office/drawing/2014/main" id="{B4A3D475-EC85-C056-1ED0-71DF708E126F}"/>
                </a:ext>
              </a:extLst>
            </p:cNvPr>
            <p:cNvSpPr/>
            <p:nvPr/>
          </p:nvSpPr>
          <p:spPr>
            <a:xfrm>
              <a:off x="606694" y="2215"/>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25" name="Rectangle 24">
              <a:extLst>
                <a:ext uri="{FF2B5EF4-FFF2-40B4-BE49-F238E27FC236}">
                  <a16:creationId xmlns:a16="http://schemas.microsoft.com/office/drawing/2014/main" id="{F6F4D0DD-FA2E-0675-46AE-07620469DDEC}"/>
                </a:ext>
              </a:extLst>
            </p:cNvPr>
            <p:cNvSpPr/>
            <p:nvPr/>
          </p:nvSpPr>
          <p:spPr>
            <a:xfrm>
              <a:off x="606694" y="93233"/>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26" name="Rectangle 25">
              <a:extLst>
                <a:ext uri="{FF2B5EF4-FFF2-40B4-BE49-F238E27FC236}">
                  <a16:creationId xmlns:a16="http://schemas.microsoft.com/office/drawing/2014/main" id="{571EE40C-79EE-285B-2E4D-2B85991247FF}"/>
                </a:ext>
              </a:extLst>
            </p:cNvPr>
            <p:cNvSpPr/>
            <p:nvPr/>
          </p:nvSpPr>
          <p:spPr>
            <a:xfrm>
              <a:off x="606694" y="185331"/>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27" name="Rectangle 26">
              <a:extLst>
                <a:ext uri="{FF2B5EF4-FFF2-40B4-BE49-F238E27FC236}">
                  <a16:creationId xmlns:a16="http://schemas.microsoft.com/office/drawing/2014/main" id="{EAE3F366-A71B-2A07-B88C-0711A2358162}"/>
                </a:ext>
              </a:extLst>
            </p:cNvPr>
            <p:cNvSpPr/>
            <p:nvPr/>
          </p:nvSpPr>
          <p:spPr>
            <a:xfrm>
              <a:off x="606694" y="276349"/>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28" name="Rectangle 27">
              <a:extLst>
                <a:ext uri="{FF2B5EF4-FFF2-40B4-BE49-F238E27FC236}">
                  <a16:creationId xmlns:a16="http://schemas.microsoft.com/office/drawing/2014/main" id="{6F80E65E-3E2A-9D85-CAEB-749B08463B91}"/>
                </a:ext>
              </a:extLst>
            </p:cNvPr>
            <p:cNvSpPr/>
            <p:nvPr/>
          </p:nvSpPr>
          <p:spPr>
            <a:xfrm>
              <a:off x="606694" y="370612"/>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1" name="Rectangle 30">
              <a:extLst>
                <a:ext uri="{FF2B5EF4-FFF2-40B4-BE49-F238E27FC236}">
                  <a16:creationId xmlns:a16="http://schemas.microsoft.com/office/drawing/2014/main" id="{1025D124-56F4-9E51-D891-53E36F93EAD6}"/>
                </a:ext>
              </a:extLst>
            </p:cNvPr>
            <p:cNvSpPr/>
            <p:nvPr/>
          </p:nvSpPr>
          <p:spPr>
            <a:xfrm>
              <a:off x="606694" y="461630"/>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2" name="Rectangle 31">
              <a:extLst>
                <a:ext uri="{FF2B5EF4-FFF2-40B4-BE49-F238E27FC236}">
                  <a16:creationId xmlns:a16="http://schemas.microsoft.com/office/drawing/2014/main" id="{70F2EEBB-3CAC-EAAD-A154-5E868B500F59}"/>
                </a:ext>
              </a:extLst>
            </p:cNvPr>
            <p:cNvSpPr/>
            <p:nvPr/>
          </p:nvSpPr>
          <p:spPr>
            <a:xfrm>
              <a:off x="606694" y="553728"/>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3" name="Rectangle 32">
              <a:extLst>
                <a:ext uri="{FF2B5EF4-FFF2-40B4-BE49-F238E27FC236}">
                  <a16:creationId xmlns:a16="http://schemas.microsoft.com/office/drawing/2014/main" id="{16B607AE-BBC8-7466-7DAC-5D0E926CC889}"/>
                </a:ext>
              </a:extLst>
            </p:cNvPr>
            <p:cNvSpPr/>
            <p:nvPr/>
          </p:nvSpPr>
          <p:spPr>
            <a:xfrm>
              <a:off x="606694" y="644746"/>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4" name="Rectangle 33">
              <a:extLst>
                <a:ext uri="{FF2B5EF4-FFF2-40B4-BE49-F238E27FC236}">
                  <a16:creationId xmlns:a16="http://schemas.microsoft.com/office/drawing/2014/main" id="{34E380B7-8895-7AB5-5A0F-7322EC712FBA}"/>
                </a:ext>
              </a:extLst>
            </p:cNvPr>
            <p:cNvSpPr/>
            <p:nvPr/>
          </p:nvSpPr>
          <p:spPr>
            <a:xfrm>
              <a:off x="606694" y="736842"/>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5" name="Rectangle 34">
              <a:extLst>
                <a:ext uri="{FF2B5EF4-FFF2-40B4-BE49-F238E27FC236}">
                  <a16:creationId xmlns:a16="http://schemas.microsoft.com/office/drawing/2014/main" id="{893CE89B-B401-8F37-AE24-0D126E599FC4}"/>
                </a:ext>
              </a:extLst>
            </p:cNvPr>
            <p:cNvSpPr/>
            <p:nvPr userDrawn="1"/>
          </p:nvSpPr>
          <p:spPr>
            <a:xfrm>
              <a:off x="11405286" y="-13878"/>
              <a:ext cx="3225114" cy="8917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6" name="Rectangle 35">
              <a:extLst>
                <a:ext uri="{FF2B5EF4-FFF2-40B4-BE49-F238E27FC236}">
                  <a16:creationId xmlns:a16="http://schemas.microsoft.com/office/drawing/2014/main" id="{17E8CCD7-6F69-9DA8-4F66-BE29AA483EBA}"/>
                </a:ext>
              </a:extLst>
            </p:cNvPr>
            <p:cNvSpPr/>
            <p:nvPr userDrawn="1"/>
          </p:nvSpPr>
          <p:spPr>
            <a:xfrm>
              <a:off x="11504141" y="-13877"/>
              <a:ext cx="3126259" cy="793132"/>
            </a:xfrm>
            <a:prstGeom prst="rect">
              <a:avLst/>
            </a:prstGeom>
            <a:solidFill>
              <a:srgbClr val="1F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pic>
          <p:nvPicPr>
            <p:cNvPr id="37" name="Content Placeholder 8">
              <a:extLst>
                <a:ext uri="{FF2B5EF4-FFF2-40B4-BE49-F238E27FC236}">
                  <a16:creationId xmlns:a16="http://schemas.microsoft.com/office/drawing/2014/main" id="{355461E2-FA42-8407-C4B3-35751A929B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4490" y="121053"/>
              <a:ext cx="2282713" cy="551297"/>
            </a:xfrm>
            <a:prstGeom prst="rect">
              <a:avLst/>
            </a:prstGeom>
          </p:spPr>
        </p:pic>
        <p:pic>
          <p:nvPicPr>
            <p:cNvPr id="38" name="Picture 37" descr="A white text on a black background&#10;&#10;AI-generated content may be incorrect.">
              <a:extLst>
                <a:ext uri="{FF2B5EF4-FFF2-40B4-BE49-F238E27FC236}">
                  <a16:creationId xmlns:a16="http://schemas.microsoft.com/office/drawing/2014/main" id="{5C660DA3-B43E-4591-E50F-D5A8B76BFA1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06694" y="203426"/>
              <a:ext cx="3102428" cy="483978"/>
            </a:xfrm>
            <a:prstGeom prst="rect">
              <a:avLst/>
            </a:prstGeom>
          </p:spPr>
        </p:pic>
      </p:grpSp>
    </p:spTree>
    <p:extLst>
      <p:ext uri="{BB962C8B-B14F-4D97-AF65-F5344CB8AC3E}">
        <p14:creationId xmlns:p14="http://schemas.microsoft.com/office/powerpoint/2010/main" val="3073280293"/>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60E0E8D9-8B57-8F29-5B96-D5FD0DFF75FA}"/>
              </a:ext>
            </a:extLst>
          </p:cNvPr>
          <p:cNvGrpSpPr>
            <a:grpSpLocks noGrp="1" noUngrp="1" noRot="1" noMove="1" noResize="1"/>
          </p:cNvGrpSpPr>
          <p:nvPr userDrawn="1"/>
        </p:nvGrpSpPr>
        <p:grpSpPr>
          <a:xfrm>
            <a:off x="0" y="2228766"/>
            <a:ext cx="14630401" cy="6000834"/>
            <a:chOff x="0" y="2228766"/>
            <a:chExt cx="14630401" cy="6000834"/>
          </a:xfrm>
        </p:grpSpPr>
        <p:sp>
          <p:nvSpPr>
            <p:cNvPr id="4" name="Rectangle 3">
              <a:extLst>
                <a:ext uri="{FF2B5EF4-FFF2-40B4-BE49-F238E27FC236}">
                  <a16:creationId xmlns:a16="http://schemas.microsoft.com/office/drawing/2014/main" id="{DD03AF0C-8F8C-EB48-21F2-42458F0F4982}"/>
                </a:ext>
              </a:extLst>
            </p:cNvPr>
            <p:cNvSpPr>
              <a:spLocks noGrp="1" noRot="1" noMove="1" noResize="1" noEditPoints="1" noAdjustHandles="1" noChangeArrowheads="1" noChangeShapeType="1"/>
            </p:cNvSpPr>
            <p:nvPr userDrawn="1"/>
          </p:nvSpPr>
          <p:spPr>
            <a:xfrm>
              <a:off x="0" y="6110915"/>
              <a:ext cx="14630400" cy="2118685"/>
            </a:xfrm>
            <a:prstGeom prst="rect">
              <a:avLst/>
            </a:prstGeom>
            <a:gradFill>
              <a:gsLst>
                <a:gs pos="0">
                  <a:srgbClr val="1F3967">
                    <a:alpha val="75000"/>
                  </a:srgbClr>
                </a:gs>
                <a:gs pos="50000">
                  <a:srgbClr val="1F396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grpSp>
          <p:nvGrpSpPr>
            <p:cNvPr id="52" name="Group 51">
              <a:extLst>
                <a:ext uri="{FF2B5EF4-FFF2-40B4-BE49-F238E27FC236}">
                  <a16:creationId xmlns:a16="http://schemas.microsoft.com/office/drawing/2014/main" id="{3BE7BB48-D35A-69AD-8B53-1C317D52FF1B}"/>
                </a:ext>
              </a:extLst>
            </p:cNvPr>
            <p:cNvGrpSpPr>
              <a:grpSpLocks noGrp="1" noUngrp="1" noRot="1" noMove="1" noResize="1"/>
            </p:cNvGrpSpPr>
            <p:nvPr userDrawn="1"/>
          </p:nvGrpSpPr>
          <p:grpSpPr>
            <a:xfrm>
              <a:off x="0" y="2228766"/>
              <a:ext cx="14630401" cy="4530382"/>
              <a:chOff x="0" y="2228766"/>
              <a:chExt cx="14630401" cy="4530382"/>
            </a:xfrm>
          </p:grpSpPr>
          <p:grpSp>
            <p:nvGrpSpPr>
              <p:cNvPr id="51" name="Group 50">
                <a:extLst>
                  <a:ext uri="{FF2B5EF4-FFF2-40B4-BE49-F238E27FC236}">
                    <a16:creationId xmlns:a16="http://schemas.microsoft.com/office/drawing/2014/main" id="{408543BE-B235-0297-0F33-25CCA4389660}"/>
                  </a:ext>
                </a:extLst>
              </p:cNvPr>
              <p:cNvGrpSpPr>
                <a:grpSpLocks noGrp="1" noUngrp="1" noRot="1" noMove="1" noResize="1"/>
              </p:cNvGrpSpPr>
              <p:nvPr userDrawn="1"/>
            </p:nvGrpSpPr>
            <p:grpSpPr>
              <a:xfrm>
                <a:off x="0" y="2374292"/>
                <a:ext cx="13357653" cy="4384856"/>
                <a:chOff x="0" y="2374292"/>
                <a:chExt cx="13357653" cy="4384856"/>
              </a:xfrm>
            </p:grpSpPr>
            <p:sp>
              <p:nvSpPr>
                <p:cNvPr id="7" name="Rectangle 6">
                  <a:extLst>
                    <a:ext uri="{FF2B5EF4-FFF2-40B4-BE49-F238E27FC236}">
                      <a16:creationId xmlns:a16="http://schemas.microsoft.com/office/drawing/2014/main" id="{6E7C1EC9-D6AB-8D59-C042-A786C9C0B272}"/>
                    </a:ext>
                  </a:extLst>
                </p:cNvPr>
                <p:cNvSpPr>
                  <a:spLocks noGrp="1" noRot="1" noMove="1" noResize="1" noEditPoints="1" noAdjustHandles="1" noChangeArrowheads="1" noChangeShapeType="1"/>
                </p:cNvSpPr>
                <p:nvPr userDrawn="1"/>
              </p:nvSpPr>
              <p:spPr>
                <a:xfrm>
                  <a:off x="0" y="2374296"/>
                  <a:ext cx="9885405" cy="3591097"/>
                </a:xfrm>
                <a:prstGeom prst="rect">
                  <a:avLst/>
                </a:prstGeom>
                <a:gradFill>
                  <a:gsLst>
                    <a:gs pos="2000">
                      <a:srgbClr val="2C7DAC"/>
                    </a:gs>
                    <a:gs pos="33000">
                      <a:srgbClr val="2C7DAC"/>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grpSp>
              <p:nvGrpSpPr>
                <p:cNvPr id="8" name="Group 7">
                  <a:extLst>
                    <a:ext uri="{FF2B5EF4-FFF2-40B4-BE49-F238E27FC236}">
                      <a16:creationId xmlns:a16="http://schemas.microsoft.com/office/drawing/2014/main" id="{ADA01213-6C55-26C3-415D-CC2DC720BD8E}"/>
                    </a:ext>
                  </a:extLst>
                </p:cNvPr>
                <p:cNvGrpSpPr>
                  <a:grpSpLocks noGrp="1" noUngrp="1" noRot="1" noMove="1" noResize="1"/>
                </p:cNvGrpSpPr>
                <p:nvPr userDrawn="1"/>
              </p:nvGrpSpPr>
              <p:grpSpPr>
                <a:xfrm rot="10800000">
                  <a:off x="345988" y="2374292"/>
                  <a:ext cx="13011665" cy="3591097"/>
                  <a:chOff x="0" y="2028307"/>
                  <a:chExt cx="14630400" cy="4094019"/>
                </a:xfrm>
                <a:gradFill>
                  <a:gsLst>
                    <a:gs pos="0">
                      <a:srgbClr val="1D74AC">
                        <a:alpha val="0"/>
                      </a:srgbClr>
                    </a:gs>
                    <a:gs pos="34000">
                      <a:srgbClr val="1F3967">
                        <a:alpha val="15000"/>
                      </a:srgbClr>
                    </a:gs>
                    <a:gs pos="79000">
                      <a:srgbClr val="1D74AC">
                        <a:alpha val="0"/>
                      </a:srgbClr>
                    </a:gs>
                  </a:gsLst>
                  <a:lin ang="2700000" scaled="0"/>
                </a:gradFill>
              </p:grpSpPr>
              <p:sp>
                <p:nvSpPr>
                  <p:cNvPr id="9" name="Rectangle 8">
                    <a:extLst>
                      <a:ext uri="{FF2B5EF4-FFF2-40B4-BE49-F238E27FC236}">
                        <a16:creationId xmlns:a16="http://schemas.microsoft.com/office/drawing/2014/main" id="{AC014E56-A8E1-B663-6C3D-73BA1B998F47}"/>
                      </a:ext>
                    </a:extLst>
                  </p:cNvPr>
                  <p:cNvSpPr>
                    <a:spLocks noGrp="1" noRot="1" noMove="1" noResize="1" noEditPoints="1" noAdjustHandles="1" noChangeArrowheads="1" noChangeShapeType="1"/>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0" name="Rectangle 9">
                    <a:extLst>
                      <a:ext uri="{FF2B5EF4-FFF2-40B4-BE49-F238E27FC236}">
                        <a16:creationId xmlns:a16="http://schemas.microsoft.com/office/drawing/2014/main" id="{2E87B4D6-1F9B-D9A8-328A-5E5D82128E11}"/>
                      </a:ext>
                    </a:extLst>
                  </p:cNvPr>
                  <p:cNvSpPr>
                    <a:spLocks noGrp="1" noRot="1" noMove="1" noResize="1" noEditPoints="1" noAdjustHandles="1" noChangeArrowheads="1" noChangeShapeType="1"/>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1" name="Rectangle 10">
                    <a:extLst>
                      <a:ext uri="{FF2B5EF4-FFF2-40B4-BE49-F238E27FC236}">
                        <a16:creationId xmlns:a16="http://schemas.microsoft.com/office/drawing/2014/main" id="{BA19ADCB-0D6C-ED2A-664A-43FC719B1E9A}"/>
                      </a:ext>
                    </a:extLst>
                  </p:cNvPr>
                  <p:cNvSpPr>
                    <a:spLocks noGrp="1" noRot="1" noMove="1" noResize="1" noEditPoints="1" noAdjustHandles="1" noChangeArrowheads="1" noChangeShapeType="1"/>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2" name="Rectangle 11">
                    <a:extLst>
                      <a:ext uri="{FF2B5EF4-FFF2-40B4-BE49-F238E27FC236}">
                        <a16:creationId xmlns:a16="http://schemas.microsoft.com/office/drawing/2014/main" id="{8063EF2F-AF7B-404A-4C40-1041C8FFB44E}"/>
                      </a:ext>
                    </a:extLst>
                  </p:cNvPr>
                  <p:cNvSpPr>
                    <a:spLocks noGrp="1" noRot="1" noMove="1" noResize="1" noEditPoints="1" noAdjustHandles="1" noChangeArrowheads="1" noChangeShapeType="1"/>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3" name="Rectangle 12">
                    <a:extLst>
                      <a:ext uri="{FF2B5EF4-FFF2-40B4-BE49-F238E27FC236}">
                        <a16:creationId xmlns:a16="http://schemas.microsoft.com/office/drawing/2014/main" id="{4DD6FE2D-51CB-0692-B5F2-AA337B7E1032}"/>
                      </a:ext>
                    </a:extLst>
                  </p:cNvPr>
                  <p:cNvSpPr>
                    <a:spLocks noGrp="1" noRot="1" noMove="1" noResize="1" noEditPoints="1" noAdjustHandles="1" noChangeArrowheads="1" noChangeShapeType="1"/>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4" name="Rectangle 13">
                    <a:extLst>
                      <a:ext uri="{FF2B5EF4-FFF2-40B4-BE49-F238E27FC236}">
                        <a16:creationId xmlns:a16="http://schemas.microsoft.com/office/drawing/2014/main" id="{1708693D-DFFD-BB30-E3FD-04342B26BD2A}"/>
                      </a:ext>
                    </a:extLst>
                  </p:cNvPr>
                  <p:cNvSpPr>
                    <a:spLocks noGrp="1" noRot="1" noMove="1" noResize="1" noEditPoints="1" noAdjustHandles="1" noChangeArrowheads="1" noChangeShapeType="1"/>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5" name="Rectangle 14">
                    <a:extLst>
                      <a:ext uri="{FF2B5EF4-FFF2-40B4-BE49-F238E27FC236}">
                        <a16:creationId xmlns:a16="http://schemas.microsoft.com/office/drawing/2014/main" id="{DBE206F6-28D8-F44F-DEBE-1F3E71E0D057}"/>
                      </a:ext>
                    </a:extLst>
                  </p:cNvPr>
                  <p:cNvSpPr>
                    <a:spLocks noGrp="1" noRot="1" noMove="1" noResize="1" noEditPoints="1" noAdjustHandles="1" noChangeArrowheads="1" noChangeShapeType="1"/>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6" name="Rectangle 15">
                    <a:extLst>
                      <a:ext uri="{FF2B5EF4-FFF2-40B4-BE49-F238E27FC236}">
                        <a16:creationId xmlns:a16="http://schemas.microsoft.com/office/drawing/2014/main" id="{398BA72F-9BAA-AEAF-E2B3-7E14CE5BA59B}"/>
                      </a:ext>
                    </a:extLst>
                  </p:cNvPr>
                  <p:cNvSpPr>
                    <a:spLocks noGrp="1" noRot="1" noMove="1" noResize="1" noEditPoints="1" noAdjustHandles="1" noChangeArrowheads="1" noChangeShapeType="1"/>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7" name="Rectangle 16">
                    <a:extLst>
                      <a:ext uri="{FF2B5EF4-FFF2-40B4-BE49-F238E27FC236}">
                        <a16:creationId xmlns:a16="http://schemas.microsoft.com/office/drawing/2014/main" id="{FF05D538-B57F-F842-35F0-D42DE2BAAED2}"/>
                      </a:ext>
                    </a:extLst>
                  </p:cNvPr>
                  <p:cNvSpPr>
                    <a:spLocks noGrp="1" noRot="1" noMove="1" noResize="1" noEditPoints="1" noAdjustHandles="1" noChangeArrowheads="1" noChangeShapeType="1"/>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8" name="Rectangle 17">
                    <a:extLst>
                      <a:ext uri="{FF2B5EF4-FFF2-40B4-BE49-F238E27FC236}">
                        <a16:creationId xmlns:a16="http://schemas.microsoft.com/office/drawing/2014/main" id="{89DA39A7-6F60-9318-A94E-8D85A4C3239D}"/>
                      </a:ext>
                    </a:extLst>
                  </p:cNvPr>
                  <p:cNvSpPr>
                    <a:spLocks noGrp="1" noRot="1" noMove="1" noResize="1" noEditPoints="1" noAdjustHandles="1" noChangeArrowheads="1" noChangeShapeType="1"/>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6" name="Rectangle 35">
                    <a:extLst>
                      <a:ext uri="{FF2B5EF4-FFF2-40B4-BE49-F238E27FC236}">
                        <a16:creationId xmlns:a16="http://schemas.microsoft.com/office/drawing/2014/main" id="{5868CECE-E6D7-37A9-7989-38273BD5971F}"/>
                      </a:ext>
                    </a:extLst>
                  </p:cNvPr>
                  <p:cNvSpPr>
                    <a:spLocks noGrp="1" noRot="1" noMove="1" noResize="1" noEditPoints="1" noAdjustHandles="1" noChangeArrowheads="1" noChangeShapeType="1"/>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37" name="Rectangle 36">
                    <a:extLst>
                      <a:ext uri="{FF2B5EF4-FFF2-40B4-BE49-F238E27FC236}">
                        <a16:creationId xmlns:a16="http://schemas.microsoft.com/office/drawing/2014/main" id="{6EE45553-2062-41F4-EAC0-C1DE296753CE}"/>
                      </a:ext>
                    </a:extLst>
                  </p:cNvPr>
                  <p:cNvSpPr>
                    <a:spLocks noGrp="1" noRot="1" noMove="1" noResize="1" noEditPoints="1" noAdjustHandles="1" noChangeArrowheads="1" noChangeShapeType="1"/>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grpSp>
            <p:sp>
              <p:nvSpPr>
                <p:cNvPr id="45" name="Rectangle 44">
                  <a:extLst>
                    <a:ext uri="{FF2B5EF4-FFF2-40B4-BE49-F238E27FC236}">
                      <a16:creationId xmlns:a16="http://schemas.microsoft.com/office/drawing/2014/main" id="{8CC08F29-65DE-8269-DE28-86E9A7C5F2E7}"/>
                    </a:ext>
                  </a:extLst>
                </p:cNvPr>
                <p:cNvSpPr>
                  <a:spLocks noGrp="1" noRot="1" noMove="1" noResize="1" noEditPoints="1" noAdjustHandles="1" noChangeArrowheads="1" noChangeShapeType="1"/>
                </p:cNvSpPr>
                <p:nvPr userDrawn="1"/>
              </p:nvSpPr>
              <p:spPr>
                <a:xfrm>
                  <a:off x="598912" y="6595041"/>
                  <a:ext cx="167207" cy="16410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grpSp>
          <p:sp>
            <p:nvSpPr>
              <p:cNvPr id="43" name="Rectangle 42">
                <a:extLst>
                  <a:ext uri="{FF2B5EF4-FFF2-40B4-BE49-F238E27FC236}">
                    <a16:creationId xmlns:a16="http://schemas.microsoft.com/office/drawing/2014/main" id="{64EDFF7D-3CFA-4366-96B9-0213E6737D20}"/>
                  </a:ext>
                </a:extLst>
              </p:cNvPr>
              <p:cNvSpPr>
                <a:spLocks noGrp="1" noRot="1" noMove="1" noResize="1" noEditPoints="1" noAdjustHandles="1" noChangeArrowheads="1" noChangeShapeType="1"/>
              </p:cNvSpPr>
              <p:nvPr/>
            </p:nvSpPr>
            <p:spPr>
              <a:xfrm>
                <a:off x="8427309" y="2228766"/>
                <a:ext cx="6203092" cy="38112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grpSp>
      </p:grpSp>
      <p:pic>
        <p:nvPicPr>
          <p:cNvPr id="40" name="Picture 39" descr="U.S. Department of War logo">
            <a:extLst>
              <a:ext uri="{FF2B5EF4-FFF2-40B4-BE49-F238E27FC236}">
                <a16:creationId xmlns:a16="http://schemas.microsoft.com/office/drawing/2014/main" id="{03224274-7EB6-9514-7421-97F1B723C28C}"/>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10873946" y="474579"/>
            <a:ext cx="3417946" cy="825466"/>
          </a:xfrm>
          <a:prstGeom prst="rect">
            <a:avLst/>
          </a:prstGeom>
        </p:spPr>
      </p:pic>
      <p:sp>
        <p:nvSpPr>
          <p:cNvPr id="2" name="Title 1"/>
          <p:cNvSpPr>
            <a:spLocks noGrp="1"/>
          </p:cNvSpPr>
          <p:nvPr>
            <p:ph type="title"/>
          </p:nvPr>
        </p:nvSpPr>
        <p:spPr>
          <a:xfrm>
            <a:off x="642658" y="2924854"/>
            <a:ext cx="7323895" cy="1975931"/>
          </a:xfrm>
        </p:spPr>
        <p:txBody>
          <a:bodyPr lIns="0" tIns="0" rIns="0" bIns="0" anchor="t" anchorCtr="0">
            <a:noAutofit/>
          </a:bodyPr>
          <a:lstStyle>
            <a:lvl1pPr>
              <a:defRPr sz="4400" b="1" i="0">
                <a:solidFill>
                  <a:schemeClr val="bg1"/>
                </a:solidFill>
                <a:latin typeface="Aptos" panose="020B0004020202020204" pitchFamily="34" charset="0"/>
                <a:ea typeface="Roboto" panose="02000000000000000000" pitchFamily="2" charset="0"/>
              </a:defRPr>
            </a:lvl1pPr>
          </a:lstStyle>
          <a:p>
            <a:r>
              <a:rPr lang="en-US"/>
              <a:t>Click to edit Master title style</a:t>
            </a:r>
          </a:p>
        </p:txBody>
      </p:sp>
      <p:sp>
        <p:nvSpPr>
          <p:cNvPr id="47" name="Content Placeholder 2">
            <a:extLst>
              <a:ext uri="{FF2B5EF4-FFF2-40B4-BE49-F238E27FC236}">
                <a16:creationId xmlns:a16="http://schemas.microsoft.com/office/drawing/2014/main" id="{F2F82DA8-111E-42FF-2977-834A5FB45097}"/>
              </a:ext>
            </a:extLst>
          </p:cNvPr>
          <p:cNvSpPr>
            <a:spLocks noGrp="1"/>
          </p:cNvSpPr>
          <p:nvPr>
            <p:ph idx="1"/>
          </p:nvPr>
        </p:nvSpPr>
        <p:spPr>
          <a:xfrm>
            <a:off x="941873" y="6544254"/>
            <a:ext cx="9804050" cy="424490"/>
          </a:xfrm>
        </p:spPr>
        <p:txBody>
          <a:bodyPr lIns="0" tIns="0" rIns="0" bIns="0">
            <a:noAutofit/>
          </a:bodyPr>
          <a:lstStyle>
            <a:lvl1pPr marL="0" indent="0">
              <a:buClr>
                <a:srgbClr val="2C7DAC"/>
              </a:buClr>
              <a:buNone/>
              <a:defRPr sz="2400" b="0" i="0">
                <a:solidFill>
                  <a:schemeClr val="bg1"/>
                </a:solidFill>
                <a:latin typeface="Aptos" panose="020B0004020202020204" pitchFamily="34" charset="0"/>
                <a:ea typeface="Roboto" panose="02000000000000000000" pitchFamily="2" charset="0"/>
              </a:defRPr>
            </a:lvl1pPr>
            <a:lvl2pPr marL="548640" indent="0">
              <a:buClr>
                <a:srgbClr val="2C7DAC"/>
              </a:buClr>
              <a:buNone/>
              <a:defRPr sz="1800">
                <a:solidFill>
                  <a:schemeClr val="bg1"/>
                </a:solidFill>
                <a:latin typeface="Roboto" panose="02000000000000000000" pitchFamily="2" charset="0"/>
                <a:ea typeface="Roboto" panose="02000000000000000000" pitchFamily="2" charset="0"/>
              </a:defRPr>
            </a:lvl2pPr>
            <a:lvl3pPr marL="1097280" indent="0">
              <a:buClr>
                <a:srgbClr val="2C7DAC"/>
              </a:buClr>
              <a:buNone/>
              <a:defRPr sz="1400">
                <a:solidFill>
                  <a:schemeClr val="bg1"/>
                </a:solidFill>
                <a:latin typeface="Roboto" panose="02000000000000000000" pitchFamily="2" charset="0"/>
                <a:ea typeface="Roboto" panose="02000000000000000000" pitchFamily="2" charset="0"/>
              </a:defRPr>
            </a:lvl3pPr>
            <a:lvl4pPr marL="1645920" indent="0">
              <a:buClr>
                <a:srgbClr val="2C7DAC"/>
              </a:buClr>
              <a:buNone/>
              <a:defRPr sz="1400">
                <a:solidFill>
                  <a:schemeClr val="bg1"/>
                </a:solidFill>
                <a:latin typeface="Roboto" panose="02000000000000000000" pitchFamily="2" charset="0"/>
                <a:ea typeface="Roboto" panose="02000000000000000000" pitchFamily="2" charset="0"/>
              </a:defRPr>
            </a:lvl4pPr>
            <a:lvl5pPr marL="2194560" indent="0">
              <a:buClr>
                <a:srgbClr val="2C7DAC"/>
              </a:buClr>
              <a:buNone/>
              <a:defRPr sz="1400">
                <a:solidFill>
                  <a:schemeClr val="bg1"/>
                </a:solidFill>
                <a:latin typeface="Roboto" panose="02000000000000000000" pitchFamily="2" charset="0"/>
                <a:ea typeface="Roboto" panose="02000000000000000000" pitchFamily="2" charset="0"/>
              </a:defRPr>
            </a:lvl5pPr>
          </a:lstStyle>
          <a:p>
            <a:pPr lvl="0"/>
            <a:r>
              <a:rPr lang="en-US"/>
              <a:t>Click to edit Master text styles</a:t>
            </a:r>
          </a:p>
        </p:txBody>
      </p:sp>
      <p:sp>
        <p:nvSpPr>
          <p:cNvPr id="55" name="Picture Placeholder 54">
            <a:extLst>
              <a:ext uri="{FF2B5EF4-FFF2-40B4-BE49-F238E27FC236}">
                <a16:creationId xmlns:a16="http://schemas.microsoft.com/office/drawing/2014/main" id="{4E2C43F4-B33B-561C-17A0-5994714C0079}"/>
              </a:ext>
            </a:extLst>
          </p:cNvPr>
          <p:cNvSpPr>
            <a:spLocks noGrp="1" noChangeAspect="1"/>
          </p:cNvSpPr>
          <p:nvPr>
            <p:ph type="pic" sz="quarter" idx="10"/>
          </p:nvPr>
        </p:nvSpPr>
        <p:spPr>
          <a:xfrm>
            <a:off x="8555038" y="2357438"/>
            <a:ext cx="6075362" cy="3598862"/>
          </a:xfrm>
          <a:solidFill>
            <a:schemeClr val="bg1">
              <a:lumMod val="85000"/>
            </a:schemeClr>
          </a:solidFill>
        </p:spPr>
        <p:txBody>
          <a:bodyPr>
            <a:noAutofit/>
          </a:bodyPr>
          <a:lstStyle/>
          <a:p>
            <a:r>
              <a:rPr lang="en-US"/>
              <a:t>Click icon to add picture</a:t>
            </a:r>
          </a:p>
        </p:txBody>
      </p:sp>
      <p:pic>
        <p:nvPicPr>
          <p:cNvPr id="3" name="Picture 2" descr="SpouseWorks logo">
            <a:extLst>
              <a:ext uri="{FF2B5EF4-FFF2-40B4-BE49-F238E27FC236}">
                <a16:creationId xmlns:a16="http://schemas.microsoft.com/office/drawing/2014/main" id="{6A9E1B1E-0E37-256E-B0DB-A685DA8FB8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0449" y="531237"/>
            <a:ext cx="5328851" cy="831300"/>
          </a:xfrm>
          <a:prstGeom prst="rect">
            <a:avLst/>
          </a:prstGeom>
        </p:spPr>
      </p:pic>
    </p:spTree>
    <p:extLst>
      <p:ext uri="{BB962C8B-B14F-4D97-AF65-F5344CB8AC3E}">
        <p14:creationId xmlns:p14="http://schemas.microsoft.com/office/powerpoint/2010/main" val="733167132"/>
      </p:ext>
    </p:extLst>
  </p:cSld>
  <p:clrMapOvr>
    <a:masterClrMapping/>
  </p:clrMapOvr>
  <p:transition spd="slow">
    <p:wipe/>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Content - Two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657" y="2150234"/>
            <a:ext cx="6437765" cy="4957182"/>
          </a:xfrm>
        </p:spPr>
        <p:txBody>
          <a:bodyPr lIns="0" tIns="0" rIns="0" bIns="0">
            <a:noAutofit/>
          </a:bodyPr>
          <a:lstStyle>
            <a:lvl1pPr>
              <a:buClr>
                <a:srgbClr val="2C7DAC"/>
              </a:buClr>
              <a:defRPr sz="2000" b="0" i="0">
                <a:solidFill>
                  <a:schemeClr val="tx1">
                    <a:lumMod val="50000"/>
                    <a:lumOff val="50000"/>
                  </a:schemeClr>
                </a:solidFill>
                <a:latin typeface="Aptos" panose="020B0004020202020204" pitchFamily="34" charset="0"/>
                <a:ea typeface="Roboto" panose="02000000000000000000" pitchFamily="2" charset="0"/>
              </a:defRPr>
            </a:lvl1pPr>
            <a:lvl2pPr>
              <a:buClr>
                <a:srgbClr val="2C7DAC"/>
              </a:buClr>
              <a:defRPr sz="1800" b="0" i="0">
                <a:solidFill>
                  <a:schemeClr val="tx1">
                    <a:lumMod val="50000"/>
                    <a:lumOff val="50000"/>
                  </a:schemeClr>
                </a:solidFill>
                <a:latin typeface="Aptos" panose="020B0004020202020204" pitchFamily="34" charset="0"/>
                <a:ea typeface="Roboto" panose="02000000000000000000" pitchFamily="2" charset="0"/>
              </a:defRPr>
            </a:lvl2pPr>
            <a:lvl3pPr>
              <a:buClr>
                <a:srgbClr val="2C7DAC"/>
              </a:buClr>
              <a:defRPr sz="1400" b="0" i="0">
                <a:solidFill>
                  <a:schemeClr val="tx1">
                    <a:lumMod val="50000"/>
                    <a:lumOff val="50000"/>
                  </a:schemeClr>
                </a:solidFill>
                <a:latin typeface="Aptos" panose="020B0004020202020204" pitchFamily="34" charset="0"/>
                <a:ea typeface="Roboto" panose="02000000000000000000" pitchFamily="2" charset="0"/>
              </a:defRPr>
            </a:lvl3pPr>
            <a:lvl4pPr>
              <a:buClr>
                <a:srgbClr val="2C7DAC"/>
              </a:buClr>
              <a:defRPr sz="1400" b="0" i="0">
                <a:solidFill>
                  <a:schemeClr val="tx1">
                    <a:lumMod val="50000"/>
                    <a:lumOff val="50000"/>
                  </a:schemeClr>
                </a:solidFill>
                <a:latin typeface="Aptos" panose="020B0004020202020204" pitchFamily="34" charset="0"/>
                <a:ea typeface="Roboto" panose="02000000000000000000" pitchFamily="2" charset="0"/>
              </a:defRPr>
            </a:lvl4pPr>
            <a:lvl5pPr>
              <a:buClr>
                <a:srgbClr val="2C7DAC"/>
              </a:buClr>
              <a:defRPr sz="1400" b="0" i="0">
                <a:solidFill>
                  <a:schemeClr val="tx1">
                    <a:lumMod val="50000"/>
                    <a:lumOff val="50000"/>
                  </a:schemeClr>
                </a:solidFill>
                <a:latin typeface="Aptos" panose="020B0004020202020204" pitchFamily="34"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815320" y="7548986"/>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a:p>
        </p:txBody>
      </p:sp>
      <p:sp>
        <p:nvSpPr>
          <p:cNvPr id="2" name="Title 1"/>
          <p:cNvSpPr>
            <a:spLocks noGrp="1"/>
          </p:cNvSpPr>
          <p:nvPr>
            <p:ph type="title"/>
          </p:nvPr>
        </p:nvSpPr>
        <p:spPr>
          <a:xfrm>
            <a:off x="642658" y="1076225"/>
            <a:ext cx="13464502" cy="793132"/>
          </a:xfrm>
        </p:spPr>
        <p:txBody>
          <a:bodyPr lIns="0" tIns="0" rIns="0" bIns="0">
            <a:noAutofit/>
          </a:bodyPr>
          <a:lstStyle>
            <a:lvl1pPr>
              <a:defRPr sz="3600" b="1" i="0">
                <a:solidFill>
                  <a:srgbClr val="C00000"/>
                </a:solidFill>
                <a:latin typeface="Aptos" panose="020B0004020202020204" pitchFamily="34" charset="0"/>
                <a:ea typeface="Roboto" panose="02000000000000000000" pitchFamily="2" charset="0"/>
              </a:defRPr>
            </a:lvl1pPr>
          </a:lstStyle>
          <a:p>
            <a:r>
              <a:rPr lang="en-US"/>
              <a:t>Click to edit Master title style</a:t>
            </a:r>
          </a:p>
        </p:txBody>
      </p:sp>
      <p:sp>
        <p:nvSpPr>
          <p:cNvPr id="24" name="Content Placeholder 2">
            <a:extLst>
              <a:ext uri="{FF2B5EF4-FFF2-40B4-BE49-F238E27FC236}">
                <a16:creationId xmlns:a16="http://schemas.microsoft.com/office/drawing/2014/main" id="{7FF6665C-6D08-CD78-1EAA-A64975F0F9C6}"/>
              </a:ext>
            </a:extLst>
          </p:cNvPr>
          <p:cNvSpPr>
            <a:spLocks noGrp="1"/>
          </p:cNvSpPr>
          <p:nvPr>
            <p:ph idx="13"/>
          </p:nvPr>
        </p:nvSpPr>
        <p:spPr>
          <a:xfrm>
            <a:off x="7686009" y="2150234"/>
            <a:ext cx="6437765" cy="4957182"/>
          </a:xfrm>
        </p:spPr>
        <p:txBody>
          <a:bodyPr lIns="0" tIns="0" rIns="0" bIns="0">
            <a:noAutofit/>
          </a:bodyPr>
          <a:lstStyle>
            <a:lvl1pPr>
              <a:buClr>
                <a:srgbClr val="2C7DAC"/>
              </a:buClr>
              <a:defRPr sz="2000" b="0" i="0">
                <a:solidFill>
                  <a:schemeClr val="tx1">
                    <a:lumMod val="50000"/>
                    <a:lumOff val="50000"/>
                  </a:schemeClr>
                </a:solidFill>
                <a:latin typeface="Aptos" panose="020B0004020202020204" pitchFamily="34" charset="0"/>
                <a:ea typeface="Roboto" panose="02000000000000000000" pitchFamily="2" charset="0"/>
              </a:defRPr>
            </a:lvl1pPr>
            <a:lvl2pPr>
              <a:buClr>
                <a:srgbClr val="2C7DAC"/>
              </a:buClr>
              <a:defRPr sz="1800" b="0" i="0">
                <a:solidFill>
                  <a:schemeClr val="tx1">
                    <a:lumMod val="50000"/>
                    <a:lumOff val="50000"/>
                  </a:schemeClr>
                </a:solidFill>
                <a:latin typeface="Aptos" panose="020B0004020202020204" pitchFamily="34" charset="0"/>
                <a:ea typeface="Roboto" panose="02000000000000000000" pitchFamily="2" charset="0"/>
              </a:defRPr>
            </a:lvl2pPr>
            <a:lvl3pPr>
              <a:buClr>
                <a:srgbClr val="2C7DAC"/>
              </a:buClr>
              <a:defRPr sz="1400" b="0" i="0">
                <a:solidFill>
                  <a:schemeClr val="tx1">
                    <a:lumMod val="50000"/>
                    <a:lumOff val="50000"/>
                  </a:schemeClr>
                </a:solidFill>
                <a:latin typeface="Aptos" panose="020B0004020202020204" pitchFamily="34" charset="0"/>
                <a:ea typeface="Roboto" panose="02000000000000000000" pitchFamily="2" charset="0"/>
              </a:defRPr>
            </a:lvl3pPr>
            <a:lvl4pPr>
              <a:buClr>
                <a:srgbClr val="2C7DAC"/>
              </a:buClr>
              <a:defRPr sz="1400" b="0" i="0">
                <a:solidFill>
                  <a:schemeClr val="tx1">
                    <a:lumMod val="50000"/>
                    <a:lumOff val="50000"/>
                  </a:schemeClr>
                </a:solidFill>
                <a:latin typeface="Aptos" panose="020B0004020202020204" pitchFamily="34" charset="0"/>
                <a:ea typeface="Roboto" panose="02000000000000000000" pitchFamily="2" charset="0"/>
              </a:defRPr>
            </a:lvl4pPr>
            <a:lvl5pPr>
              <a:buClr>
                <a:srgbClr val="2C7DAC"/>
              </a:buClr>
              <a:defRPr sz="1400" b="0" i="0">
                <a:solidFill>
                  <a:schemeClr val="tx1">
                    <a:lumMod val="50000"/>
                    <a:lumOff val="50000"/>
                  </a:schemeClr>
                </a:solidFill>
                <a:latin typeface="Aptos" panose="020B0004020202020204" pitchFamily="34"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172E88C6-C88A-CD21-8F47-DDA205F674D6}"/>
              </a:ext>
            </a:extLst>
          </p:cNvPr>
          <p:cNvCxnSpPr>
            <a:cxnSpLocks/>
          </p:cNvCxnSpPr>
          <p:nvPr userDrawn="1"/>
        </p:nvCxnSpPr>
        <p:spPr>
          <a:xfrm>
            <a:off x="642658" y="7450344"/>
            <a:ext cx="13987742" cy="0"/>
          </a:xfrm>
          <a:prstGeom prst="line">
            <a:avLst/>
          </a:prstGeom>
          <a:ln w="25400">
            <a:solidFill>
              <a:srgbClr val="1F3967"/>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BA5EFC17-E585-A9CD-8E62-99810B02961F}"/>
              </a:ext>
            </a:extLst>
          </p:cNvPr>
          <p:cNvSpPr txBox="1">
            <a:spLocks/>
          </p:cNvSpPr>
          <p:nvPr userDrawn="1"/>
        </p:nvSpPr>
        <p:spPr>
          <a:xfrm>
            <a:off x="642657" y="7635624"/>
            <a:ext cx="7460323" cy="438150"/>
          </a:xfrm>
          <a:prstGeom prst="rect">
            <a:avLst/>
          </a:prstGeom>
        </p:spPr>
        <p:txBody>
          <a:bodyPr vert="horz" lIns="0" tIns="0" rIns="0" bIns="0" rtlCol="0" anchor="ctr"/>
          <a:lstStyle>
            <a:defPPr>
              <a:defRPr lang="en-US"/>
            </a:defPPr>
            <a:lvl1pPr marL="0" algn="r" defTabSz="457200" rtl="0" eaLnBrk="1" latinLnBrk="0" hangingPunct="1">
              <a:defRPr sz="1000" kern="1200">
                <a:solidFill>
                  <a:schemeClr val="tx1">
                    <a:tint val="75000"/>
                  </a:schemeClr>
                </a:solidFill>
                <a:latin typeface="Helvetica"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0" kern="1200">
                <a:solidFill>
                  <a:schemeClr val="tx1">
                    <a:tint val="75000"/>
                  </a:schemeClr>
                </a:solidFill>
                <a:effectLst/>
                <a:latin typeface="Aptos" panose="020B0004020202020204" pitchFamily="34" charset="0"/>
                <a:ea typeface="+mn-ea"/>
                <a:cs typeface="+mn-cs"/>
              </a:rPr>
              <a:t>For more information, visit </a:t>
            </a:r>
            <a:r>
              <a:rPr lang="en-US" sz="1100" b="0" i="0">
                <a:latin typeface="Aptos" panose="020B0004020202020204" pitchFamily="34" charset="0"/>
                <a:hlinkClick r:id="rId2" tooltip="https://spouseworks.militaryonesource.mil/"/>
              </a:rPr>
              <a:t>https://spouseworks.militaryonesource.mil</a:t>
            </a:r>
            <a:r>
              <a:rPr lang="en-US" sz="1100" b="0" i="0">
                <a:latin typeface="Aptos" panose="020B0004020202020204" pitchFamily="34" charset="0"/>
              </a:rPr>
              <a:t>.</a:t>
            </a:r>
            <a:r>
              <a:rPr lang="en-US" sz="1100" b="0" i="0" kern="1200">
                <a:solidFill>
                  <a:schemeClr val="tx1">
                    <a:tint val="75000"/>
                  </a:schemeClr>
                </a:solidFill>
                <a:effectLst/>
                <a:latin typeface="Aptos" panose="020B0004020202020204" pitchFamily="34" charset="0"/>
                <a:ea typeface="+mn-ea"/>
                <a:cs typeface="+mn-cs"/>
              </a:rPr>
              <a:t> </a:t>
            </a:r>
          </a:p>
          <a:p>
            <a:pPr algn="l"/>
            <a:endParaRPr lang="en-US" sz="1100" b="0" i="0">
              <a:latin typeface="Aptos" panose="020B0004020202020204" pitchFamily="34" charset="0"/>
            </a:endParaRPr>
          </a:p>
        </p:txBody>
      </p:sp>
      <p:grpSp>
        <p:nvGrpSpPr>
          <p:cNvPr id="4" name="Group 3">
            <a:extLst>
              <a:ext uri="{FF2B5EF4-FFF2-40B4-BE49-F238E27FC236}">
                <a16:creationId xmlns:a16="http://schemas.microsoft.com/office/drawing/2014/main" id="{9C3EBA47-2706-F56A-E60F-0501F3192042}"/>
              </a:ext>
            </a:extLst>
          </p:cNvPr>
          <p:cNvGrpSpPr/>
          <p:nvPr userDrawn="1"/>
        </p:nvGrpSpPr>
        <p:grpSpPr>
          <a:xfrm>
            <a:off x="0" y="-13878"/>
            <a:ext cx="14630400" cy="891773"/>
            <a:chOff x="0" y="-13878"/>
            <a:chExt cx="14630400" cy="891773"/>
          </a:xfrm>
        </p:grpSpPr>
        <p:sp>
          <p:nvSpPr>
            <p:cNvPr id="7" name="Rectangle 6">
              <a:extLst>
                <a:ext uri="{FF2B5EF4-FFF2-40B4-BE49-F238E27FC236}">
                  <a16:creationId xmlns:a16="http://schemas.microsoft.com/office/drawing/2014/main" id="{555D7DBA-05BA-57E4-CF87-C724BF7C5260}"/>
                </a:ext>
              </a:extLst>
            </p:cNvPr>
            <p:cNvSpPr/>
            <p:nvPr userDrawn="1"/>
          </p:nvSpPr>
          <p:spPr>
            <a:xfrm>
              <a:off x="0" y="0"/>
              <a:ext cx="11471296" cy="793132"/>
            </a:xfrm>
            <a:prstGeom prst="rect">
              <a:avLst/>
            </a:prstGeom>
            <a:gradFill>
              <a:gsLst>
                <a:gs pos="37000">
                  <a:srgbClr val="2C7DAC"/>
                </a:gs>
                <a:gs pos="0">
                  <a:srgbClr val="2C7DAC">
                    <a:alpha val="8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8" name="Rectangle 7">
              <a:extLst>
                <a:ext uri="{FF2B5EF4-FFF2-40B4-BE49-F238E27FC236}">
                  <a16:creationId xmlns:a16="http://schemas.microsoft.com/office/drawing/2014/main" id="{01C08F37-F9CA-96CF-AFCB-01FAC62D570B}"/>
                </a:ext>
              </a:extLst>
            </p:cNvPr>
            <p:cNvSpPr/>
            <p:nvPr/>
          </p:nvSpPr>
          <p:spPr>
            <a:xfrm>
              <a:off x="606694" y="2215"/>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9" name="Rectangle 8">
              <a:extLst>
                <a:ext uri="{FF2B5EF4-FFF2-40B4-BE49-F238E27FC236}">
                  <a16:creationId xmlns:a16="http://schemas.microsoft.com/office/drawing/2014/main" id="{F10485D2-B1BE-CBD4-6529-927F1471BF08}"/>
                </a:ext>
              </a:extLst>
            </p:cNvPr>
            <p:cNvSpPr/>
            <p:nvPr/>
          </p:nvSpPr>
          <p:spPr>
            <a:xfrm>
              <a:off x="606694" y="93233"/>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0" name="Rectangle 9">
              <a:extLst>
                <a:ext uri="{FF2B5EF4-FFF2-40B4-BE49-F238E27FC236}">
                  <a16:creationId xmlns:a16="http://schemas.microsoft.com/office/drawing/2014/main" id="{3CB8624C-65E0-6B47-E74C-E5CA7F009253}"/>
                </a:ext>
              </a:extLst>
            </p:cNvPr>
            <p:cNvSpPr/>
            <p:nvPr/>
          </p:nvSpPr>
          <p:spPr>
            <a:xfrm>
              <a:off x="606694" y="185331"/>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2" name="Rectangle 11">
              <a:extLst>
                <a:ext uri="{FF2B5EF4-FFF2-40B4-BE49-F238E27FC236}">
                  <a16:creationId xmlns:a16="http://schemas.microsoft.com/office/drawing/2014/main" id="{51EBADFC-8ED3-0760-CBFB-CDD7F48CB8EB}"/>
                </a:ext>
              </a:extLst>
            </p:cNvPr>
            <p:cNvSpPr/>
            <p:nvPr/>
          </p:nvSpPr>
          <p:spPr>
            <a:xfrm>
              <a:off x="606694" y="276349"/>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3" name="Rectangle 12">
              <a:extLst>
                <a:ext uri="{FF2B5EF4-FFF2-40B4-BE49-F238E27FC236}">
                  <a16:creationId xmlns:a16="http://schemas.microsoft.com/office/drawing/2014/main" id="{D93CC43F-B55E-8C6D-D2A8-D4AC98B9B4DD}"/>
                </a:ext>
              </a:extLst>
            </p:cNvPr>
            <p:cNvSpPr/>
            <p:nvPr/>
          </p:nvSpPr>
          <p:spPr>
            <a:xfrm>
              <a:off x="606694" y="370612"/>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4" name="Rectangle 13">
              <a:extLst>
                <a:ext uri="{FF2B5EF4-FFF2-40B4-BE49-F238E27FC236}">
                  <a16:creationId xmlns:a16="http://schemas.microsoft.com/office/drawing/2014/main" id="{4A8A4D9A-B859-2DF4-3E72-833F05F19E73}"/>
                </a:ext>
              </a:extLst>
            </p:cNvPr>
            <p:cNvSpPr/>
            <p:nvPr/>
          </p:nvSpPr>
          <p:spPr>
            <a:xfrm>
              <a:off x="606694" y="461630"/>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5" name="Rectangle 14">
              <a:extLst>
                <a:ext uri="{FF2B5EF4-FFF2-40B4-BE49-F238E27FC236}">
                  <a16:creationId xmlns:a16="http://schemas.microsoft.com/office/drawing/2014/main" id="{1473D5ED-CD41-F8AF-E553-1AD786184684}"/>
                </a:ext>
              </a:extLst>
            </p:cNvPr>
            <p:cNvSpPr/>
            <p:nvPr/>
          </p:nvSpPr>
          <p:spPr>
            <a:xfrm>
              <a:off x="606694" y="553728"/>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6" name="Rectangle 15">
              <a:extLst>
                <a:ext uri="{FF2B5EF4-FFF2-40B4-BE49-F238E27FC236}">
                  <a16:creationId xmlns:a16="http://schemas.microsoft.com/office/drawing/2014/main" id="{32B607CA-E863-7B23-2935-F37474837987}"/>
                </a:ext>
              </a:extLst>
            </p:cNvPr>
            <p:cNvSpPr/>
            <p:nvPr/>
          </p:nvSpPr>
          <p:spPr>
            <a:xfrm>
              <a:off x="606694" y="644746"/>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7" name="Rectangle 16">
              <a:extLst>
                <a:ext uri="{FF2B5EF4-FFF2-40B4-BE49-F238E27FC236}">
                  <a16:creationId xmlns:a16="http://schemas.microsoft.com/office/drawing/2014/main" id="{CC415C93-D4EB-7EA3-E3B9-C00502E085A5}"/>
                </a:ext>
              </a:extLst>
            </p:cNvPr>
            <p:cNvSpPr/>
            <p:nvPr/>
          </p:nvSpPr>
          <p:spPr>
            <a:xfrm>
              <a:off x="606694" y="736842"/>
              <a:ext cx="13320447" cy="58506"/>
            </a:xfrm>
            <a:prstGeom prst="rect">
              <a:avLst/>
            </a:prstGeom>
            <a:gradFill>
              <a:gsLst>
                <a:gs pos="61000">
                  <a:srgbClr val="1F3967">
                    <a:alpha val="15053"/>
                  </a:srgbClr>
                </a:gs>
                <a:gs pos="39000">
                  <a:srgbClr val="2C7DAC">
                    <a:alpha val="0"/>
                  </a:srgbClr>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8" name="Rectangle 17">
              <a:extLst>
                <a:ext uri="{FF2B5EF4-FFF2-40B4-BE49-F238E27FC236}">
                  <a16:creationId xmlns:a16="http://schemas.microsoft.com/office/drawing/2014/main" id="{5147B9EC-FF9E-1CE6-5B43-B6B4DD10CA45}"/>
                </a:ext>
              </a:extLst>
            </p:cNvPr>
            <p:cNvSpPr/>
            <p:nvPr userDrawn="1"/>
          </p:nvSpPr>
          <p:spPr>
            <a:xfrm>
              <a:off x="11405286" y="-13878"/>
              <a:ext cx="3225114" cy="8917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sp>
          <p:nvSpPr>
            <p:cNvPr id="19" name="Rectangle 18">
              <a:extLst>
                <a:ext uri="{FF2B5EF4-FFF2-40B4-BE49-F238E27FC236}">
                  <a16:creationId xmlns:a16="http://schemas.microsoft.com/office/drawing/2014/main" id="{E3098C9B-058A-690D-4B36-437523D70841}"/>
                </a:ext>
              </a:extLst>
            </p:cNvPr>
            <p:cNvSpPr/>
            <p:nvPr userDrawn="1"/>
          </p:nvSpPr>
          <p:spPr>
            <a:xfrm>
              <a:off x="11504141" y="-13877"/>
              <a:ext cx="3126259" cy="793132"/>
            </a:xfrm>
            <a:prstGeom prst="rect">
              <a:avLst/>
            </a:prstGeom>
            <a:solidFill>
              <a:srgbClr val="1F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pic>
          <p:nvPicPr>
            <p:cNvPr id="20" name="Content Placeholder 8">
              <a:extLst>
                <a:ext uri="{FF2B5EF4-FFF2-40B4-BE49-F238E27FC236}">
                  <a16:creationId xmlns:a16="http://schemas.microsoft.com/office/drawing/2014/main" id="{470C4631-F3CF-7AAD-2BC2-39AA243919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4490" y="121053"/>
              <a:ext cx="2282713" cy="551297"/>
            </a:xfrm>
            <a:prstGeom prst="rect">
              <a:avLst/>
            </a:prstGeom>
          </p:spPr>
        </p:pic>
        <p:pic>
          <p:nvPicPr>
            <p:cNvPr id="21" name="Picture 20" descr="A white text on a black background&#10;&#10;AI-generated content may be incorrect.">
              <a:extLst>
                <a:ext uri="{FF2B5EF4-FFF2-40B4-BE49-F238E27FC236}">
                  <a16:creationId xmlns:a16="http://schemas.microsoft.com/office/drawing/2014/main" id="{DEA58577-FD83-CA04-0455-91471FDCBE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06694" y="203426"/>
              <a:ext cx="3102428" cy="483978"/>
            </a:xfrm>
            <a:prstGeom prst="rect">
              <a:avLst/>
            </a:prstGeom>
          </p:spPr>
        </p:pic>
      </p:grpSp>
    </p:spTree>
    <p:extLst>
      <p:ext uri="{BB962C8B-B14F-4D97-AF65-F5344CB8AC3E}">
        <p14:creationId xmlns:p14="http://schemas.microsoft.com/office/powerpoint/2010/main" val="3353829783"/>
      </p:ext>
    </p:extLst>
  </p:cSld>
  <p:clrMapOvr>
    <a:masterClrMapping/>
  </p:clrMapOvr>
  <p:transition spd="slow">
    <p:wipe/>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ver with image">
    <p:spTree>
      <p:nvGrpSpPr>
        <p:cNvPr id="1" name=""/>
        <p:cNvGrpSpPr/>
        <p:nvPr/>
      </p:nvGrpSpPr>
      <p:grpSpPr>
        <a:xfrm>
          <a:off x="0" y="0"/>
          <a:ext cx="0" cy="0"/>
          <a:chOff x="0" y="0"/>
          <a:chExt cx="0" cy="0"/>
        </a:xfrm>
      </p:grpSpPr>
      <p:pic>
        <p:nvPicPr>
          <p:cNvPr id="13" name="Picture 12" descr="U.S. Department of War and Military Community and Family Policy logo lock up">
            <a:extLst>
              <a:ext uri="{FF2B5EF4-FFF2-40B4-BE49-F238E27FC236}">
                <a16:creationId xmlns:a16="http://schemas.microsoft.com/office/drawing/2014/main" id="{FFF637A4-11A9-9278-80EC-ED57429F60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1299" y="335409"/>
            <a:ext cx="6096000" cy="965200"/>
          </a:xfrm>
          <a:prstGeom prst="rect">
            <a:avLst/>
          </a:prstGeom>
        </p:spPr>
      </p:pic>
      <p:grpSp>
        <p:nvGrpSpPr>
          <p:cNvPr id="53" name="Group 52">
            <a:extLst>
              <a:ext uri="{FF2B5EF4-FFF2-40B4-BE49-F238E27FC236}">
                <a16:creationId xmlns:a16="http://schemas.microsoft.com/office/drawing/2014/main" id="{6EF97609-71ED-483F-FF43-386A705E3860}"/>
              </a:ext>
            </a:extLst>
          </p:cNvPr>
          <p:cNvGrpSpPr/>
          <p:nvPr userDrawn="1"/>
        </p:nvGrpSpPr>
        <p:grpSpPr>
          <a:xfrm>
            <a:off x="0" y="2024866"/>
            <a:ext cx="8944708" cy="4763048"/>
            <a:chOff x="0" y="2026917"/>
            <a:chExt cx="8944708" cy="4763048"/>
          </a:xfrm>
        </p:grpSpPr>
        <p:sp>
          <p:nvSpPr>
            <p:cNvPr id="54" name="Rectangle 53">
              <a:extLst>
                <a:ext uri="{FF2B5EF4-FFF2-40B4-BE49-F238E27FC236}">
                  <a16:creationId xmlns:a16="http://schemas.microsoft.com/office/drawing/2014/main" id="{6D03B1AA-7E47-3838-C1E5-E7EBE4C09230}"/>
                </a:ext>
              </a:extLst>
            </p:cNvPr>
            <p:cNvSpPr/>
            <p:nvPr userDrawn="1"/>
          </p:nvSpPr>
          <p:spPr>
            <a:xfrm>
              <a:off x="0" y="2026917"/>
              <a:ext cx="8944708" cy="4763048"/>
            </a:xfrm>
            <a:prstGeom prst="rect">
              <a:avLst/>
            </a:prstGeom>
            <a:gradFill>
              <a:gsLst>
                <a:gs pos="100000">
                  <a:srgbClr val="094C6E"/>
                </a:gs>
                <a:gs pos="51000">
                  <a:srgbClr val="00002D"/>
                </a:gs>
              </a:gsLst>
              <a:lin ang="5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dirty="0">
                <a:latin typeface="Aptos" panose="020B0004020202020204" pitchFamily="34" charset="0"/>
              </a:endParaRPr>
            </a:p>
          </p:txBody>
        </p:sp>
        <p:grpSp>
          <p:nvGrpSpPr>
            <p:cNvPr id="55" name="Group 54">
              <a:extLst>
                <a:ext uri="{FF2B5EF4-FFF2-40B4-BE49-F238E27FC236}">
                  <a16:creationId xmlns:a16="http://schemas.microsoft.com/office/drawing/2014/main" id="{3A2FC4DF-4FF8-07FB-C1B3-E5B6496D9C16}"/>
                </a:ext>
              </a:extLst>
            </p:cNvPr>
            <p:cNvGrpSpPr/>
            <p:nvPr userDrawn="1"/>
          </p:nvGrpSpPr>
          <p:grpSpPr>
            <a:xfrm rot="10800000">
              <a:off x="3648891" y="2040823"/>
              <a:ext cx="5295817" cy="4743789"/>
              <a:chOff x="0" y="2028307"/>
              <a:chExt cx="14630400" cy="4094019"/>
            </a:xfrm>
            <a:gradFill>
              <a:gsLst>
                <a:gs pos="0">
                  <a:srgbClr val="2C7DAC">
                    <a:alpha val="10000"/>
                  </a:srgbClr>
                </a:gs>
                <a:gs pos="65000">
                  <a:srgbClr val="2C7DAC">
                    <a:alpha val="0"/>
                  </a:srgbClr>
                </a:gs>
              </a:gsLst>
              <a:lin ang="2700000" scaled="0"/>
            </a:gradFill>
          </p:grpSpPr>
          <p:sp>
            <p:nvSpPr>
              <p:cNvPr id="56" name="Rectangle 55">
                <a:extLst>
                  <a:ext uri="{FF2B5EF4-FFF2-40B4-BE49-F238E27FC236}">
                    <a16:creationId xmlns:a16="http://schemas.microsoft.com/office/drawing/2014/main" id="{29E98FE9-5874-300A-8739-4C8125D40B93}"/>
                  </a:ext>
                </a:extLst>
              </p:cNvPr>
              <p:cNvSpPr/>
              <p:nvPr/>
            </p:nvSpPr>
            <p:spPr>
              <a:xfrm>
                <a:off x="0" y="202830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57" name="Rectangle 56">
                <a:extLst>
                  <a:ext uri="{FF2B5EF4-FFF2-40B4-BE49-F238E27FC236}">
                    <a16:creationId xmlns:a16="http://schemas.microsoft.com/office/drawing/2014/main" id="{3573C9A9-0078-8F9B-F561-E8AE7AAC2843}"/>
                  </a:ext>
                </a:extLst>
              </p:cNvPr>
              <p:cNvSpPr/>
              <p:nvPr/>
            </p:nvSpPr>
            <p:spPr>
              <a:xfrm>
                <a:off x="0" y="237745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58" name="Rectangle 57">
                <a:extLst>
                  <a:ext uri="{FF2B5EF4-FFF2-40B4-BE49-F238E27FC236}">
                    <a16:creationId xmlns:a16="http://schemas.microsoft.com/office/drawing/2014/main" id="{6244A6F4-3FB5-4831-2FBB-99622A4F357A}"/>
                  </a:ext>
                </a:extLst>
              </p:cNvPr>
              <p:cNvSpPr/>
              <p:nvPr/>
            </p:nvSpPr>
            <p:spPr>
              <a:xfrm>
                <a:off x="0" y="2730738"/>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59" name="Rectangle 58">
                <a:extLst>
                  <a:ext uri="{FF2B5EF4-FFF2-40B4-BE49-F238E27FC236}">
                    <a16:creationId xmlns:a16="http://schemas.microsoft.com/office/drawing/2014/main" id="{6A92D388-481F-BB14-43EA-900D69B6FE1D}"/>
                  </a:ext>
                </a:extLst>
              </p:cNvPr>
              <p:cNvSpPr/>
              <p:nvPr/>
            </p:nvSpPr>
            <p:spPr>
              <a:xfrm>
                <a:off x="0" y="307988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0" name="Rectangle 59">
                <a:extLst>
                  <a:ext uri="{FF2B5EF4-FFF2-40B4-BE49-F238E27FC236}">
                    <a16:creationId xmlns:a16="http://schemas.microsoft.com/office/drawing/2014/main" id="{12BF0FB3-78AF-5197-8A5C-B8A7410D113A}"/>
                  </a:ext>
                </a:extLst>
              </p:cNvPr>
              <p:cNvSpPr/>
              <p:nvPr/>
            </p:nvSpPr>
            <p:spPr>
              <a:xfrm>
                <a:off x="0" y="3441471"/>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1" name="Rectangle 60">
                <a:extLst>
                  <a:ext uri="{FF2B5EF4-FFF2-40B4-BE49-F238E27FC236}">
                    <a16:creationId xmlns:a16="http://schemas.microsoft.com/office/drawing/2014/main" id="{61EB3F95-5394-A7D4-676D-030A85034F25}"/>
                  </a:ext>
                </a:extLst>
              </p:cNvPr>
              <p:cNvSpPr/>
              <p:nvPr/>
            </p:nvSpPr>
            <p:spPr>
              <a:xfrm>
                <a:off x="0" y="3790615"/>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2" name="Rectangle 61">
                <a:extLst>
                  <a:ext uri="{FF2B5EF4-FFF2-40B4-BE49-F238E27FC236}">
                    <a16:creationId xmlns:a16="http://schemas.microsoft.com/office/drawing/2014/main" id="{4BA74232-42FF-3136-8D58-71B6478EDE84}"/>
                  </a:ext>
                </a:extLst>
              </p:cNvPr>
              <p:cNvSpPr/>
              <p:nvPr/>
            </p:nvSpPr>
            <p:spPr>
              <a:xfrm>
                <a:off x="0" y="414390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3" name="Rectangle 62">
                <a:extLst>
                  <a:ext uri="{FF2B5EF4-FFF2-40B4-BE49-F238E27FC236}">
                    <a16:creationId xmlns:a16="http://schemas.microsoft.com/office/drawing/2014/main" id="{E829AF05-C604-D1D0-0126-12AFDF09C061}"/>
                  </a:ext>
                </a:extLst>
              </p:cNvPr>
              <p:cNvSpPr/>
              <p:nvPr/>
            </p:nvSpPr>
            <p:spPr>
              <a:xfrm>
                <a:off x="0" y="449304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4" name="Rectangle 63">
                <a:extLst>
                  <a:ext uri="{FF2B5EF4-FFF2-40B4-BE49-F238E27FC236}">
                    <a16:creationId xmlns:a16="http://schemas.microsoft.com/office/drawing/2014/main" id="{637243F0-CC3A-81FF-7E73-820AF53DAC02}"/>
                  </a:ext>
                </a:extLst>
              </p:cNvPr>
              <p:cNvSpPr/>
              <p:nvPr/>
            </p:nvSpPr>
            <p:spPr>
              <a:xfrm>
                <a:off x="0" y="4846322"/>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dirty="0"/>
              </a:p>
            </p:txBody>
          </p:sp>
          <p:sp>
            <p:nvSpPr>
              <p:cNvPr id="65" name="Rectangle 64">
                <a:extLst>
                  <a:ext uri="{FF2B5EF4-FFF2-40B4-BE49-F238E27FC236}">
                    <a16:creationId xmlns:a16="http://schemas.microsoft.com/office/drawing/2014/main" id="{C48AA736-9AA8-653A-5CE6-816AB9B99DBE}"/>
                  </a:ext>
                </a:extLst>
              </p:cNvPr>
              <p:cNvSpPr/>
              <p:nvPr/>
            </p:nvSpPr>
            <p:spPr>
              <a:xfrm>
                <a:off x="0" y="5195466"/>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dirty="0"/>
              </a:p>
            </p:txBody>
          </p:sp>
          <p:sp>
            <p:nvSpPr>
              <p:cNvPr id="66" name="Rectangle 65">
                <a:extLst>
                  <a:ext uri="{FF2B5EF4-FFF2-40B4-BE49-F238E27FC236}">
                    <a16:creationId xmlns:a16="http://schemas.microsoft.com/office/drawing/2014/main" id="{027F665B-6D3C-CEFB-F96D-99781D7AD0E8}"/>
                  </a:ext>
                </a:extLst>
              </p:cNvPr>
              <p:cNvSpPr/>
              <p:nvPr/>
            </p:nvSpPr>
            <p:spPr>
              <a:xfrm>
                <a:off x="0" y="5548753"/>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7" name="Rectangle 66">
                <a:extLst>
                  <a:ext uri="{FF2B5EF4-FFF2-40B4-BE49-F238E27FC236}">
                    <a16:creationId xmlns:a16="http://schemas.microsoft.com/office/drawing/2014/main" id="{B9C6A066-6CB4-DCE6-CA65-BD1845E4494E}"/>
                  </a:ext>
                </a:extLst>
              </p:cNvPr>
              <p:cNvSpPr/>
              <p:nvPr/>
            </p:nvSpPr>
            <p:spPr>
              <a:xfrm>
                <a:off x="0" y="5897897"/>
                <a:ext cx="14630400" cy="2244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US"/>
              </a:p>
            </p:txBody>
          </p:sp>
        </p:grpSp>
      </p:grpSp>
      <p:sp>
        <p:nvSpPr>
          <p:cNvPr id="3" name="Picture Placeholder 1">
            <a:extLst>
              <a:ext uri="{FF2B5EF4-FFF2-40B4-BE49-F238E27FC236}">
                <a16:creationId xmlns:a16="http://schemas.microsoft.com/office/drawing/2014/main" id="{F1BC76D7-DF0D-1A3A-9AE1-97BA0912DB01}"/>
              </a:ext>
            </a:extLst>
          </p:cNvPr>
          <p:cNvSpPr>
            <a:spLocks noGrp="1" noChangeAspect="1"/>
          </p:cNvSpPr>
          <p:nvPr>
            <p:ph type="pic" sz="quarter" idx="14"/>
          </p:nvPr>
        </p:nvSpPr>
        <p:spPr>
          <a:xfrm>
            <a:off x="9097098" y="2025650"/>
            <a:ext cx="4971987" cy="4764315"/>
          </a:xfrm>
          <a:prstGeom prst="rect">
            <a:avLst/>
          </a:prstGeom>
          <a:noFill/>
        </p:spPr>
        <p:txBody>
          <a:bodyPr/>
          <a:lstStyle>
            <a:lvl1pPr>
              <a:defRPr b="0" i="0">
                <a:latin typeface="Aptos" panose="020B0004020202020204" pitchFamily="34" charset="0"/>
              </a:defRPr>
            </a:lvl1pPr>
          </a:lstStyle>
          <a:p>
            <a:endParaRPr lang="en-US"/>
          </a:p>
        </p:txBody>
      </p:sp>
      <p:sp>
        <p:nvSpPr>
          <p:cNvPr id="2" name="Rectangle 1">
            <a:extLst>
              <a:ext uri="{FF2B5EF4-FFF2-40B4-BE49-F238E27FC236}">
                <a16:creationId xmlns:a16="http://schemas.microsoft.com/office/drawing/2014/main" id="{B432F7CD-F37B-601F-DF7C-02E19711E655}"/>
              </a:ext>
            </a:extLst>
          </p:cNvPr>
          <p:cNvSpPr/>
          <p:nvPr userDrawn="1"/>
        </p:nvSpPr>
        <p:spPr>
          <a:xfrm rot="10800000">
            <a:off x="-9" y="6942667"/>
            <a:ext cx="14630407" cy="1286932"/>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sp>
        <p:nvSpPr>
          <p:cNvPr id="4" name="Rectangle 3">
            <a:extLst>
              <a:ext uri="{FF2B5EF4-FFF2-40B4-BE49-F238E27FC236}">
                <a16:creationId xmlns:a16="http://schemas.microsoft.com/office/drawing/2014/main" id="{A7A09512-9B6A-7A4D-87B4-64923C104C2D}"/>
              </a:ext>
            </a:extLst>
          </p:cNvPr>
          <p:cNvSpPr/>
          <p:nvPr userDrawn="1"/>
        </p:nvSpPr>
        <p:spPr>
          <a:xfrm>
            <a:off x="14222994" y="2025650"/>
            <a:ext cx="407406" cy="474634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E826D23-88ED-68E1-22D7-2EBE58D8174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315200" y="4114800"/>
            <a:ext cx="0" cy="0"/>
          </a:xfrm>
          <a:prstGeom prst="rect">
            <a:avLst/>
          </a:prstGeom>
        </p:spPr>
      </p:pic>
      <p:pic>
        <p:nvPicPr>
          <p:cNvPr id="10" name="Picture 9">
            <a:extLst>
              <a:ext uri="{FF2B5EF4-FFF2-40B4-BE49-F238E27FC236}">
                <a16:creationId xmlns:a16="http://schemas.microsoft.com/office/drawing/2014/main" id="{B25D53B4-5685-BAD7-A9C3-DA43BEA602E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315200" y="4114800"/>
            <a:ext cx="0" cy="0"/>
          </a:xfrm>
          <a:prstGeom prst="rect">
            <a:avLst/>
          </a:prstGeom>
        </p:spPr>
      </p:pic>
      <p:sp>
        <p:nvSpPr>
          <p:cNvPr id="25" name="Text Placeholder 14">
            <a:extLst>
              <a:ext uri="{FF2B5EF4-FFF2-40B4-BE49-F238E27FC236}">
                <a16:creationId xmlns:a16="http://schemas.microsoft.com/office/drawing/2014/main" id="{5BAE6EAC-E70E-CD50-7E9F-1EBC205EC0D0}"/>
              </a:ext>
            </a:extLst>
          </p:cNvPr>
          <p:cNvSpPr>
            <a:spLocks noGrp="1"/>
          </p:cNvSpPr>
          <p:nvPr>
            <p:ph type="body" sz="quarter" idx="13" hasCustomPrompt="1"/>
          </p:nvPr>
        </p:nvSpPr>
        <p:spPr>
          <a:xfrm>
            <a:off x="595313" y="2750188"/>
            <a:ext cx="7498820" cy="1663768"/>
          </a:xfrm>
          <a:prstGeom prst="rect">
            <a:avLst/>
          </a:prstGeom>
        </p:spPr>
        <p:txBody>
          <a:bodyPr>
            <a:normAutofit/>
          </a:bodyPr>
          <a:lstStyle>
            <a:lvl1pPr marL="0" indent="0">
              <a:lnSpc>
                <a:spcPct val="80000"/>
              </a:lnSpc>
              <a:buNone/>
              <a:defRPr sz="4400" b="1">
                <a:solidFill>
                  <a:schemeClr val="bg1"/>
                </a:solidFill>
              </a:defRPr>
            </a:lvl1pPr>
            <a:lvl2pPr marL="548640" indent="0">
              <a:buNone/>
              <a:defRPr>
                <a:solidFill>
                  <a:schemeClr val="bg1"/>
                </a:solidFill>
              </a:defRPr>
            </a:lvl2pPr>
            <a:lvl3pPr marL="1097280" indent="0">
              <a:buNone/>
              <a:defRPr>
                <a:solidFill>
                  <a:schemeClr val="bg1"/>
                </a:solidFill>
              </a:defRPr>
            </a:lvl3pPr>
            <a:lvl4pPr marL="1645920" indent="0">
              <a:buNone/>
              <a:defRPr>
                <a:solidFill>
                  <a:schemeClr val="bg1"/>
                </a:solidFill>
              </a:defRPr>
            </a:lvl4pPr>
            <a:lvl5pPr marL="2194560" indent="0">
              <a:buNone/>
              <a:defRPr>
                <a:solidFill>
                  <a:schemeClr val="bg1"/>
                </a:solidFill>
              </a:defRPr>
            </a:lvl5pPr>
          </a:lstStyle>
          <a:p>
            <a:pPr lvl="0"/>
            <a:r>
              <a:rPr lang="en-US" dirty="0"/>
              <a:t>Click to add presentation title here</a:t>
            </a:r>
          </a:p>
        </p:txBody>
      </p:sp>
      <p:sp>
        <p:nvSpPr>
          <p:cNvPr id="16" name="Text Placeholder 15">
            <a:extLst>
              <a:ext uri="{FF2B5EF4-FFF2-40B4-BE49-F238E27FC236}">
                <a16:creationId xmlns:a16="http://schemas.microsoft.com/office/drawing/2014/main" id="{315F4DCE-10B8-07B3-8EF5-96746376F30D}"/>
              </a:ext>
            </a:extLst>
          </p:cNvPr>
          <p:cNvSpPr>
            <a:spLocks noGrp="1"/>
          </p:cNvSpPr>
          <p:nvPr>
            <p:ph type="body" sz="quarter" idx="15" hasCustomPrompt="1"/>
          </p:nvPr>
        </p:nvSpPr>
        <p:spPr>
          <a:xfrm>
            <a:off x="467499" y="7465483"/>
            <a:ext cx="3347264" cy="535517"/>
          </a:xfrm>
        </p:spPr>
        <p:txBody>
          <a:bodyPr/>
          <a:lstStyle>
            <a:lvl1pPr>
              <a:buFontTx/>
              <a:buNone/>
              <a:defRPr sz="1600">
                <a:solidFill>
                  <a:schemeClr val="bg1"/>
                </a:solidFill>
              </a:defRPr>
            </a:lvl1pPr>
            <a:lvl2pPr>
              <a:buFontTx/>
              <a:buNone/>
              <a:defRPr sz="1600">
                <a:solidFill>
                  <a:schemeClr val="bg1"/>
                </a:solidFill>
              </a:defRPr>
            </a:lvl2pPr>
            <a:lvl3pPr>
              <a:buFontTx/>
              <a:buNone/>
              <a:defRPr sz="1600">
                <a:solidFill>
                  <a:schemeClr val="bg1"/>
                </a:solidFill>
              </a:defRPr>
            </a:lvl3pPr>
            <a:lvl4pPr>
              <a:buFontTx/>
              <a:buNone/>
              <a:defRPr sz="1600">
                <a:solidFill>
                  <a:schemeClr val="bg1"/>
                </a:solidFill>
              </a:defRPr>
            </a:lvl4pPr>
            <a:lvl5pPr>
              <a:buFontTx/>
              <a:buNone/>
              <a:defRPr sz="1600">
                <a:solidFill>
                  <a:schemeClr val="bg1"/>
                </a:solidFill>
              </a:defRPr>
            </a:lvl5pPr>
          </a:lstStyle>
          <a:p>
            <a:pPr lvl="0"/>
            <a:r>
              <a:rPr lang="en-US" dirty="0"/>
              <a:t>Month Day, Year</a:t>
            </a:r>
          </a:p>
        </p:txBody>
      </p:sp>
      <p:sp>
        <p:nvSpPr>
          <p:cNvPr id="7" name="Text Placeholder 6">
            <a:extLst>
              <a:ext uri="{FF2B5EF4-FFF2-40B4-BE49-F238E27FC236}">
                <a16:creationId xmlns:a16="http://schemas.microsoft.com/office/drawing/2014/main" id="{035A0887-B1AD-8708-1674-894F7DA84934}"/>
              </a:ext>
            </a:extLst>
          </p:cNvPr>
          <p:cNvSpPr>
            <a:spLocks noGrp="1"/>
          </p:cNvSpPr>
          <p:nvPr>
            <p:ph type="body" sz="quarter" idx="16"/>
          </p:nvPr>
        </p:nvSpPr>
        <p:spPr>
          <a:xfrm>
            <a:off x="595313" y="5145087"/>
            <a:ext cx="4662487" cy="967515"/>
          </a:xfrm>
        </p:spPr>
        <p:txBody>
          <a:bodyPr/>
          <a:lstStyle>
            <a:lvl1pPr>
              <a:buFontTx/>
              <a:buNone/>
              <a:defRPr sz="1800">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64241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left)">
                                      <p:cBhvr>
                                        <p:cTn id="7" dur="1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1000"/>
                        <p:tgtEl>
                          <p:spTgt spid="25"/>
                        </p:tgtEl>
                      </p:cBhvr>
                    </p:animEffect>
                  </p:childTnLst>
                </p:cTn>
              </p:par>
            </p:tnLst>
          </p:tmpl>
        </p:tmplLst>
      </p:bldP>
    </p:bld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815320" y="7563879"/>
            <a:ext cx="3291840" cy="438150"/>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sp>
        <p:nvSpPr>
          <p:cNvPr id="2" name="Title 1"/>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cxnSp>
        <p:nvCxnSpPr>
          <p:cNvPr id="21" name="Straight Connector 20">
            <a:extLst>
              <a:ext uri="{FF2B5EF4-FFF2-40B4-BE49-F238E27FC236}">
                <a16:creationId xmlns:a16="http://schemas.microsoft.com/office/drawing/2014/main" id="{05934FA7-5C2A-FDFB-37C4-B134090CF5FF}"/>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98ED9DBC-BE04-1616-596C-6AC5E5A8C9C1}"/>
              </a:ext>
            </a:extLst>
          </p:cNvPr>
          <p:cNvSpPr>
            <a:spLocks noGrp="1"/>
          </p:cNvSpPr>
          <p:nvPr>
            <p:ph type="body" sz="quarter" idx="14"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
        <p:nvSpPr>
          <p:cNvPr id="8" name="Rectangle 7">
            <a:extLst>
              <a:ext uri="{FF2B5EF4-FFF2-40B4-BE49-F238E27FC236}">
                <a16:creationId xmlns:a16="http://schemas.microsoft.com/office/drawing/2014/main" id="{CA7540AE-58A2-3BF7-78A7-77BD3FEB5057}"/>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10" name="Content Placeholder 8">
            <a:extLst>
              <a:ext uri="{FF2B5EF4-FFF2-40B4-BE49-F238E27FC236}">
                <a16:creationId xmlns:a16="http://schemas.microsoft.com/office/drawing/2014/main" id="{F7576399-A0EE-8BE6-9A25-E8BE0CA7F9F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11" name="Picture 10">
            <a:extLst>
              <a:ext uri="{FF2B5EF4-FFF2-40B4-BE49-F238E27FC236}">
                <a16:creationId xmlns:a16="http://schemas.microsoft.com/office/drawing/2014/main" id="{CEC65551-9F1A-4AD0-871C-F9C7E7862634}"/>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5" name="Text Placeholder 12">
            <a:extLst>
              <a:ext uri="{FF2B5EF4-FFF2-40B4-BE49-F238E27FC236}">
                <a16:creationId xmlns:a16="http://schemas.microsoft.com/office/drawing/2014/main" id="{1406EBE6-52A4-E730-D8AB-0BBD9E4EC4FB}"/>
              </a:ext>
            </a:extLst>
          </p:cNvPr>
          <p:cNvSpPr>
            <a:spLocks noGrp="1"/>
          </p:cNvSpPr>
          <p:nvPr>
            <p:ph type="body" sz="quarter" idx="15"/>
          </p:nvPr>
        </p:nvSpPr>
        <p:spPr>
          <a:xfrm>
            <a:off x="642023" y="1921187"/>
            <a:ext cx="6537960" cy="534924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2">
            <a:extLst>
              <a:ext uri="{FF2B5EF4-FFF2-40B4-BE49-F238E27FC236}">
                <a16:creationId xmlns:a16="http://schemas.microsoft.com/office/drawing/2014/main" id="{BCD4D9B7-5E46-D1C8-ABCC-5231E49F753D}"/>
              </a:ext>
            </a:extLst>
          </p:cNvPr>
          <p:cNvSpPr>
            <a:spLocks noGrp="1"/>
          </p:cNvSpPr>
          <p:nvPr>
            <p:ph type="body" sz="quarter" idx="16"/>
          </p:nvPr>
        </p:nvSpPr>
        <p:spPr>
          <a:xfrm>
            <a:off x="7569200" y="1921187"/>
            <a:ext cx="6537960" cy="534924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4219581"/>
      </p:ext>
    </p:extLst>
  </p:cSld>
  <p:clrMapOvr>
    <a:masterClrMapping/>
  </p:clrMapOvr>
  <p:hf hdr="0" ftr="0" dt="0"/>
  <p:extLst>
    <p:ext uri="{DCECCB84-F9BA-43D5-87BE-67443E8EF086}">
      <p15:sldGuideLst xmlns:p15="http://schemas.microsoft.com/office/powerpoint/2012/main">
        <p15:guide id="1" orient="horz" pos="134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815320" y="7563879"/>
            <a:ext cx="3291840" cy="438912"/>
          </a:xfrm>
        </p:spPr>
        <p:txBody>
          <a:bodyPr lIns="0" tIns="0" rIns="0" bIns="0"/>
          <a:lstStyle>
            <a:lvl1pPr>
              <a:defRPr sz="1000" b="0" i="0">
                <a:latin typeface="Aptos" panose="020B0004020202020204" pitchFamily="34" charset="0"/>
              </a:defRPr>
            </a:lvl1pPr>
          </a:lstStyle>
          <a:p>
            <a:fld id="{48F63A3B-78C7-47BE-AE5E-E10140E04643}" type="slidenum">
              <a:rPr lang="en-US" smtClean="0"/>
              <a:pPr/>
              <a:t>‹#›</a:t>
            </a:fld>
            <a:endParaRPr lang="en-US" dirty="0"/>
          </a:p>
        </p:txBody>
      </p:sp>
      <p:cxnSp>
        <p:nvCxnSpPr>
          <p:cNvPr id="21" name="Straight Connector 20">
            <a:extLst>
              <a:ext uri="{FF2B5EF4-FFF2-40B4-BE49-F238E27FC236}">
                <a16:creationId xmlns:a16="http://schemas.microsoft.com/office/drawing/2014/main" id="{05934FA7-5C2A-FDFB-37C4-B134090CF5FF}"/>
              </a:ext>
            </a:extLst>
          </p:cNvPr>
          <p:cNvCxnSpPr>
            <a:cxnSpLocks/>
          </p:cNvCxnSpPr>
          <p:nvPr userDrawn="1"/>
        </p:nvCxnSpPr>
        <p:spPr>
          <a:xfrm>
            <a:off x="642658" y="7447736"/>
            <a:ext cx="13987742" cy="0"/>
          </a:xfrm>
          <a:prstGeom prst="line">
            <a:avLst/>
          </a:prstGeom>
          <a:ln w="12700">
            <a:solidFill>
              <a:srgbClr val="1F3967"/>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625661DC-9A9F-AF60-EA14-CD1BA6C77143}"/>
              </a:ext>
            </a:extLst>
          </p:cNvPr>
          <p:cNvSpPr/>
          <p:nvPr userDrawn="1"/>
        </p:nvSpPr>
        <p:spPr>
          <a:xfrm rot="10800000">
            <a:off x="-17" y="0"/>
            <a:ext cx="14630410" cy="780020"/>
          </a:xfrm>
          <a:prstGeom prst="rect">
            <a:avLst/>
          </a:prstGeom>
          <a:gradFill>
            <a:gsLst>
              <a:gs pos="78000">
                <a:srgbClr val="0D618B"/>
              </a:gs>
              <a:gs pos="42000">
                <a:srgbClr val="1279AB"/>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pic>
        <p:nvPicPr>
          <p:cNvPr id="4" name="Content Placeholder 8">
            <a:extLst>
              <a:ext uri="{FF2B5EF4-FFF2-40B4-BE49-F238E27FC236}">
                <a16:creationId xmlns:a16="http://schemas.microsoft.com/office/drawing/2014/main" id="{676552BE-A7C0-A49F-8092-B61B4A4E60D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76847" y="133410"/>
            <a:ext cx="2282713" cy="551297"/>
          </a:xfrm>
          <a:prstGeom prst="rect">
            <a:avLst/>
          </a:prstGeom>
        </p:spPr>
      </p:pic>
      <p:pic>
        <p:nvPicPr>
          <p:cNvPr id="8" name="Picture 7">
            <a:extLst>
              <a:ext uri="{FF2B5EF4-FFF2-40B4-BE49-F238E27FC236}">
                <a16:creationId xmlns:a16="http://schemas.microsoft.com/office/drawing/2014/main" id="{7EEB44A4-B5BE-5F7B-E5E9-24433347BFA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184" y="114280"/>
            <a:ext cx="2870168" cy="565562"/>
          </a:xfrm>
          <a:prstGeom prst="rect">
            <a:avLst/>
          </a:prstGeom>
        </p:spPr>
      </p:pic>
      <p:sp>
        <p:nvSpPr>
          <p:cNvPr id="13" name="Text Placeholder 12">
            <a:extLst>
              <a:ext uri="{FF2B5EF4-FFF2-40B4-BE49-F238E27FC236}">
                <a16:creationId xmlns:a16="http://schemas.microsoft.com/office/drawing/2014/main" id="{E138F61D-3142-713C-9071-98F72ABFAE6E}"/>
              </a:ext>
            </a:extLst>
          </p:cNvPr>
          <p:cNvSpPr>
            <a:spLocks noGrp="1"/>
          </p:cNvSpPr>
          <p:nvPr>
            <p:ph type="body" sz="quarter" idx="14"/>
          </p:nvPr>
        </p:nvSpPr>
        <p:spPr>
          <a:xfrm>
            <a:off x="642024" y="1921187"/>
            <a:ext cx="13464501" cy="534924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1">
            <a:extLst>
              <a:ext uri="{FF2B5EF4-FFF2-40B4-BE49-F238E27FC236}">
                <a16:creationId xmlns:a16="http://schemas.microsoft.com/office/drawing/2014/main" id="{57F93936-9345-A97D-DB6D-F4FE4625F6AB}"/>
              </a:ext>
            </a:extLst>
          </p:cNvPr>
          <p:cNvSpPr>
            <a:spLocks noGrp="1"/>
          </p:cNvSpPr>
          <p:nvPr>
            <p:ph type="title" hasCustomPrompt="1"/>
          </p:nvPr>
        </p:nvSpPr>
        <p:spPr>
          <a:xfrm>
            <a:off x="642658" y="954038"/>
            <a:ext cx="13464502" cy="793132"/>
          </a:xfrm>
        </p:spPr>
        <p:txBody>
          <a:bodyPr lIns="0" tIns="0" rIns="0" bIns="0" anchor="t" anchorCtr="0">
            <a:noAutofit/>
          </a:bodyPr>
          <a:lstStyle>
            <a:lvl1pPr>
              <a:defRPr sz="3600" b="1" i="0">
                <a:solidFill>
                  <a:schemeClr val="accent6"/>
                </a:solidFill>
                <a:latin typeface="Aptos" panose="020B0004020202020204" pitchFamily="34" charset="0"/>
                <a:ea typeface="Roboto" panose="02000000000000000000" pitchFamily="2" charset="0"/>
              </a:defRPr>
            </a:lvl1pPr>
          </a:lstStyle>
          <a:p>
            <a:r>
              <a:rPr lang="en-US" dirty="0"/>
              <a:t>Click to Add Title Text Here</a:t>
            </a:r>
          </a:p>
        </p:txBody>
      </p:sp>
      <p:sp>
        <p:nvSpPr>
          <p:cNvPr id="5" name="Text Placeholder 8">
            <a:extLst>
              <a:ext uri="{FF2B5EF4-FFF2-40B4-BE49-F238E27FC236}">
                <a16:creationId xmlns:a16="http://schemas.microsoft.com/office/drawing/2014/main" id="{63340930-29DF-1BC7-4C03-E62031B466D1}"/>
              </a:ext>
            </a:extLst>
          </p:cNvPr>
          <p:cNvSpPr>
            <a:spLocks noGrp="1"/>
          </p:cNvSpPr>
          <p:nvPr>
            <p:ph type="body" sz="quarter" idx="15" hasCustomPrompt="1"/>
          </p:nvPr>
        </p:nvSpPr>
        <p:spPr>
          <a:xfrm>
            <a:off x="642657" y="7563498"/>
            <a:ext cx="9748252" cy="438912"/>
          </a:xfrm>
          <a:prstGeom prst="rect">
            <a:avLst/>
          </a:prstGeom>
        </p:spPr>
        <p:txBody>
          <a:bodyPr anchor="ctr" anchorCtr="0"/>
          <a:lstStyle>
            <a:lvl1pPr marL="0" indent="0">
              <a:buNone/>
              <a:defRPr sz="1200" b="1">
                <a:solidFill>
                  <a:schemeClr val="tx2"/>
                </a:solidFill>
              </a:defRPr>
            </a:lvl1pPr>
            <a:lvl2pPr marL="548640" indent="0">
              <a:buNone/>
              <a:defRPr/>
            </a:lvl2pPr>
            <a:lvl3pPr marL="1097280" indent="0">
              <a:buNone/>
              <a:defRPr/>
            </a:lvl3pPr>
            <a:lvl4pPr marL="1645920" indent="0">
              <a:buNone/>
              <a:defRPr/>
            </a:lvl4pPr>
            <a:lvl5pPr marL="2194560" indent="0">
              <a:buNone/>
              <a:defRPr/>
            </a:lvl5pPr>
          </a:lstStyle>
          <a:p>
            <a:r>
              <a:rPr lang="en-US" dirty="0"/>
              <a:t>Military Community and Family Policy Overview</a:t>
            </a:r>
          </a:p>
        </p:txBody>
      </p:sp>
    </p:spTree>
    <p:extLst>
      <p:ext uri="{BB962C8B-B14F-4D97-AF65-F5344CB8AC3E}">
        <p14:creationId xmlns:p14="http://schemas.microsoft.com/office/powerpoint/2010/main" val="2047248338"/>
      </p:ext>
    </p:extLst>
  </p:cSld>
  <p:clrMapOvr>
    <a:masterClrMapping/>
  </p:clrMapOvr>
  <p:hf hdr="0" ftr="0" dt="0"/>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1005840" y="2190750"/>
            <a:ext cx="12618720" cy="522160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0" tIns="0" rIns="0" bIns="0" rtlCol="0" anchor="ctr"/>
          <a:lstStyle>
            <a:lvl1pPr algn="r">
              <a:defRPr sz="1100">
                <a:solidFill>
                  <a:schemeClr val="tx1">
                    <a:tint val="75000"/>
                  </a:schemeClr>
                </a:solidFill>
                <a:latin typeface="Helvetica" pitchFamily="2"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602351449"/>
      </p:ext>
    </p:extLst>
  </p:cSld>
  <p:clrMap bg1="lt1" tx1="dk1" bg2="lt2" tx2="dk2" accent1="accent1" accent2="accent2" accent3="accent3" accent4="accent4" accent5="accent5" accent6="accent6" hlink="hlink" folHlink="folHlink"/>
  <p:sldLayoutIdLst>
    <p:sldLayoutId id="2147483690" r:id="rId1"/>
    <p:sldLayoutId id="2147483692" r:id="rId2"/>
    <p:sldLayoutId id="2147483685" r:id="rId3"/>
    <p:sldLayoutId id="2147483693" r:id="rId4"/>
    <p:sldLayoutId id="2147483694" r:id="rId5"/>
    <p:sldLayoutId id="2147483695" r:id="rId6"/>
    <p:sldLayoutId id="2147483696" r:id="rId7"/>
    <p:sldLayoutId id="2147483697" r:id="rId8"/>
    <p:sldLayoutId id="2147483699" r:id="rId9"/>
    <p:sldLayoutId id="2147483702" r:id="rId10"/>
    <p:sldLayoutId id="2147483703" r:id="rId11"/>
  </p:sldLayoutIdLst>
  <p:hf hdr="0" ftr="0" dt="0"/>
  <p:txStyles>
    <p:titleStyle>
      <a:lvl1pPr algn="l" defTabSz="1097280" rtl="0" eaLnBrk="1" latinLnBrk="0" hangingPunct="1">
        <a:lnSpc>
          <a:spcPct val="90000"/>
        </a:lnSpc>
        <a:spcBef>
          <a:spcPct val="0"/>
        </a:spcBef>
        <a:buNone/>
        <a:defRPr sz="4000" b="1" kern="1200">
          <a:solidFill>
            <a:schemeClr val="tx1">
              <a:lumMod val="65000"/>
              <a:lumOff val="35000"/>
            </a:schemeClr>
          </a:solidFill>
          <a:latin typeface="Helvetica" pitchFamily="2" charset="0"/>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2400" kern="1200">
          <a:solidFill>
            <a:schemeClr val="tx1">
              <a:lumMod val="65000"/>
              <a:lumOff val="35000"/>
            </a:schemeClr>
          </a:solidFill>
          <a:latin typeface="Helvetica" pitchFamily="2" charset="0"/>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Helvetica" pitchFamily="2" charset="0"/>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2" userDrawn="1">
          <p15:clr>
            <a:srgbClr val="F26B43"/>
          </p15:clr>
        </p15:guide>
        <p15:guide id="2" pos="46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2657" y="438150"/>
            <a:ext cx="12981903" cy="1590676"/>
          </a:xfrm>
          <a:prstGeom prst="rect">
            <a:avLst/>
          </a:prstGeom>
        </p:spPr>
        <p:txBody>
          <a:bodyPr vert="horz" wrap="square" lIns="0" tIns="0" rIns="0" bIns="0" rtlCol="0" anchor="ctr">
            <a:normAutofit/>
          </a:bodyPr>
          <a:lstStyle/>
          <a:p>
            <a:r>
              <a:rPr lang="en-US" dirty="0"/>
              <a:t>Click to edit Master title style</a:t>
            </a:r>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0" tIns="0" rIns="0" bIns="0" rtlCol="0" anchor="ctr"/>
          <a:lstStyle>
            <a:lvl1pPr algn="r">
              <a:defRPr sz="1100" b="0" i="0">
                <a:solidFill>
                  <a:schemeClr val="tx1">
                    <a:tint val="75000"/>
                  </a:schemeClr>
                </a:solidFill>
                <a:latin typeface="Aptos" panose="020B0004020202020204" pitchFamily="34" charset="0"/>
              </a:defRPr>
            </a:lvl1pPr>
          </a:lstStyle>
          <a:p>
            <a:fld id="{48F63A3B-78C7-47BE-AE5E-E10140E04643}" type="slidenum">
              <a:rPr lang="en-US" smtClean="0"/>
              <a:pPr/>
              <a:t>‹#›</a:t>
            </a:fld>
            <a:endParaRPr lang="en-US" dirty="0"/>
          </a:p>
        </p:txBody>
      </p:sp>
      <p:sp>
        <p:nvSpPr>
          <p:cNvPr id="7" name="Text Placeholder 6">
            <a:extLst>
              <a:ext uri="{FF2B5EF4-FFF2-40B4-BE49-F238E27FC236}">
                <a16:creationId xmlns:a16="http://schemas.microsoft.com/office/drawing/2014/main" id="{62B9D394-B32B-0334-B680-CE2FDD0F6895}"/>
              </a:ext>
            </a:extLst>
          </p:cNvPr>
          <p:cNvSpPr>
            <a:spLocks noGrp="1"/>
          </p:cNvSpPr>
          <p:nvPr>
            <p:ph type="body" idx="1"/>
          </p:nvPr>
        </p:nvSpPr>
        <p:spPr>
          <a:xfrm>
            <a:off x="642022" y="2190750"/>
            <a:ext cx="12981903" cy="52212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8506314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Lst>
  <p:hf hdr="0" ftr="0" dt="0"/>
  <p:txStyles>
    <p:titleStyle>
      <a:lvl1pPr algn="l" defTabSz="1097280" rtl="0" eaLnBrk="1" latinLnBrk="0" hangingPunct="1">
        <a:lnSpc>
          <a:spcPct val="90000"/>
        </a:lnSpc>
        <a:spcBef>
          <a:spcPct val="0"/>
        </a:spcBef>
        <a:buNone/>
        <a:defRPr sz="4000" b="1" i="0" kern="1200">
          <a:solidFill>
            <a:schemeClr val="accent6"/>
          </a:solidFill>
          <a:latin typeface="Aptos" panose="020B0004020202020204" pitchFamily="34" charset="0"/>
          <a:ea typeface="+mj-ea"/>
          <a:cs typeface="+mj-cs"/>
        </a:defRPr>
      </a:lvl1pPr>
    </p:titleStyle>
    <p:bodyStyle>
      <a:lvl1pPr marL="342900" indent="-342900" algn="l" defTabSz="1097280" rtl="0" eaLnBrk="1" latinLnBrk="0" hangingPunct="1">
        <a:lnSpc>
          <a:spcPct val="80000"/>
        </a:lnSpc>
        <a:spcBef>
          <a:spcPts val="300"/>
        </a:spcBef>
        <a:spcAft>
          <a:spcPts val="200"/>
        </a:spcAft>
        <a:buClrTx/>
        <a:buFont typeface="Arial" panose="020B0604020202020204" pitchFamily="34" charset="0"/>
        <a:buChar char="•"/>
        <a:defRPr sz="2400" b="0" i="0" kern="1200">
          <a:solidFill>
            <a:schemeClr val="tx1"/>
          </a:solidFill>
          <a:latin typeface="Aptos" panose="020B0004020202020204" pitchFamily="34" charset="0"/>
          <a:ea typeface="+mn-ea"/>
          <a:cs typeface="+mn-cs"/>
        </a:defRPr>
      </a:lvl1pPr>
      <a:lvl2pPr marL="822960" indent="-274320" algn="l" defTabSz="1097280" rtl="0" eaLnBrk="1" latinLnBrk="0" hangingPunct="1">
        <a:lnSpc>
          <a:spcPct val="90000"/>
        </a:lnSpc>
        <a:spcBef>
          <a:spcPts val="600"/>
        </a:spcBef>
        <a:buClrTx/>
        <a:buFont typeface="Arial" panose="020B0604020202020204" pitchFamily="34" charset="0"/>
        <a:buChar char="•"/>
        <a:defRPr sz="2000" b="0" i="0" kern="1200">
          <a:solidFill>
            <a:schemeClr val="tx1"/>
          </a:solidFill>
          <a:latin typeface="Aptos" panose="020B0004020202020204" pitchFamily="34" charset="0"/>
          <a:ea typeface="+mn-ea"/>
          <a:cs typeface="+mn-cs"/>
        </a:defRPr>
      </a:lvl2pPr>
      <a:lvl3pPr marL="1371600" indent="-274320" algn="l" defTabSz="1097280" rtl="0" eaLnBrk="1" latinLnBrk="0" hangingPunct="1">
        <a:lnSpc>
          <a:spcPct val="90000"/>
        </a:lnSpc>
        <a:spcBef>
          <a:spcPts val="600"/>
        </a:spcBef>
        <a:buClrTx/>
        <a:buFont typeface="Arial" panose="020B0604020202020204" pitchFamily="34" charset="0"/>
        <a:buChar char="•"/>
        <a:defRPr sz="1600" b="0" i="0" kern="1200">
          <a:solidFill>
            <a:schemeClr val="tx1"/>
          </a:solidFill>
          <a:latin typeface="Aptos" panose="020B0004020202020204" pitchFamily="34" charset="0"/>
          <a:ea typeface="+mn-ea"/>
          <a:cs typeface="+mn-cs"/>
        </a:defRPr>
      </a:lvl3pPr>
      <a:lvl4pPr marL="1920240" indent="-274320" algn="l" defTabSz="1097280" rtl="0" eaLnBrk="1" latinLnBrk="0" hangingPunct="1">
        <a:lnSpc>
          <a:spcPct val="90000"/>
        </a:lnSpc>
        <a:spcBef>
          <a:spcPts val="600"/>
        </a:spcBef>
        <a:buClrTx/>
        <a:buFont typeface="Arial" panose="020B0604020202020204" pitchFamily="34" charset="0"/>
        <a:buChar char="•"/>
        <a:defRPr sz="1600" b="0" i="0" kern="1200">
          <a:solidFill>
            <a:schemeClr val="tx1"/>
          </a:solidFill>
          <a:latin typeface="Aptos" panose="020B0004020202020204" pitchFamily="34" charset="0"/>
          <a:ea typeface="+mn-ea"/>
          <a:cs typeface="+mn-cs"/>
        </a:defRPr>
      </a:lvl4pPr>
      <a:lvl5pPr marL="2468880" indent="-274320" algn="l" defTabSz="1097280" rtl="0" eaLnBrk="1" latinLnBrk="0" hangingPunct="1">
        <a:lnSpc>
          <a:spcPct val="90000"/>
        </a:lnSpc>
        <a:spcBef>
          <a:spcPts val="600"/>
        </a:spcBef>
        <a:buClr>
          <a:schemeClr val="bg2">
            <a:lumMod val="90000"/>
          </a:schemeClr>
        </a:buClr>
        <a:buFont typeface="Arial" panose="020B0604020202020204" pitchFamily="34" charset="0"/>
        <a:buChar char="•"/>
        <a:defRPr sz="1600" b="0" i="0" kern="1200">
          <a:solidFill>
            <a:schemeClr val="tx1">
              <a:lumMod val="95000"/>
              <a:lumOff val="5000"/>
            </a:schemeClr>
          </a:solidFill>
          <a:latin typeface="Aptos" panose="020B0004020202020204" pitchFamily="34" charset="0"/>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2">
          <p15:clr>
            <a:srgbClr val="F26B43"/>
          </p15:clr>
        </p15:guide>
        <p15:guide id="2" pos="46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35.png"/><Relationship Id="rId4" Type="http://schemas.openxmlformats.org/officeDocument/2006/relationships/hyperlink" Target="mailto:CareerCoach@SpouseWorks.mi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5.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microsoft.com/office/2018/10/relationships/comments" Target="../comments/modernComment_126C_9D465110.xm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hyperlink" Target="http://www.militaryonesource.mil/" TargetMode="External"/><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notesSlide" Target="../notesSlides/notesSlide9.xml"/><Relationship Id="rId7" Type="http://schemas.openxmlformats.org/officeDocument/2006/relationships/image" Target="../media/image26.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Service member with family ">
            <a:extLst>
              <a:ext uri="{FF2B5EF4-FFF2-40B4-BE49-F238E27FC236}">
                <a16:creationId xmlns:a16="http://schemas.microsoft.com/office/drawing/2014/main" id="{114504EC-DD8F-6752-F41B-362DA1A36549}"/>
              </a:ext>
            </a:extLst>
          </p:cNvPr>
          <p:cNvPicPr>
            <a:picLocks noGrp="1" noChangeAspect="1"/>
          </p:cNvPicPr>
          <p:nvPr>
            <p:ph type="pic" sz="quarter" idx="14"/>
          </p:nvPr>
        </p:nvPicPr>
        <p:blipFill>
          <a:blip r:embed="rId3">
            <a:extLst>
              <a:ext uri="{28A0092B-C50C-407E-A947-70E740481C1C}">
                <a14:useLocalDpi xmlns:a14="http://schemas.microsoft.com/office/drawing/2010/main"/>
              </a:ext>
            </a:extLst>
          </a:blip>
          <a:srcRect/>
          <a:stretch/>
        </p:blipFill>
        <p:spPr>
          <a:prstGeom prst="rect">
            <a:avLst/>
          </a:prstGeom>
          <a:noFill/>
        </p:spPr>
      </p:pic>
      <p:sp>
        <p:nvSpPr>
          <p:cNvPr id="3" name="Text Placeholder 2">
            <a:extLst>
              <a:ext uri="{FF2B5EF4-FFF2-40B4-BE49-F238E27FC236}">
                <a16:creationId xmlns:a16="http://schemas.microsoft.com/office/drawing/2014/main" id="{0152A4FC-3028-0D13-C37C-A7D683D47C17}"/>
              </a:ext>
            </a:extLst>
          </p:cNvPr>
          <p:cNvSpPr>
            <a:spLocks noGrp="1"/>
          </p:cNvSpPr>
          <p:nvPr>
            <p:ph type="body" sz="quarter" idx="13"/>
          </p:nvPr>
        </p:nvSpPr>
        <p:spPr>
          <a:xfrm>
            <a:off x="595313" y="2750188"/>
            <a:ext cx="7498820" cy="1880806"/>
          </a:xfrm>
        </p:spPr>
        <p:txBody>
          <a:bodyPr>
            <a:normAutofit/>
          </a:bodyPr>
          <a:lstStyle/>
          <a:p>
            <a:pPr>
              <a:spcBef>
                <a:spcPts val="600"/>
              </a:spcBef>
            </a:pPr>
            <a:r>
              <a:rPr lang="en-US" dirty="0"/>
              <a:t>Military Community </a:t>
            </a:r>
            <a:br>
              <a:rPr lang="en-US" dirty="0"/>
            </a:br>
            <a:r>
              <a:rPr lang="en-US" dirty="0"/>
              <a:t>and Family Policy </a:t>
            </a:r>
            <a:br>
              <a:rPr lang="en-US" dirty="0"/>
            </a:br>
            <a:r>
              <a:rPr lang="en-US" b="0" dirty="0">
                <a:latin typeface="Aptos Light" panose="020B0004020202020204" pitchFamily="34" charset="0"/>
              </a:rPr>
              <a:t>Overview</a:t>
            </a:r>
            <a:endParaRPr lang="en-US" dirty="0"/>
          </a:p>
        </p:txBody>
      </p:sp>
      <p:sp>
        <p:nvSpPr>
          <p:cNvPr id="4" name="Text Placeholder 3">
            <a:extLst>
              <a:ext uri="{FF2B5EF4-FFF2-40B4-BE49-F238E27FC236}">
                <a16:creationId xmlns:a16="http://schemas.microsoft.com/office/drawing/2014/main" id="{D3791333-A031-CA5E-7D8D-E456EF3A0A35}"/>
              </a:ext>
            </a:extLst>
          </p:cNvPr>
          <p:cNvSpPr>
            <a:spLocks noGrp="1"/>
          </p:cNvSpPr>
          <p:nvPr>
            <p:ph type="body" sz="quarter" idx="15"/>
          </p:nvPr>
        </p:nvSpPr>
        <p:spPr/>
        <p:txBody>
          <a:bodyPr/>
          <a:lstStyle/>
          <a:p>
            <a:r>
              <a:rPr lang="en-US" dirty="0"/>
              <a:t>August 10, 2026</a:t>
            </a:r>
          </a:p>
        </p:txBody>
      </p:sp>
      <p:sp>
        <p:nvSpPr>
          <p:cNvPr id="6" name="Text Placeholder 5">
            <a:extLst>
              <a:ext uri="{FF2B5EF4-FFF2-40B4-BE49-F238E27FC236}">
                <a16:creationId xmlns:a16="http://schemas.microsoft.com/office/drawing/2014/main" id="{B3E6335F-AB23-E912-6496-698F3B5CCF94}"/>
              </a:ext>
            </a:extLst>
          </p:cNvPr>
          <p:cNvSpPr>
            <a:spLocks noGrp="1"/>
          </p:cNvSpPr>
          <p:nvPr>
            <p:ph type="body" sz="quarter" idx="16"/>
          </p:nvPr>
        </p:nvSpPr>
        <p:spPr>
          <a:xfrm>
            <a:off x="561315" y="4630994"/>
            <a:ext cx="4012559" cy="1167378"/>
          </a:xfrm>
        </p:spPr>
        <p:txBody>
          <a:bodyPr/>
          <a:lstStyle/>
          <a:p>
            <a:pPr marL="0" indent="0">
              <a:buNone/>
            </a:pPr>
            <a:r>
              <a:rPr lang="en-US" dirty="0">
                <a:solidFill>
                  <a:schemeClr val="bg1"/>
                </a:solidFill>
              </a:rPr>
              <a:t>Mr. Dave Julian</a:t>
            </a:r>
          </a:p>
          <a:p>
            <a:pPr marL="0" indent="0">
              <a:buNone/>
            </a:pPr>
            <a:r>
              <a:rPr lang="en-US" dirty="0"/>
              <a:t>Senior Advisor</a:t>
            </a:r>
          </a:p>
          <a:p>
            <a:pPr marL="0" indent="0">
              <a:buNone/>
            </a:pPr>
            <a:r>
              <a:rPr lang="en-US" dirty="0">
                <a:solidFill>
                  <a:schemeClr val="bg1"/>
                </a:solidFill>
              </a:rPr>
              <a:t>Military Community and Family Policy</a:t>
            </a:r>
          </a:p>
        </p:txBody>
      </p:sp>
      <p:sp>
        <p:nvSpPr>
          <p:cNvPr id="2" name="Title 1">
            <a:extLst>
              <a:ext uri="{FF2B5EF4-FFF2-40B4-BE49-F238E27FC236}">
                <a16:creationId xmlns:a16="http://schemas.microsoft.com/office/drawing/2014/main" id="{6AC5BEA8-456D-4333-8113-0FD3ABECB104}"/>
              </a:ext>
            </a:extLst>
          </p:cNvPr>
          <p:cNvSpPr>
            <a:spLocks noGrp="1"/>
          </p:cNvSpPr>
          <p:nvPr>
            <p:ph type="title" idx="4294967295"/>
          </p:nvPr>
        </p:nvSpPr>
        <p:spPr>
          <a:xfrm>
            <a:off x="0" y="846138"/>
            <a:ext cx="12982575" cy="1590675"/>
          </a:xfrm>
        </p:spPr>
        <p:txBody>
          <a:bodyPr/>
          <a:lstStyle/>
          <a:p>
            <a:r>
              <a:rPr lang="en-US" dirty="0">
                <a:solidFill>
                  <a:schemeClr val="bg1"/>
                </a:solidFill>
              </a:rPr>
              <a:t>Slide Title</a:t>
            </a:r>
          </a:p>
        </p:txBody>
      </p:sp>
      <p:sp>
        <p:nvSpPr>
          <p:cNvPr id="7" name="Text Placeholder 5">
            <a:extLst>
              <a:ext uri="{FF2B5EF4-FFF2-40B4-BE49-F238E27FC236}">
                <a16:creationId xmlns:a16="http://schemas.microsoft.com/office/drawing/2014/main" id="{C00CBF4B-BE01-0880-C722-321909F6FB9A}"/>
              </a:ext>
            </a:extLst>
          </p:cNvPr>
          <p:cNvSpPr txBox="1">
            <a:spLocks/>
          </p:cNvSpPr>
          <p:nvPr/>
        </p:nvSpPr>
        <p:spPr>
          <a:xfrm>
            <a:off x="5533303" y="4625410"/>
            <a:ext cx="4012559" cy="1167378"/>
          </a:xfrm>
          <a:prstGeom prst="rect">
            <a:avLst/>
          </a:prstGeom>
        </p:spPr>
        <p:txBody>
          <a:bodyPr vert="horz" lIns="0" tIns="0" rIns="0" bIns="0" rtlCol="0">
            <a:normAutofit/>
          </a:bodyPr>
          <a:lstStyle>
            <a:lvl1pPr marL="274320" indent="-274320" algn="l" defTabSz="1097280" rtl="0" eaLnBrk="1" latinLnBrk="0" hangingPunct="1">
              <a:lnSpc>
                <a:spcPct val="90000"/>
              </a:lnSpc>
              <a:spcBef>
                <a:spcPts val="1200"/>
              </a:spcBef>
              <a:buFontTx/>
              <a:buNone/>
              <a:defRPr sz="1800" kern="1200">
                <a:solidFill>
                  <a:schemeClr val="bg1"/>
                </a:solidFill>
                <a:latin typeface="Helvetica" pitchFamily="2" charset="0"/>
                <a:ea typeface="+mn-ea"/>
                <a:cs typeface="+mn-cs"/>
              </a:defRPr>
            </a:lvl1pPr>
            <a:lvl2pPr marL="822960" indent="-274320" algn="l" defTabSz="1097280" rtl="0" eaLnBrk="1" latinLnBrk="0" hangingPunct="1">
              <a:lnSpc>
                <a:spcPct val="90000"/>
              </a:lnSpc>
              <a:spcBef>
                <a:spcPts val="600"/>
              </a:spcBef>
              <a:buFontTx/>
              <a:buNone/>
              <a:defRPr sz="2000" kern="1200">
                <a:solidFill>
                  <a:schemeClr val="bg1"/>
                </a:solidFill>
                <a:latin typeface="Helvetica" pitchFamily="2" charset="0"/>
                <a:ea typeface="+mn-ea"/>
                <a:cs typeface="+mn-cs"/>
              </a:defRPr>
            </a:lvl2pPr>
            <a:lvl3pPr marL="1371600" indent="-274320" algn="l" defTabSz="1097280" rtl="0" eaLnBrk="1" latinLnBrk="0" hangingPunct="1">
              <a:lnSpc>
                <a:spcPct val="90000"/>
              </a:lnSpc>
              <a:spcBef>
                <a:spcPts val="600"/>
              </a:spcBef>
              <a:buFontTx/>
              <a:buNone/>
              <a:defRPr sz="1600" kern="1200">
                <a:solidFill>
                  <a:schemeClr val="bg1"/>
                </a:solidFill>
                <a:latin typeface="Helvetica" pitchFamily="2" charset="0"/>
                <a:ea typeface="+mn-ea"/>
                <a:cs typeface="+mn-cs"/>
              </a:defRPr>
            </a:lvl3pPr>
            <a:lvl4pPr marL="1920240" indent="-274320" algn="l" defTabSz="1097280" rtl="0" eaLnBrk="1" latinLnBrk="0" hangingPunct="1">
              <a:lnSpc>
                <a:spcPct val="90000"/>
              </a:lnSpc>
              <a:spcBef>
                <a:spcPts val="600"/>
              </a:spcBef>
              <a:buFontTx/>
              <a:buNone/>
              <a:defRPr sz="1600" kern="1200">
                <a:solidFill>
                  <a:schemeClr val="bg1"/>
                </a:solidFill>
                <a:latin typeface="Helvetica" pitchFamily="2" charset="0"/>
                <a:ea typeface="+mn-ea"/>
                <a:cs typeface="+mn-cs"/>
              </a:defRPr>
            </a:lvl4pPr>
            <a:lvl5pPr marL="2468880" indent="-274320" algn="l" defTabSz="1097280" rtl="0" eaLnBrk="1" latinLnBrk="0" hangingPunct="1">
              <a:lnSpc>
                <a:spcPct val="90000"/>
              </a:lnSpc>
              <a:spcBef>
                <a:spcPts val="600"/>
              </a:spcBef>
              <a:buFontTx/>
              <a:buNone/>
              <a:defRPr sz="1600" kern="1200">
                <a:solidFill>
                  <a:schemeClr val="bg1"/>
                </a:solidFill>
                <a:latin typeface="Helvetica" pitchFamily="2" charset="0"/>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r>
              <a:rPr lang="en-US" dirty="0"/>
              <a:t>Ms. Josie Beets</a:t>
            </a:r>
          </a:p>
          <a:p>
            <a:pPr marL="0" indent="0"/>
            <a:r>
              <a:rPr lang="en-US" dirty="0"/>
              <a:t>Acting Director</a:t>
            </a:r>
          </a:p>
          <a:p>
            <a:pPr marL="0" indent="0"/>
            <a:r>
              <a:rPr lang="en-US" dirty="0"/>
              <a:t>Office of Spouse Employment</a:t>
            </a:r>
          </a:p>
        </p:txBody>
      </p:sp>
    </p:spTree>
    <p:extLst>
      <p:ext uri="{BB962C8B-B14F-4D97-AF65-F5344CB8AC3E}">
        <p14:creationId xmlns:p14="http://schemas.microsoft.com/office/powerpoint/2010/main" val="3861465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47B00-C26D-78F6-FE80-820B96C915D5}"/>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F342FDCE-292F-CDD6-32C6-E8BC19311C1A}"/>
              </a:ext>
            </a:extLst>
          </p:cNvPr>
          <p:cNvSpPr>
            <a:spLocks noGrp="1"/>
          </p:cNvSpPr>
          <p:nvPr>
            <p:ph type="title"/>
          </p:nvPr>
        </p:nvSpPr>
        <p:spPr/>
        <p:txBody>
          <a:bodyPr/>
          <a:lstStyle/>
          <a:p>
            <a:r>
              <a:rPr lang="en-US" dirty="0"/>
              <a:t>Introducing SpouseWorks</a:t>
            </a:r>
          </a:p>
        </p:txBody>
      </p:sp>
      <p:sp>
        <p:nvSpPr>
          <p:cNvPr id="24" name="Content Placeholder 23">
            <a:extLst>
              <a:ext uri="{FF2B5EF4-FFF2-40B4-BE49-F238E27FC236}">
                <a16:creationId xmlns:a16="http://schemas.microsoft.com/office/drawing/2014/main" id="{8955F48F-D43E-5914-6899-1995AA6A7544}"/>
              </a:ext>
            </a:extLst>
          </p:cNvPr>
          <p:cNvSpPr>
            <a:spLocks noGrp="1"/>
          </p:cNvSpPr>
          <p:nvPr>
            <p:ph idx="1"/>
          </p:nvPr>
        </p:nvSpPr>
        <p:spPr>
          <a:xfrm>
            <a:off x="642657" y="2150234"/>
            <a:ext cx="6142191" cy="4957182"/>
          </a:xfrm>
        </p:spPr>
        <p:txBody>
          <a:bodyPr/>
          <a:lstStyle/>
          <a:p>
            <a:pPr marL="0" indent="0">
              <a:lnSpc>
                <a:spcPct val="100000"/>
              </a:lnSpc>
              <a:spcAft>
                <a:spcPts val="1200"/>
              </a:spcAft>
              <a:buNone/>
            </a:pPr>
            <a:r>
              <a:rPr lang="en-US" sz="2400" b="1">
                <a:solidFill>
                  <a:srgbClr val="1F3967"/>
                </a:solidFill>
              </a:rPr>
              <a:t>Previous brand experience</a:t>
            </a:r>
          </a:p>
          <a:p>
            <a:pPr marL="0" indent="0">
              <a:lnSpc>
                <a:spcPct val="100000"/>
              </a:lnSpc>
              <a:spcAft>
                <a:spcPts val="1200"/>
              </a:spcAft>
              <a:buNone/>
            </a:pPr>
            <a:r>
              <a:rPr lang="en-US"/>
              <a:t>Military spouses often experience our support as a collection of separate programs and websites rather than one connected system.</a:t>
            </a:r>
            <a:endParaRPr lang="en-US">
              <a:solidFill>
                <a:schemeClr val="bg1"/>
              </a:solidFill>
            </a:endParaRPr>
          </a:p>
          <a:p>
            <a:pPr marL="457200" indent="-457200">
              <a:spcAft>
                <a:spcPts val="1200"/>
              </a:spcAft>
            </a:pPr>
            <a:endParaRPr lang="en-US"/>
          </a:p>
          <a:p>
            <a:pPr marL="457200" indent="-457200">
              <a:spcAft>
                <a:spcPts val="1200"/>
              </a:spcAft>
            </a:pPr>
            <a:endParaRPr lang="en-US"/>
          </a:p>
        </p:txBody>
      </p:sp>
      <p:sp>
        <p:nvSpPr>
          <p:cNvPr id="2" name="Content Placeholder 1">
            <a:extLst>
              <a:ext uri="{FF2B5EF4-FFF2-40B4-BE49-F238E27FC236}">
                <a16:creationId xmlns:a16="http://schemas.microsoft.com/office/drawing/2014/main" id="{51E5AFD1-E728-9A29-3DA7-F02CCC8E6536}"/>
              </a:ext>
            </a:extLst>
          </p:cNvPr>
          <p:cNvSpPr>
            <a:spLocks noGrp="1"/>
          </p:cNvSpPr>
          <p:nvPr>
            <p:ph idx="13"/>
          </p:nvPr>
        </p:nvSpPr>
        <p:spPr>
          <a:xfrm>
            <a:off x="7686009" y="2150234"/>
            <a:ext cx="6437765" cy="4957182"/>
          </a:xfrm>
        </p:spPr>
        <p:txBody>
          <a:bodyPr/>
          <a:lstStyle/>
          <a:p>
            <a:pPr marL="0" indent="0">
              <a:lnSpc>
                <a:spcPct val="100000"/>
              </a:lnSpc>
              <a:spcAft>
                <a:spcPts val="1200"/>
              </a:spcAft>
              <a:buNone/>
            </a:pPr>
            <a:r>
              <a:rPr lang="en-US" sz="2400" b="1" dirty="0">
                <a:solidFill>
                  <a:srgbClr val="1F3967"/>
                </a:solidFill>
              </a:rPr>
              <a:t>A new look and easier access for career and education support.</a:t>
            </a:r>
          </a:p>
          <a:p>
            <a:pPr marL="0" indent="0">
              <a:lnSpc>
                <a:spcPct val="100000"/>
              </a:lnSpc>
              <a:spcAft>
                <a:spcPts val="1200"/>
              </a:spcAft>
              <a:buNone/>
            </a:pPr>
            <a:r>
              <a:rPr lang="en-US" dirty="0"/>
              <a:t>One destination and one marquee brand providing a clear pathway to the key War Department spouse employment initiatives and resources.</a:t>
            </a:r>
          </a:p>
          <a:p>
            <a:pPr marL="0" indent="0">
              <a:lnSpc>
                <a:spcPct val="100000"/>
              </a:lnSpc>
              <a:spcAft>
                <a:spcPts val="1200"/>
              </a:spcAft>
              <a:buNone/>
            </a:pPr>
            <a:r>
              <a:rPr lang="en-US" dirty="0"/>
              <a:t>The rebrand creates a simpler experience that helps spouses find, understand and access support more easily.</a:t>
            </a:r>
          </a:p>
          <a:p>
            <a:pPr marL="0" indent="0">
              <a:lnSpc>
                <a:spcPct val="100000"/>
              </a:lnSpc>
              <a:spcAft>
                <a:spcPts val="1200"/>
              </a:spcAft>
              <a:buNone/>
            </a:pPr>
            <a:endParaRPr lang="en-US" dirty="0"/>
          </a:p>
          <a:p>
            <a:pPr marL="0" indent="0">
              <a:lnSpc>
                <a:spcPct val="100000"/>
              </a:lnSpc>
              <a:spcAft>
                <a:spcPts val="1200"/>
              </a:spcAft>
              <a:buNone/>
            </a:pPr>
            <a:endParaRPr lang="en-US" dirty="0"/>
          </a:p>
          <a:p>
            <a:pPr marL="0" indent="0">
              <a:lnSpc>
                <a:spcPct val="100000"/>
              </a:lnSpc>
              <a:spcAft>
                <a:spcPts val="1200"/>
              </a:spcAft>
              <a:buNone/>
            </a:pPr>
            <a:endParaRPr lang="en-US" dirty="0"/>
          </a:p>
        </p:txBody>
      </p:sp>
      <p:sp>
        <p:nvSpPr>
          <p:cNvPr id="3" name="Slide Number Placeholder 2">
            <a:extLst>
              <a:ext uri="{FF2B5EF4-FFF2-40B4-BE49-F238E27FC236}">
                <a16:creationId xmlns:a16="http://schemas.microsoft.com/office/drawing/2014/main" id="{2F98CA0B-0000-79B3-413C-043E5FADDE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pic>
        <p:nvPicPr>
          <p:cNvPr id="5" name="Picture 4">
            <a:extLst>
              <a:ext uri="{FF2B5EF4-FFF2-40B4-BE49-F238E27FC236}">
                <a16:creationId xmlns:a16="http://schemas.microsoft.com/office/drawing/2014/main" id="{CFF4A87F-5735-655B-7CDF-EB51A9EC2E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39404" y="6146295"/>
            <a:ext cx="1827000" cy="928527"/>
          </a:xfrm>
          <a:prstGeom prst="rect">
            <a:avLst/>
          </a:prstGeom>
        </p:spPr>
      </p:pic>
      <p:pic>
        <p:nvPicPr>
          <p:cNvPr id="6" name="Picture 5">
            <a:extLst>
              <a:ext uri="{FF2B5EF4-FFF2-40B4-BE49-F238E27FC236}">
                <a16:creationId xmlns:a16="http://schemas.microsoft.com/office/drawing/2014/main" id="{D719FB33-17EC-4B07-85B0-6BAF4F4DB54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42940" y="3856587"/>
            <a:ext cx="2820429" cy="980783"/>
          </a:xfrm>
          <a:prstGeom prst="rect">
            <a:avLst/>
          </a:prstGeom>
        </p:spPr>
      </p:pic>
      <p:pic>
        <p:nvPicPr>
          <p:cNvPr id="8" name="Picture 7" descr="A blue and black logo&#10;&#10;AI-generated content may be incorrect.">
            <a:extLst>
              <a:ext uri="{FF2B5EF4-FFF2-40B4-BE49-F238E27FC236}">
                <a16:creationId xmlns:a16="http://schemas.microsoft.com/office/drawing/2014/main" id="{F5419553-5DF3-293B-CC8F-A701C6951C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00713" y="5536945"/>
            <a:ext cx="6387030" cy="996376"/>
          </a:xfrm>
          <a:prstGeom prst="rect">
            <a:avLst/>
          </a:prstGeom>
        </p:spPr>
      </p:pic>
      <p:pic>
        <p:nvPicPr>
          <p:cNvPr id="9" name="Picture 8">
            <a:extLst>
              <a:ext uri="{FF2B5EF4-FFF2-40B4-BE49-F238E27FC236}">
                <a16:creationId xmlns:a16="http://schemas.microsoft.com/office/drawing/2014/main" id="{A21E5260-5C6E-F715-7541-2A8278466B2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12677" y="4628825"/>
            <a:ext cx="2025720" cy="1552245"/>
          </a:xfrm>
          <a:prstGeom prst="rect">
            <a:avLst/>
          </a:prstGeom>
        </p:spPr>
      </p:pic>
    </p:spTree>
    <p:extLst>
      <p:ext uri="{BB962C8B-B14F-4D97-AF65-F5344CB8AC3E}">
        <p14:creationId xmlns:p14="http://schemas.microsoft.com/office/powerpoint/2010/main" val="3252073169"/>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F72AA-CE1B-B8E4-57EA-12328A4F8726}"/>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040AADC5-45CC-8567-6DDA-350B2649BB16}"/>
              </a:ext>
            </a:extLst>
          </p:cNvPr>
          <p:cNvSpPr>
            <a:spLocks noGrp="1"/>
          </p:cNvSpPr>
          <p:nvPr>
            <p:ph type="title"/>
          </p:nvPr>
        </p:nvSpPr>
        <p:spPr/>
        <p:txBody>
          <a:bodyPr/>
          <a:lstStyle/>
          <a:p>
            <a:r>
              <a:rPr lang="en-US" dirty="0"/>
              <a:t>What’s Changing</a:t>
            </a:r>
          </a:p>
        </p:txBody>
      </p:sp>
      <p:sp>
        <p:nvSpPr>
          <p:cNvPr id="3" name="Slide Number Placeholder 2">
            <a:extLst>
              <a:ext uri="{FF2B5EF4-FFF2-40B4-BE49-F238E27FC236}">
                <a16:creationId xmlns:a16="http://schemas.microsoft.com/office/drawing/2014/main" id="{0D6DA3BE-E81E-0276-AF65-821446C890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sp>
        <p:nvSpPr>
          <p:cNvPr id="8" name="Content Placeholder 23">
            <a:extLst>
              <a:ext uri="{FF2B5EF4-FFF2-40B4-BE49-F238E27FC236}">
                <a16:creationId xmlns:a16="http://schemas.microsoft.com/office/drawing/2014/main" id="{7662D685-B1FC-93E4-240E-CFEB00BD5A5A}"/>
              </a:ext>
            </a:extLst>
          </p:cNvPr>
          <p:cNvSpPr txBox="1">
            <a:spLocks/>
          </p:cNvSpPr>
          <p:nvPr/>
        </p:nvSpPr>
        <p:spPr>
          <a:xfrm>
            <a:off x="642658" y="1999763"/>
            <a:ext cx="13594043" cy="438151"/>
          </a:xfrm>
          <a:prstGeom prst="rect">
            <a:avLst/>
          </a:prstGeom>
        </p:spPr>
        <p:txBody>
          <a:bodyPr vert="horz" lIns="0" tIns="0" rIns="0" bIns="0" rtlCol="0">
            <a:noAutofit/>
          </a:bodyPr>
          <a:lstStyle>
            <a:lvl1pPr marL="274320" indent="-274320" algn="l" defTabSz="1097280" rtl="0" eaLnBrk="1" latinLnBrk="0" hangingPunct="1">
              <a:lnSpc>
                <a:spcPct val="90000"/>
              </a:lnSpc>
              <a:spcBef>
                <a:spcPts val="1200"/>
              </a:spcBef>
              <a:buClr>
                <a:srgbClr val="2C7DAC"/>
              </a:buClr>
              <a:buFont typeface="Arial" panose="020B0604020202020204" pitchFamily="34" charset="0"/>
              <a:buChar char="•"/>
              <a:defRPr sz="2000" b="0" i="0" kern="1200">
                <a:solidFill>
                  <a:schemeClr val="tx1">
                    <a:lumMod val="50000"/>
                    <a:lumOff val="50000"/>
                  </a:schemeClr>
                </a:solidFill>
                <a:latin typeface="Aptos" panose="020B0004020202020204" pitchFamily="34" charset="0"/>
                <a:ea typeface="Roboto" panose="02000000000000000000" pitchFamily="2" charset="0"/>
                <a:cs typeface="+mn-cs"/>
              </a:defRPr>
            </a:lvl1pPr>
            <a:lvl2pPr marL="822960" indent="-274320" algn="l" defTabSz="1097280" rtl="0" eaLnBrk="1" latinLnBrk="0" hangingPunct="1">
              <a:lnSpc>
                <a:spcPct val="90000"/>
              </a:lnSpc>
              <a:spcBef>
                <a:spcPts val="600"/>
              </a:spcBef>
              <a:buClr>
                <a:srgbClr val="2C7DAC"/>
              </a:buClr>
              <a:buFont typeface="Arial" panose="020B0604020202020204" pitchFamily="34" charset="0"/>
              <a:buChar char="•"/>
              <a:defRPr sz="1800" b="0" i="0" kern="1200">
                <a:solidFill>
                  <a:schemeClr val="tx1">
                    <a:lumMod val="50000"/>
                    <a:lumOff val="50000"/>
                  </a:schemeClr>
                </a:solidFill>
                <a:latin typeface="Aptos" panose="020B0004020202020204" pitchFamily="34" charset="0"/>
                <a:ea typeface="Roboto" panose="02000000000000000000" pitchFamily="2" charset="0"/>
                <a:cs typeface="+mn-cs"/>
              </a:defRPr>
            </a:lvl2pPr>
            <a:lvl3pPr marL="1371600" indent="-274320" algn="l" defTabSz="1097280" rtl="0" eaLnBrk="1" latinLnBrk="0" hangingPunct="1">
              <a:lnSpc>
                <a:spcPct val="90000"/>
              </a:lnSpc>
              <a:spcBef>
                <a:spcPts val="600"/>
              </a:spcBef>
              <a:buClr>
                <a:srgbClr val="2C7DAC"/>
              </a:buClr>
              <a:buFont typeface="Arial" panose="020B0604020202020204" pitchFamily="34" charset="0"/>
              <a:buChar char="•"/>
              <a:defRPr sz="1400" b="0" i="0" kern="1200">
                <a:solidFill>
                  <a:schemeClr val="tx1">
                    <a:lumMod val="50000"/>
                    <a:lumOff val="50000"/>
                  </a:schemeClr>
                </a:solidFill>
                <a:latin typeface="Aptos" panose="020B0004020202020204" pitchFamily="34" charset="0"/>
                <a:ea typeface="Roboto" panose="02000000000000000000" pitchFamily="2" charset="0"/>
                <a:cs typeface="+mn-cs"/>
              </a:defRPr>
            </a:lvl3pPr>
            <a:lvl4pPr marL="1920240" indent="-274320" algn="l" defTabSz="1097280" rtl="0" eaLnBrk="1" latinLnBrk="0" hangingPunct="1">
              <a:lnSpc>
                <a:spcPct val="90000"/>
              </a:lnSpc>
              <a:spcBef>
                <a:spcPts val="600"/>
              </a:spcBef>
              <a:buClr>
                <a:srgbClr val="2C7DAC"/>
              </a:buClr>
              <a:buFont typeface="Arial" panose="020B0604020202020204" pitchFamily="34" charset="0"/>
              <a:buChar char="•"/>
              <a:defRPr sz="1400" b="0" i="0" kern="1200">
                <a:solidFill>
                  <a:schemeClr val="tx1">
                    <a:lumMod val="50000"/>
                    <a:lumOff val="50000"/>
                  </a:schemeClr>
                </a:solidFill>
                <a:latin typeface="Aptos" panose="020B0004020202020204" pitchFamily="34" charset="0"/>
                <a:ea typeface="Roboto" panose="02000000000000000000" pitchFamily="2" charset="0"/>
                <a:cs typeface="+mn-cs"/>
              </a:defRPr>
            </a:lvl4pPr>
            <a:lvl5pPr marL="2468880" indent="-274320" algn="l" defTabSz="1097280" rtl="0" eaLnBrk="1" latinLnBrk="0" hangingPunct="1">
              <a:lnSpc>
                <a:spcPct val="90000"/>
              </a:lnSpc>
              <a:spcBef>
                <a:spcPts val="600"/>
              </a:spcBef>
              <a:buClr>
                <a:srgbClr val="2C7DAC"/>
              </a:buClr>
              <a:buFont typeface="Arial" panose="020B0604020202020204" pitchFamily="34" charset="0"/>
              <a:buChar char="•"/>
              <a:defRPr sz="1400" b="0" i="0" kern="1200">
                <a:solidFill>
                  <a:schemeClr val="tx1">
                    <a:lumMod val="50000"/>
                    <a:lumOff val="50000"/>
                  </a:schemeClr>
                </a:solidFill>
                <a:latin typeface="Aptos" panose="020B0004020202020204" pitchFamily="34" charset="0"/>
                <a:ea typeface="Roboto" panose="02000000000000000000" pitchFamily="2"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marR="0" lvl="0" indent="0" algn="l" defTabSz="1097280" rtl="0" eaLnBrk="1" fontAlgn="auto" latinLnBrk="1" hangingPunct="1">
              <a:lnSpc>
                <a:spcPct val="80000"/>
              </a:lnSpc>
              <a:spcBef>
                <a:spcPts val="1200"/>
              </a:spcBef>
              <a:spcAft>
                <a:spcPts val="0"/>
              </a:spcAft>
              <a:buClr>
                <a:srgbClr val="2C7DAC"/>
              </a:buClr>
              <a:buSzTx/>
              <a:buFont typeface="Arial" panose="020B0604020202020204" pitchFamily="34" charset="0"/>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Roboto" panose="02000000000000000000" pitchFamily="2" charset="0"/>
                <a:cs typeface="Arial" panose="020B0604020202020204" pitchFamily="34" charset="0"/>
              </a:rPr>
              <a:t>We are aligning programs under one identity while bringing clarity to the names of the trusted services and support.</a:t>
            </a:r>
          </a:p>
          <a:p>
            <a:pPr marL="0" marR="0" lvl="0" indent="0" algn="l" defTabSz="1097280" rtl="0" eaLnBrk="1" fontAlgn="auto" latinLnBrk="1" hangingPunct="1">
              <a:lnSpc>
                <a:spcPct val="80000"/>
              </a:lnSpc>
              <a:spcBef>
                <a:spcPts val="1200"/>
              </a:spcBef>
              <a:spcAft>
                <a:spcPts val="0"/>
              </a:spcAft>
              <a:buClr>
                <a:srgbClr val="2C7DAC"/>
              </a:buClr>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Roboto" panose="02000000000000000000" pitchFamily="2" charset="0"/>
              <a:cs typeface="Arial" panose="020B0604020202020204" pitchFamily="34" charset="0"/>
            </a:endParaRPr>
          </a:p>
        </p:txBody>
      </p:sp>
      <p:graphicFrame>
        <p:nvGraphicFramePr>
          <p:cNvPr id="11" name="Content Placeholder 4">
            <a:extLst>
              <a:ext uri="{FF2B5EF4-FFF2-40B4-BE49-F238E27FC236}">
                <a16:creationId xmlns:a16="http://schemas.microsoft.com/office/drawing/2014/main" id="{7EF2ED5D-A88F-A607-D623-5C8714214C86}"/>
              </a:ext>
            </a:extLst>
          </p:cNvPr>
          <p:cNvGraphicFramePr>
            <a:graphicFrameLocks noGrp="1"/>
          </p:cNvGraphicFramePr>
          <p:nvPr>
            <p:ph idx="1"/>
          </p:nvPr>
        </p:nvGraphicFramePr>
        <p:xfrm>
          <a:off x="583407" y="2653899"/>
          <a:ext cx="13463586" cy="2560320"/>
        </p:xfrm>
        <a:graphic>
          <a:graphicData uri="http://schemas.openxmlformats.org/drawingml/2006/table">
            <a:tbl>
              <a:tblPr firstRow="1" bandRow="1">
                <a:tableStyleId>{2D5ABB26-0587-4C30-8999-92F81FD0307C}</a:tableStyleId>
              </a:tblPr>
              <a:tblGrid>
                <a:gridCol w="6731793">
                  <a:extLst>
                    <a:ext uri="{9D8B030D-6E8A-4147-A177-3AD203B41FA5}">
                      <a16:colId xmlns:a16="http://schemas.microsoft.com/office/drawing/2014/main" val="1438304112"/>
                    </a:ext>
                  </a:extLst>
                </a:gridCol>
                <a:gridCol w="6731793">
                  <a:extLst>
                    <a:ext uri="{9D8B030D-6E8A-4147-A177-3AD203B41FA5}">
                      <a16:colId xmlns:a16="http://schemas.microsoft.com/office/drawing/2014/main" val="117424296"/>
                    </a:ext>
                  </a:extLst>
                </a:gridCol>
              </a:tblGrid>
              <a:tr h="370840">
                <a:tc>
                  <a:txBody>
                    <a:bodyPr/>
                    <a:lstStyle/>
                    <a:p>
                      <a:pPr algn="ctr"/>
                      <a:r>
                        <a:rPr lang="en-US" sz="2200" b="1" i="0" kern="1200">
                          <a:solidFill>
                            <a:srgbClr val="1F3967"/>
                          </a:solidFill>
                          <a:latin typeface="Aptos" panose="020B0004020202020204" pitchFamily="34" charset="0"/>
                          <a:ea typeface="Roboto" panose="02000000000000000000" pitchFamily="2" charset="0"/>
                          <a:cs typeface="+mn-cs"/>
                        </a:rPr>
                        <a:t>New Names</a:t>
                      </a:r>
                    </a:p>
                  </a:txBody>
                  <a:tcP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b="1">
                          <a:latin typeface="Aptos" panose="020B0004020202020204" pitchFamily="34" charset="0"/>
                        </a:rPr>
                        <a:t>Old Names</a:t>
                      </a:r>
                    </a:p>
                  </a:txBody>
                  <a:tcP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13265880"/>
                  </a:ext>
                </a:extLst>
              </a:tr>
              <a:tr h="370840">
                <a:tc>
                  <a:txBody>
                    <a:bodyPr/>
                    <a:lstStyle/>
                    <a:p>
                      <a:pPr algn="ctr"/>
                      <a:r>
                        <a:rPr lang="en-US" sz="2200" b="0" i="0" kern="1200">
                          <a:solidFill>
                            <a:srgbClr val="1F3967"/>
                          </a:solidFill>
                          <a:latin typeface="Aptos" panose="020B0004020202020204" pitchFamily="34" charset="0"/>
                          <a:ea typeface="Roboto" panose="02000000000000000000" pitchFamily="2" charset="0"/>
                          <a:cs typeface="+mn-cs"/>
                        </a:rPr>
                        <a:t>SpouseWorks</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a:latin typeface="Aptos" panose="020B0004020202020204" pitchFamily="34" charset="0"/>
                        </a:rPr>
                        <a:t>Spouse Education and Career Opportunities</a:t>
                      </a:r>
                    </a:p>
                  </a:txBody>
                  <a:tcP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74286333"/>
                  </a:ext>
                </a:extLst>
              </a:tr>
              <a:tr h="370840">
                <a:tc>
                  <a:txBody>
                    <a:bodyPr/>
                    <a:lstStyle/>
                    <a:p>
                      <a:pPr algn="ctr"/>
                      <a:r>
                        <a:rPr lang="en-US" sz="2200" b="0" i="0" kern="1200">
                          <a:solidFill>
                            <a:srgbClr val="1F3967"/>
                          </a:solidFill>
                          <a:latin typeface="Aptos" panose="020B0004020202020204" pitchFamily="34" charset="0"/>
                          <a:ea typeface="Roboto" panose="02000000000000000000" pitchFamily="2" charset="0"/>
                          <a:cs typeface="+mn-cs"/>
                        </a:rPr>
                        <a:t>Military Spouse Employer Partnership</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a:latin typeface="Aptos" panose="020B0004020202020204" pitchFamily="34" charset="0"/>
                        </a:rPr>
                        <a:t>Military Spouse Employment Partnership</a:t>
                      </a:r>
                    </a:p>
                  </a:txBody>
                  <a:tcP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1088645"/>
                  </a:ext>
                </a:extLst>
              </a:tr>
              <a:tr h="370840">
                <a:tc>
                  <a:txBody>
                    <a:bodyPr/>
                    <a:lstStyle/>
                    <a:p>
                      <a:pPr algn="ctr"/>
                      <a:r>
                        <a:rPr lang="en-US" sz="2200" b="0" i="0" kern="1200" dirty="0">
                          <a:solidFill>
                            <a:srgbClr val="1F3967"/>
                          </a:solidFill>
                          <a:latin typeface="Aptos" panose="020B0004020202020204" pitchFamily="34" charset="0"/>
                          <a:ea typeface="Roboto" panose="02000000000000000000" pitchFamily="2" charset="0"/>
                          <a:cs typeface="+mn-cs"/>
                        </a:rPr>
                        <a:t>SpouseWorks Scholarship</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a:latin typeface="Aptos" panose="020B0004020202020204" pitchFamily="34" charset="0"/>
                        </a:rPr>
                        <a:t>My Career Advancement Account, or MyCAA</a:t>
                      </a:r>
                    </a:p>
                  </a:txBody>
                  <a:tcP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4910153"/>
                  </a:ext>
                </a:extLst>
              </a:tr>
              <a:tr h="370840">
                <a:tc>
                  <a:txBody>
                    <a:bodyPr/>
                    <a:lstStyle/>
                    <a:p>
                      <a:pPr algn="ctr"/>
                      <a:r>
                        <a:rPr lang="en-US" sz="2200" b="0" i="0" kern="1200">
                          <a:solidFill>
                            <a:srgbClr val="1F3967"/>
                          </a:solidFill>
                          <a:latin typeface="Aptos" panose="020B0004020202020204" pitchFamily="34" charset="0"/>
                          <a:ea typeface="Roboto" panose="02000000000000000000" pitchFamily="2" charset="0"/>
                          <a:cs typeface="+mn-cs"/>
                        </a:rPr>
                        <a:t>SpouseWorks Fellowship</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a:latin typeface="Aptos" panose="020B0004020202020204" pitchFamily="34" charset="0"/>
                        </a:rPr>
                        <a:t>Career Accelerator</a:t>
                      </a:r>
                    </a:p>
                  </a:txBody>
                  <a:tcP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64409668"/>
                  </a:ext>
                </a:extLst>
              </a:tr>
              <a:tr h="370840">
                <a:tc>
                  <a:txBody>
                    <a:bodyPr/>
                    <a:lstStyle/>
                    <a:p>
                      <a:pPr algn="ctr"/>
                      <a:r>
                        <a:rPr lang="en-US" sz="2200" b="0" i="0" kern="1200">
                          <a:solidFill>
                            <a:srgbClr val="1F3967"/>
                          </a:solidFill>
                          <a:latin typeface="Aptos" panose="020B0004020202020204" pitchFamily="34" charset="0"/>
                          <a:ea typeface="Roboto" panose="02000000000000000000" pitchFamily="2" charset="0"/>
                          <a:cs typeface="+mn-cs"/>
                        </a:rPr>
                        <a:t>SpouseWorks job board</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US" sz="2200" dirty="0">
                          <a:latin typeface="Aptos" panose="020B0004020202020204" pitchFamily="34" charset="0"/>
                        </a:rPr>
                        <a:t>MSEP Job Search</a:t>
                      </a:r>
                    </a:p>
                  </a:txBody>
                  <a:tcP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91737496"/>
                  </a:ext>
                </a:extLst>
              </a:tr>
            </a:tbl>
          </a:graphicData>
        </a:graphic>
      </p:graphicFrame>
    </p:spTree>
    <p:extLst>
      <p:ext uri="{BB962C8B-B14F-4D97-AF65-F5344CB8AC3E}">
        <p14:creationId xmlns:p14="http://schemas.microsoft.com/office/powerpoint/2010/main" val="1591176719"/>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438B7-9827-8BDA-24C9-6653A318782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DDD59E9-9724-1808-909A-B42A2E0BE2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D37B91-8697-4F17-BA4B-7364507D211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sp>
        <p:nvSpPr>
          <p:cNvPr id="7" name="Title 3">
            <a:extLst>
              <a:ext uri="{FF2B5EF4-FFF2-40B4-BE49-F238E27FC236}">
                <a16:creationId xmlns:a16="http://schemas.microsoft.com/office/drawing/2014/main" id="{5E25E31B-D0C8-A429-294C-5B603A67020E}"/>
              </a:ext>
            </a:extLst>
          </p:cNvPr>
          <p:cNvSpPr>
            <a:spLocks noGrp="1"/>
          </p:cNvSpPr>
          <p:nvPr>
            <p:ph type="title"/>
          </p:nvPr>
        </p:nvSpPr>
        <p:spPr/>
        <p:txBody>
          <a:bodyPr/>
          <a:lstStyle/>
          <a:p>
            <a:r>
              <a:rPr lang="en-US" dirty="0"/>
              <a:t>How SpouseWorks Supports You</a:t>
            </a:r>
          </a:p>
        </p:txBody>
      </p:sp>
      <p:sp>
        <p:nvSpPr>
          <p:cNvPr id="4" name="Footer Placeholder 3">
            <a:extLst>
              <a:ext uri="{FF2B5EF4-FFF2-40B4-BE49-F238E27FC236}">
                <a16:creationId xmlns:a16="http://schemas.microsoft.com/office/drawing/2014/main" id="{CD96BF8B-7A2B-A666-0648-0A437E5672E7}"/>
              </a:ext>
            </a:extLst>
          </p:cNvPr>
          <p:cNvSpPr>
            <a:spLocks noGrp="1"/>
          </p:cNvSpPr>
          <p:nvPr>
            <p:ph type="ftr" sz="quarter" idx="4294967295"/>
          </p:nvPr>
        </p:nvSpPr>
        <p:spPr>
          <a:xfrm>
            <a:off x="0" y="0"/>
            <a:ext cx="0" cy="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5" name="Picture 4">
            <a:extLst>
              <a:ext uri="{FF2B5EF4-FFF2-40B4-BE49-F238E27FC236}">
                <a16:creationId xmlns:a16="http://schemas.microsoft.com/office/drawing/2014/main" id="{4576B498-23D8-E759-7DE4-BC7ED65B44F8}"/>
              </a:ext>
            </a:extLst>
          </p:cNvPr>
          <p:cNvPicPr>
            <a:picLocks noChangeAspect="1"/>
          </p:cNvPicPr>
          <p:nvPr/>
        </p:nvPicPr>
        <p:blipFill>
          <a:blip r:embed="rId4"/>
          <a:stretch>
            <a:fillRect/>
          </a:stretch>
        </p:blipFill>
        <p:spPr>
          <a:xfrm>
            <a:off x="1902604" y="2233468"/>
            <a:ext cx="11044770" cy="5107303"/>
          </a:xfrm>
          <a:prstGeom prst="rect">
            <a:avLst/>
          </a:prstGeom>
        </p:spPr>
      </p:pic>
      <p:sp>
        <p:nvSpPr>
          <p:cNvPr id="10" name="Content Placeholder 23">
            <a:extLst>
              <a:ext uri="{FF2B5EF4-FFF2-40B4-BE49-F238E27FC236}">
                <a16:creationId xmlns:a16="http://schemas.microsoft.com/office/drawing/2014/main" id="{7D3A3A11-1DFC-5D04-0C3D-C1F6E2143418}"/>
              </a:ext>
            </a:extLst>
          </p:cNvPr>
          <p:cNvSpPr txBox="1">
            <a:spLocks/>
          </p:cNvSpPr>
          <p:nvPr/>
        </p:nvSpPr>
        <p:spPr>
          <a:xfrm>
            <a:off x="642658" y="1999763"/>
            <a:ext cx="13594043" cy="438151"/>
          </a:xfrm>
          <a:prstGeom prst="rect">
            <a:avLst/>
          </a:prstGeom>
        </p:spPr>
        <p:txBody>
          <a:bodyPr vert="horz" lIns="0" tIns="0" rIns="0" bIns="0" rtlCol="0">
            <a:noAutofit/>
          </a:bodyPr>
          <a:lstStyle>
            <a:lvl1pPr marL="274320" indent="-274320" algn="l" defTabSz="1097280" rtl="0" eaLnBrk="1" latinLnBrk="0" hangingPunct="1">
              <a:lnSpc>
                <a:spcPct val="90000"/>
              </a:lnSpc>
              <a:spcBef>
                <a:spcPts val="1200"/>
              </a:spcBef>
              <a:buClr>
                <a:srgbClr val="2C7DAC"/>
              </a:buClr>
              <a:buFont typeface="Arial" panose="020B0604020202020204" pitchFamily="34" charset="0"/>
              <a:buChar char="•"/>
              <a:defRPr sz="2000" b="0" i="0" kern="1200">
                <a:solidFill>
                  <a:schemeClr val="tx1">
                    <a:lumMod val="50000"/>
                    <a:lumOff val="50000"/>
                  </a:schemeClr>
                </a:solidFill>
                <a:latin typeface="Aptos" panose="020B0004020202020204" pitchFamily="34" charset="0"/>
                <a:ea typeface="Roboto" panose="02000000000000000000" pitchFamily="2" charset="0"/>
                <a:cs typeface="+mn-cs"/>
              </a:defRPr>
            </a:lvl1pPr>
            <a:lvl2pPr marL="822960" indent="-274320" algn="l" defTabSz="1097280" rtl="0" eaLnBrk="1" latinLnBrk="0" hangingPunct="1">
              <a:lnSpc>
                <a:spcPct val="90000"/>
              </a:lnSpc>
              <a:spcBef>
                <a:spcPts val="600"/>
              </a:spcBef>
              <a:buClr>
                <a:srgbClr val="2C7DAC"/>
              </a:buClr>
              <a:buFont typeface="Arial" panose="020B0604020202020204" pitchFamily="34" charset="0"/>
              <a:buChar char="•"/>
              <a:defRPr sz="1800" b="0" i="0" kern="1200">
                <a:solidFill>
                  <a:schemeClr val="tx1">
                    <a:lumMod val="50000"/>
                    <a:lumOff val="50000"/>
                  </a:schemeClr>
                </a:solidFill>
                <a:latin typeface="Aptos" panose="020B0004020202020204" pitchFamily="34" charset="0"/>
                <a:ea typeface="Roboto" panose="02000000000000000000" pitchFamily="2" charset="0"/>
                <a:cs typeface="+mn-cs"/>
              </a:defRPr>
            </a:lvl2pPr>
            <a:lvl3pPr marL="1371600" indent="-274320" algn="l" defTabSz="1097280" rtl="0" eaLnBrk="1" latinLnBrk="0" hangingPunct="1">
              <a:lnSpc>
                <a:spcPct val="90000"/>
              </a:lnSpc>
              <a:spcBef>
                <a:spcPts val="600"/>
              </a:spcBef>
              <a:buClr>
                <a:srgbClr val="2C7DAC"/>
              </a:buClr>
              <a:buFont typeface="Arial" panose="020B0604020202020204" pitchFamily="34" charset="0"/>
              <a:buChar char="•"/>
              <a:defRPr sz="1400" b="0" i="0" kern="1200">
                <a:solidFill>
                  <a:schemeClr val="tx1">
                    <a:lumMod val="50000"/>
                    <a:lumOff val="50000"/>
                  </a:schemeClr>
                </a:solidFill>
                <a:latin typeface="Aptos" panose="020B0004020202020204" pitchFamily="34" charset="0"/>
                <a:ea typeface="Roboto" panose="02000000000000000000" pitchFamily="2" charset="0"/>
                <a:cs typeface="+mn-cs"/>
              </a:defRPr>
            </a:lvl3pPr>
            <a:lvl4pPr marL="1920240" indent="-274320" algn="l" defTabSz="1097280" rtl="0" eaLnBrk="1" latinLnBrk="0" hangingPunct="1">
              <a:lnSpc>
                <a:spcPct val="90000"/>
              </a:lnSpc>
              <a:spcBef>
                <a:spcPts val="600"/>
              </a:spcBef>
              <a:buClr>
                <a:srgbClr val="2C7DAC"/>
              </a:buClr>
              <a:buFont typeface="Arial" panose="020B0604020202020204" pitchFamily="34" charset="0"/>
              <a:buChar char="•"/>
              <a:defRPr sz="1400" b="0" i="0" kern="1200">
                <a:solidFill>
                  <a:schemeClr val="tx1">
                    <a:lumMod val="50000"/>
                    <a:lumOff val="50000"/>
                  </a:schemeClr>
                </a:solidFill>
                <a:latin typeface="Aptos" panose="020B0004020202020204" pitchFamily="34" charset="0"/>
                <a:ea typeface="Roboto" panose="02000000000000000000" pitchFamily="2" charset="0"/>
                <a:cs typeface="+mn-cs"/>
              </a:defRPr>
            </a:lvl4pPr>
            <a:lvl5pPr marL="2468880" indent="-274320" algn="l" defTabSz="1097280" rtl="0" eaLnBrk="1" latinLnBrk="0" hangingPunct="1">
              <a:lnSpc>
                <a:spcPct val="90000"/>
              </a:lnSpc>
              <a:spcBef>
                <a:spcPts val="600"/>
              </a:spcBef>
              <a:buClr>
                <a:srgbClr val="2C7DAC"/>
              </a:buClr>
              <a:buFont typeface="Arial" panose="020B0604020202020204" pitchFamily="34" charset="0"/>
              <a:buChar char="•"/>
              <a:defRPr sz="1400" b="0" i="0" kern="1200">
                <a:solidFill>
                  <a:schemeClr val="tx1">
                    <a:lumMod val="50000"/>
                    <a:lumOff val="50000"/>
                  </a:schemeClr>
                </a:solidFill>
                <a:latin typeface="Aptos" panose="020B0004020202020204" pitchFamily="34" charset="0"/>
                <a:ea typeface="Roboto" panose="02000000000000000000" pitchFamily="2"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marR="0" lvl="0" indent="0" algn="l" defTabSz="1097280" rtl="0" eaLnBrk="1" fontAlgn="auto" latinLnBrk="1" hangingPunct="1">
              <a:lnSpc>
                <a:spcPct val="80000"/>
              </a:lnSpc>
              <a:spcBef>
                <a:spcPts val="1200"/>
              </a:spcBef>
              <a:spcAft>
                <a:spcPts val="0"/>
              </a:spcAft>
              <a:buClr>
                <a:srgbClr val="2C7DAC"/>
              </a:buClr>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Roboto" panose="02000000000000000000" pitchFamily="2" charset="0"/>
              <a:cs typeface="Arial" panose="020B0604020202020204" pitchFamily="34" charset="0"/>
            </a:endParaRPr>
          </a:p>
        </p:txBody>
      </p:sp>
    </p:spTree>
    <p:custDataLst>
      <p:tags r:id="rId1"/>
    </p:custDataLst>
    <p:extLst>
      <p:ext uri="{BB962C8B-B14F-4D97-AF65-F5344CB8AC3E}">
        <p14:creationId xmlns:p14="http://schemas.microsoft.com/office/powerpoint/2010/main" val="280641468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57B76-CC38-683A-B1E9-FEEAE74AF68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D8388DD-F870-A71E-628D-529A98539704}"/>
              </a:ext>
            </a:extLst>
          </p:cNvPr>
          <p:cNvSpPr>
            <a:spLocks noGrp="1"/>
          </p:cNvSpPr>
          <p:nvPr>
            <p:ph idx="1"/>
          </p:nvPr>
        </p:nvSpPr>
        <p:spPr>
          <a:xfrm>
            <a:off x="642657" y="2150234"/>
            <a:ext cx="7997760" cy="4957182"/>
          </a:xfrm>
        </p:spPr>
        <p:txBody>
          <a:bodyPr/>
          <a:lstStyle/>
          <a:p>
            <a:pPr marL="0" indent="0" fontAlgn="base">
              <a:buNone/>
            </a:pPr>
            <a:r>
              <a:rPr lang="en-US" sz="2800" b="1" dirty="0">
                <a:solidFill>
                  <a:srgbClr val="35457F"/>
                </a:solidFill>
              </a:rPr>
              <a:t>Start a new career, build new skills, or continue your education.</a:t>
            </a:r>
          </a:p>
          <a:p>
            <a:pPr fontAlgn="base"/>
            <a:r>
              <a:rPr lang="en-US" sz="2400" dirty="0"/>
              <a:t>Build in-demand skills and move your career forward, without breaking the budget.</a:t>
            </a:r>
          </a:p>
          <a:p>
            <a:pPr fontAlgn="base"/>
            <a:r>
              <a:rPr lang="en-US" sz="2400" dirty="0"/>
              <a:t>Up to $4,000 in financial assistance to eligible military spouses.​</a:t>
            </a:r>
          </a:p>
          <a:p>
            <a:pPr fontAlgn="base"/>
            <a:r>
              <a:rPr lang="en-US" sz="2400" dirty="0"/>
              <a:t>Funding can be used for:</a:t>
            </a:r>
          </a:p>
          <a:p>
            <a:pPr lvl="1" fontAlgn="base"/>
            <a:r>
              <a:rPr lang="en-US" sz="2400" dirty="0"/>
              <a:t>license, </a:t>
            </a:r>
          </a:p>
          <a:p>
            <a:pPr lvl="1" fontAlgn="base"/>
            <a:r>
              <a:rPr lang="en-US" sz="2400" dirty="0"/>
              <a:t>certification, or </a:t>
            </a:r>
          </a:p>
          <a:p>
            <a:pPr lvl="1" fontAlgn="base"/>
            <a:r>
              <a:rPr lang="en-US" sz="2400" dirty="0"/>
              <a:t>associate degree.</a:t>
            </a:r>
          </a:p>
          <a:p>
            <a:pPr fontAlgn="base"/>
            <a:r>
              <a:rPr lang="en-US" sz="2400" dirty="0"/>
              <a:t>Can also be used for continuing education credits. </a:t>
            </a:r>
          </a:p>
          <a:p>
            <a:pPr fontAlgn="base"/>
            <a:endParaRPr lang="en-US" sz="600" dirty="0"/>
          </a:p>
        </p:txBody>
      </p:sp>
      <p:sp>
        <p:nvSpPr>
          <p:cNvPr id="3" name="Slide Number Placeholder 2">
            <a:extLst>
              <a:ext uri="{FF2B5EF4-FFF2-40B4-BE49-F238E27FC236}">
                <a16:creationId xmlns:a16="http://schemas.microsoft.com/office/drawing/2014/main" id="{D1359311-A16D-E05F-E123-195364FA301B}"/>
              </a:ext>
            </a:extLst>
          </p:cNvPr>
          <p:cNvSpPr>
            <a:spLocks noGrp="1"/>
          </p:cNvSpPr>
          <p:nvPr>
            <p:ph type="sldNum" sz="quarter" idx="12"/>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000" b="0" i="0" u="none" strike="noStrike" kern="1200" cap="none" spc="0" normalizeH="0" baseline="0" noProof="0">
                <a:ln>
                  <a:noFill/>
                </a:ln>
                <a:solidFill>
                  <a:prstClr val="black">
                    <a:tint val="82000"/>
                  </a:prstClr>
                </a:solidFill>
                <a:effectLst/>
                <a:uLnTx/>
                <a:uFillTx/>
                <a:latin typeface="Aptos" panose="020B0004020202020204" pitchFamily="34" charset="0"/>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prstClr val="black">
                  <a:tint val="82000"/>
                </a:prstClr>
              </a:solidFill>
              <a:effectLst/>
              <a:uLnTx/>
              <a:uFillTx/>
              <a:latin typeface="Aptos" panose="020B0004020202020204" pitchFamily="34" charset="0"/>
              <a:ea typeface="+mn-ea"/>
              <a:cs typeface="+mn-cs"/>
            </a:endParaRPr>
          </a:p>
        </p:txBody>
      </p:sp>
      <p:sp>
        <p:nvSpPr>
          <p:cNvPr id="14" name="Title 13">
            <a:extLst>
              <a:ext uri="{FF2B5EF4-FFF2-40B4-BE49-F238E27FC236}">
                <a16:creationId xmlns:a16="http://schemas.microsoft.com/office/drawing/2014/main" id="{A405F8C2-3E6C-FF4F-48E4-086F2F66E6F1}"/>
              </a:ext>
            </a:extLst>
          </p:cNvPr>
          <p:cNvSpPr>
            <a:spLocks noGrp="1"/>
          </p:cNvSpPr>
          <p:nvPr>
            <p:ph type="title"/>
          </p:nvPr>
        </p:nvSpPr>
        <p:spPr/>
        <p:txBody>
          <a:bodyPr/>
          <a:lstStyle/>
          <a:p>
            <a:r>
              <a:rPr lang="en-US" sz="4000" dirty="0"/>
              <a:t>SpouseWorks Scholarship</a:t>
            </a:r>
          </a:p>
        </p:txBody>
      </p:sp>
      <p:sp>
        <p:nvSpPr>
          <p:cNvPr id="5" name="TextBox 4">
            <a:extLst>
              <a:ext uri="{FF2B5EF4-FFF2-40B4-BE49-F238E27FC236}">
                <a16:creationId xmlns:a16="http://schemas.microsoft.com/office/drawing/2014/main" id="{9ACEC72F-F2C5-D95C-20DC-8157F406FFB7}"/>
              </a:ext>
            </a:extLst>
          </p:cNvPr>
          <p:cNvSpPr txBox="1"/>
          <p:nvPr/>
        </p:nvSpPr>
        <p:spPr>
          <a:xfrm>
            <a:off x="885393" y="6870902"/>
            <a:ext cx="1297903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spouseworks.militaryonesource.mil/portal/article/</a:t>
            </a:r>
            <a:r>
              <a:rPr kumimoji="0" lang="en-US" sz="2400" b="1" i="0" u="none" strike="noStrike" kern="1200" cap="none" spc="0" normalizeH="0" baseline="0" noProof="0" dirty="0" err="1">
                <a:ln>
                  <a:noFill/>
                </a:ln>
                <a:solidFill>
                  <a:srgbClr val="0070C0"/>
                </a:solidFill>
                <a:effectLst/>
                <a:uLnTx/>
                <a:uFillTx/>
                <a:latin typeface="Aptos" panose="020B0004020202020204" pitchFamily="34" charset="0"/>
                <a:ea typeface="+mn-ea"/>
                <a:cs typeface="+mn-cs"/>
              </a:rPr>
              <a:t>spouseworks</a:t>
            </a: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-scholarship</a:t>
            </a:r>
          </a:p>
        </p:txBody>
      </p:sp>
      <p:pic>
        <p:nvPicPr>
          <p:cNvPr id="7" name="Picture 6" descr="A blue square academic cap with tassel&#10;&#10;AI-generated content may be incorrect.">
            <a:extLst>
              <a:ext uri="{FF2B5EF4-FFF2-40B4-BE49-F238E27FC236}">
                <a16:creationId xmlns:a16="http://schemas.microsoft.com/office/drawing/2014/main" id="{FF0044F4-FBF4-FE41-337F-5F0BE1F61A5D}"/>
              </a:ext>
            </a:extLst>
          </p:cNvPr>
          <p:cNvPicPr>
            <a:picLocks noChangeAspect="1"/>
          </p:cNvPicPr>
          <p:nvPr/>
        </p:nvPicPr>
        <p:blipFill>
          <a:blip r:embed="rId3"/>
          <a:stretch>
            <a:fillRect/>
          </a:stretch>
        </p:blipFill>
        <p:spPr>
          <a:xfrm>
            <a:off x="10367337" y="1358698"/>
            <a:ext cx="3060551" cy="3060551"/>
          </a:xfrm>
          <a:prstGeom prst="rect">
            <a:avLst/>
          </a:prstGeom>
        </p:spPr>
      </p:pic>
    </p:spTree>
    <p:extLst>
      <p:ext uri="{BB962C8B-B14F-4D97-AF65-F5344CB8AC3E}">
        <p14:creationId xmlns:p14="http://schemas.microsoft.com/office/powerpoint/2010/main" val="407200821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7D0542A-E694-4D2C-4509-C9FA63F25B87}"/>
              </a:ext>
            </a:extLst>
          </p:cNvPr>
          <p:cNvSpPr>
            <a:spLocks noGrp="1"/>
          </p:cNvSpPr>
          <p:nvPr>
            <p:ph idx="1"/>
          </p:nvPr>
        </p:nvSpPr>
        <p:spPr>
          <a:xfrm>
            <a:off x="642658" y="3167269"/>
            <a:ext cx="8912160" cy="3410059"/>
          </a:xfrm>
        </p:spPr>
        <p:txBody>
          <a:bodyPr numCol="2"/>
          <a:lstStyle/>
          <a:p>
            <a:r>
              <a:rPr lang="en-US" sz="2200" b="1" dirty="0">
                <a:solidFill>
                  <a:srgbClr val="C00000"/>
                </a:solidFill>
              </a:rPr>
              <a:t>Set career goals</a:t>
            </a:r>
            <a:r>
              <a:rPr lang="en-US" sz="2200" b="1" dirty="0"/>
              <a:t>:</a:t>
            </a:r>
            <a:r>
              <a:rPr lang="en-US" sz="2200" dirty="0"/>
              <a:t> Clarify career goals through expert advice and career assessments.</a:t>
            </a:r>
          </a:p>
          <a:p>
            <a:r>
              <a:rPr lang="en-US" sz="2200" b="1" dirty="0">
                <a:solidFill>
                  <a:srgbClr val="C00000"/>
                </a:solidFill>
              </a:rPr>
              <a:t>Develop and improve your resume</a:t>
            </a:r>
            <a:r>
              <a:rPr lang="en-US" sz="2200" b="1" dirty="0"/>
              <a:t>:</a:t>
            </a:r>
            <a:r>
              <a:rPr lang="en-US" sz="2200" dirty="0"/>
              <a:t> Unlimited resume and cover letter reviews.</a:t>
            </a:r>
          </a:p>
          <a:p>
            <a:r>
              <a:rPr lang="en-US" sz="2200" b="1" dirty="0">
                <a:solidFill>
                  <a:srgbClr val="C00000"/>
                </a:solidFill>
              </a:rPr>
              <a:t>Grow your skills</a:t>
            </a:r>
            <a:r>
              <a:rPr lang="en-US" sz="2200" b="1" dirty="0"/>
              <a:t>:</a:t>
            </a:r>
            <a:r>
              <a:rPr lang="en-US" sz="2200" dirty="0"/>
              <a:t> Explore education and skill building opportunities.</a:t>
            </a:r>
          </a:p>
          <a:p>
            <a:r>
              <a:rPr lang="en-US" sz="2200" b="1" dirty="0">
                <a:solidFill>
                  <a:srgbClr val="C00000"/>
                </a:solidFill>
              </a:rPr>
              <a:t>Be a job search superstar</a:t>
            </a:r>
            <a:r>
              <a:rPr lang="en-US" sz="2200" b="1" dirty="0"/>
              <a:t>:</a:t>
            </a:r>
            <a:r>
              <a:rPr lang="en-US" sz="2200" dirty="0"/>
              <a:t> Maximize your job search with concierge connections to employers.</a:t>
            </a:r>
          </a:p>
          <a:p>
            <a:r>
              <a:rPr lang="en-US" sz="2200" b="1" dirty="0">
                <a:solidFill>
                  <a:srgbClr val="C00000"/>
                </a:solidFill>
              </a:rPr>
              <a:t>Prep for the interview</a:t>
            </a:r>
            <a:r>
              <a:rPr lang="en-US" sz="2200" b="1" dirty="0"/>
              <a:t>:</a:t>
            </a:r>
            <a:r>
              <a:rPr lang="en-US" sz="2200" dirty="0"/>
              <a:t> Get personalized feedback on your interview style.</a:t>
            </a:r>
          </a:p>
          <a:p>
            <a:r>
              <a:rPr lang="en-US" sz="2200" b="1" dirty="0">
                <a:solidFill>
                  <a:srgbClr val="C00000"/>
                </a:solidFill>
              </a:rPr>
              <a:t>Build your business</a:t>
            </a:r>
            <a:r>
              <a:rPr lang="en-US" sz="2200" dirty="0"/>
              <a:t>: Explore the skills and training needed to be a business owner.</a:t>
            </a:r>
          </a:p>
        </p:txBody>
      </p:sp>
      <p:sp>
        <p:nvSpPr>
          <p:cNvPr id="9" name="Slide Number Placeholder 2">
            <a:extLst>
              <a:ext uri="{FF2B5EF4-FFF2-40B4-BE49-F238E27FC236}">
                <a16:creationId xmlns:a16="http://schemas.microsoft.com/office/drawing/2014/main" id="{F38AE4EB-7F51-53C9-36FE-36D0D372531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01E81B-842C-41A9-9748-A030C121C6F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pic>
        <p:nvPicPr>
          <p:cNvPr id="20" name="Picture 19" descr="A blue and red circle with white border&#10;&#10;AI-generated content may be incorrect.">
            <a:extLst>
              <a:ext uri="{FF2B5EF4-FFF2-40B4-BE49-F238E27FC236}">
                <a16:creationId xmlns:a16="http://schemas.microsoft.com/office/drawing/2014/main" id="{61F27DBB-5D8F-1114-7968-08875B1C1E2B}"/>
              </a:ext>
            </a:extLst>
          </p:cNvPr>
          <p:cNvPicPr>
            <a:picLocks noChangeAspect="1"/>
          </p:cNvPicPr>
          <p:nvPr/>
        </p:nvPicPr>
        <p:blipFill>
          <a:blip r:embed="rId4"/>
          <a:stretch>
            <a:fillRect/>
          </a:stretch>
        </p:blipFill>
        <p:spPr>
          <a:xfrm>
            <a:off x="10364647" y="1389257"/>
            <a:ext cx="3063240" cy="3063240"/>
          </a:xfrm>
          <a:prstGeom prst="rect">
            <a:avLst/>
          </a:prstGeom>
        </p:spPr>
      </p:pic>
      <p:sp>
        <p:nvSpPr>
          <p:cNvPr id="3" name="Footer Placeholder 2"/>
          <p:cNvSpPr>
            <a:spLocks noGrp="1"/>
          </p:cNvSpPr>
          <p:nvPr>
            <p:ph type="ftr" sz="quarter" idx="4294967295"/>
          </p:nvPr>
        </p:nvSpPr>
        <p:spPr>
          <a:xfrm>
            <a:off x="0" y="0"/>
            <a:ext cx="0" cy="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Calibri" charset="0"/>
                <a:cs typeface="Calibri" charset="0"/>
              </a:rPr>
              <a:t> </a:t>
            </a:r>
          </a:p>
        </p:txBody>
      </p:sp>
      <p:sp>
        <p:nvSpPr>
          <p:cNvPr id="11" name="Title 13">
            <a:extLst>
              <a:ext uri="{FF2B5EF4-FFF2-40B4-BE49-F238E27FC236}">
                <a16:creationId xmlns:a16="http://schemas.microsoft.com/office/drawing/2014/main" id="{828DE63D-CB57-BA10-D111-1B2C511DF3AC}"/>
              </a:ext>
            </a:extLst>
          </p:cNvPr>
          <p:cNvSpPr txBox="1">
            <a:spLocks/>
          </p:cNvSpPr>
          <p:nvPr/>
        </p:nvSpPr>
        <p:spPr>
          <a:xfrm>
            <a:off x="642658" y="1076225"/>
            <a:ext cx="13464502" cy="793132"/>
          </a:xfrm>
          <a:prstGeom prst="rect">
            <a:avLst/>
          </a:prstGeom>
        </p:spPr>
        <p:txBody>
          <a:bodyPr vert="horz" lIns="0" tIns="0" rIns="0" bIns="0" rtlCol="0" anchor="ctr">
            <a:noAutofit/>
          </a:bodyPr>
          <a:lstStyle>
            <a:lvl1pPr algn="l" defTabSz="1097280" rtl="0" eaLnBrk="1" latinLnBrk="0" hangingPunct="1">
              <a:lnSpc>
                <a:spcPct val="90000"/>
              </a:lnSpc>
              <a:spcBef>
                <a:spcPct val="0"/>
              </a:spcBef>
              <a:buNone/>
              <a:defRPr sz="3600" b="1" i="0" kern="1200">
                <a:solidFill>
                  <a:srgbClr val="C00000"/>
                </a:solidFill>
                <a:latin typeface="Aptos" panose="020B0004020202020204" pitchFamily="34" charset="0"/>
                <a:ea typeface="Roboto" panose="02000000000000000000" pitchFamily="2" charset="0"/>
                <a:cs typeface="+mj-cs"/>
              </a:defRPr>
            </a:lvl1pPr>
          </a:lstStyle>
          <a:p>
            <a:pPr marL="0" marR="0" lvl="0" indent="0" algn="l" defTabSz="109728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ptos" panose="020B0004020202020204" pitchFamily="34" charset="0"/>
                <a:ea typeface="Roboto" panose="02000000000000000000" pitchFamily="2" charset="0"/>
                <a:cs typeface="+mj-cs"/>
              </a:rPr>
              <a:t>SpouseWorks Career Coaching</a:t>
            </a:r>
          </a:p>
        </p:txBody>
      </p:sp>
      <p:sp>
        <p:nvSpPr>
          <p:cNvPr id="23" name="TextBox 22">
            <a:extLst>
              <a:ext uri="{FF2B5EF4-FFF2-40B4-BE49-F238E27FC236}">
                <a16:creationId xmlns:a16="http://schemas.microsoft.com/office/drawing/2014/main" id="{544AF993-8E8E-D2BE-0DBC-1C538FFA2589}"/>
              </a:ext>
            </a:extLst>
          </p:cNvPr>
          <p:cNvSpPr txBox="1"/>
          <p:nvPr/>
        </p:nvSpPr>
        <p:spPr>
          <a:xfrm>
            <a:off x="577380" y="1967570"/>
            <a:ext cx="9042716" cy="954107"/>
          </a:xfrm>
          <a:prstGeom prst="rect">
            <a:avLst/>
          </a:prstGeom>
          <a:noFill/>
        </p:spPr>
        <p:txBody>
          <a:bodyPr wrap="square" rtlCol="0">
            <a:spAutoFit/>
          </a:bodyPr>
          <a:lstStyle/>
          <a:p>
            <a:pPr marL="0" marR="0" lvl="0" indent="0" algn="l" defTabSz="1097280" rtl="0" eaLnBrk="1" fontAlgn="auto" latinLnBrk="0" hangingPunct="1">
              <a:lnSpc>
                <a:spcPct val="100000"/>
              </a:lnSpc>
              <a:spcBef>
                <a:spcPts val="1200"/>
              </a:spcBef>
              <a:spcAft>
                <a:spcPts val="1200"/>
              </a:spcAft>
              <a:buClr>
                <a:srgbClr val="2C7DAC"/>
              </a:buClr>
              <a:buSzTx/>
              <a:buFont typeface="Arial" panose="020B0604020202020204" pitchFamily="34" charset="0"/>
              <a:buNone/>
              <a:tabLst/>
              <a:defRPr/>
            </a:pPr>
            <a:r>
              <a:rPr kumimoji="0" lang="en-US" sz="2800" b="1" i="0" u="none" strike="noStrike" kern="1200" cap="none" spc="0" normalizeH="0" baseline="0" noProof="0" dirty="0">
                <a:ln>
                  <a:noFill/>
                </a:ln>
                <a:solidFill>
                  <a:srgbClr val="1F3967"/>
                </a:solidFill>
                <a:effectLst/>
                <a:uLnTx/>
                <a:uFillTx/>
                <a:latin typeface="Aptos" panose="020B0004020202020204" pitchFamily="34" charset="0"/>
                <a:ea typeface="Roboto" panose="02000000000000000000" pitchFamily="2" charset="0"/>
                <a:cs typeface="+mn-cs"/>
              </a:rPr>
              <a:t>Expert coaches provide personalized advice to help you move your career forward</a:t>
            </a:r>
          </a:p>
        </p:txBody>
      </p:sp>
      <p:sp>
        <p:nvSpPr>
          <p:cNvPr id="24" name="TextBox 23">
            <a:extLst>
              <a:ext uri="{FF2B5EF4-FFF2-40B4-BE49-F238E27FC236}">
                <a16:creationId xmlns:a16="http://schemas.microsoft.com/office/drawing/2014/main" id="{7BD027A2-EB8C-3548-40ED-EA7B09B6475A}"/>
              </a:ext>
            </a:extLst>
          </p:cNvPr>
          <p:cNvSpPr txBox="1"/>
          <p:nvPr/>
        </p:nvSpPr>
        <p:spPr>
          <a:xfrm>
            <a:off x="885393" y="6870902"/>
            <a:ext cx="1297903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4472C4"/>
              </a:buClr>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spouseworks.militaryonesource.mil/portal/article/</a:t>
            </a:r>
            <a:r>
              <a:rPr kumimoji="0" lang="en-US" sz="2400" b="1" i="0" u="none" strike="noStrike" kern="1200" cap="none" spc="0" normalizeH="0" baseline="0" noProof="0" dirty="0" err="1">
                <a:ln>
                  <a:noFill/>
                </a:ln>
                <a:solidFill>
                  <a:srgbClr val="0070C0"/>
                </a:solidFill>
                <a:effectLst/>
                <a:uLnTx/>
                <a:uFillTx/>
                <a:latin typeface="Aptos" panose="020B0004020202020204" pitchFamily="34" charset="0"/>
                <a:ea typeface="+mn-ea"/>
                <a:cs typeface="+mn-cs"/>
              </a:rPr>
              <a:t>spouseworks</a:t>
            </a: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-career-coaching-services</a:t>
            </a:r>
            <a:endParaRPr kumimoji="0" lang="en-US" sz="2400" b="0" i="0" u="none" strike="noStrike" kern="1200" cap="none" spc="0" normalizeH="0" baseline="0" noProof="0" dirty="0">
              <a:ln>
                <a:noFill/>
              </a:ln>
              <a:solidFill>
                <a:srgbClr val="0070C0"/>
              </a:solidFill>
              <a:effectLst/>
              <a:uLnTx/>
              <a:uFillTx/>
              <a:latin typeface="Aptos" panose="020B0004020202020204" pitchFamily="34" charset="0"/>
              <a:ea typeface="+mn-ea"/>
              <a:cs typeface="+mn-cs"/>
            </a:endParaRPr>
          </a:p>
        </p:txBody>
      </p:sp>
    </p:spTree>
    <p:custDataLst>
      <p:tags r:id="rId1"/>
    </p:custDataLst>
    <p:extLst>
      <p:ext uri="{BB962C8B-B14F-4D97-AF65-F5344CB8AC3E}">
        <p14:creationId xmlns:p14="http://schemas.microsoft.com/office/powerpoint/2010/main" val="424484428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51BCE-8462-2D93-725F-83774F02364A}"/>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1A7D0F2-A609-30C1-12E3-D695044DCF93}"/>
              </a:ext>
            </a:extLst>
          </p:cNvPr>
          <p:cNvSpPr>
            <a:spLocks noGrp="1"/>
          </p:cNvSpPr>
          <p:nvPr>
            <p:ph idx="1"/>
          </p:nvPr>
        </p:nvSpPr>
        <p:spPr>
          <a:xfrm>
            <a:off x="642657" y="2150234"/>
            <a:ext cx="7798978" cy="4957182"/>
          </a:xfrm>
        </p:spPr>
        <p:txBody>
          <a:bodyPr/>
          <a:lstStyle/>
          <a:p>
            <a:pPr marL="0" marR="0" lvl="0" indent="0" algn="l" defTabSz="1097280" rtl="0" eaLnBrk="1" fontAlgn="auto" latinLnBrk="0" hangingPunct="1">
              <a:lnSpc>
                <a:spcPct val="100000"/>
              </a:lnSpc>
              <a:spcBef>
                <a:spcPts val="1200"/>
              </a:spcBef>
              <a:spcAft>
                <a:spcPts val="1200"/>
              </a:spcAft>
              <a:buClr>
                <a:srgbClr val="2C7DAC"/>
              </a:buClr>
              <a:buSzTx/>
              <a:buFont typeface="Arial" panose="020B0604020202020204" pitchFamily="34" charset="0"/>
              <a:buNone/>
              <a:tabLst/>
              <a:defRPr/>
            </a:pPr>
            <a:r>
              <a:rPr kumimoji="0" lang="en-US" sz="2800" b="1" i="0" u="none" strike="noStrike" kern="1200" cap="none" spc="0" normalizeH="0" baseline="0" noProof="0" dirty="0">
                <a:ln>
                  <a:noFill/>
                </a:ln>
                <a:solidFill>
                  <a:srgbClr val="1F3967"/>
                </a:solidFill>
                <a:effectLst/>
                <a:uLnTx/>
                <a:uFillTx/>
                <a:latin typeface="Aptos" panose="020B0004020202020204" pitchFamily="34" charset="0"/>
                <a:ea typeface="Roboto" panose="02000000000000000000" pitchFamily="2" charset="0"/>
                <a:cs typeface="+mn-cs"/>
              </a:rPr>
              <a:t>Get expert resume advice on-demand</a:t>
            </a:r>
          </a:p>
          <a:p>
            <a:r>
              <a:rPr lang="en-US" sz="2400" dirty="0"/>
              <a:t>Email a resume and cover letter, along with a career goal or job description, to </a:t>
            </a:r>
            <a:r>
              <a:rPr lang="en-US" sz="2400" dirty="0">
                <a:hlinkClick r:id="rId4"/>
              </a:rPr>
              <a:t>CareerCoach@SpouseWorks.mil</a:t>
            </a:r>
            <a:r>
              <a:rPr lang="en-US" sz="2400" dirty="0"/>
              <a:t>  </a:t>
            </a:r>
          </a:p>
          <a:p>
            <a:r>
              <a:rPr lang="en-US" sz="2400" dirty="0"/>
              <a:t>Within three business days, a career coach will send feedback to strengthen the resume and cover letter.</a:t>
            </a:r>
          </a:p>
          <a:p>
            <a:r>
              <a:rPr lang="en-US" sz="2400" dirty="0"/>
              <a:t>If there are questions, just email the career coach.</a:t>
            </a:r>
          </a:p>
          <a:p>
            <a:endParaRPr lang="en-US" sz="1050" dirty="0"/>
          </a:p>
          <a:p>
            <a:pPr marL="0" marR="0" lvl="0" indent="0" algn="l" defTabSz="1097280" rtl="0" eaLnBrk="1" fontAlgn="auto" latinLnBrk="0" hangingPunct="1">
              <a:lnSpc>
                <a:spcPct val="100000"/>
              </a:lnSpc>
              <a:spcBef>
                <a:spcPts val="1200"/>
              </a:spcBef>
              <a:spcAft>
                <a:spcPts val="1200"/>
              </a:spcAft>
              <a:buClr>
                <a:srgbClr val="2C7DAC"/>
              </a:buClr>
              <a:buSzTx/>
              <a:buFont typeface="Arial" panose="020B0604020202020204" pitchFamily="34" charset="0"/>
              <a:buNone/>
              <a:tabLst/>
              <a:defRPr/>
            </a:pPr>
            <a:r>
              <a:rPr kumimoji="0" lang="en-US" sz="2800" b="1" i="0" u="none" strike="noStrike" kern="1200" cap="none" spc="0" normalizeH="0" baseline="0" noProof="0" dirty="0">
                <a:ln>
                  <a:noFill/>
                </a:ln>
                <a:solidFill>
                  <a:srgbClr val="1F3967"/>
                </a:solidFill>
                <a:effectLst/>
                <a:uLnTx/>
                <a:uFillTx/>
                <a:latin typeface="Aptos" panose="020B0004020202020204" pitchFamily="34" charset="0"/>
                <a:ea typeface="Roboto" panose="02000000000000000000" pitchFamily="2" charset="0"/>
                <a:cs typeface="+mn-cs"/>
              </a:rPr>
              <a:t>Expert Tip:</a:t>
            </a:r>
          </a:p>
          <a:p>
            <a:pPr marL="274320" marR="0" lvl="0" indent="-274320" algn="l" defTabSz="1097280" rtl="0" eaLnBrk="1" fontAlgn="auto" latinLnBrk="0" hangingPunct="1">
              <a:lnSpc>
                <a:spcPct val="90000"/>
              </a:lnSpc>
              <a:spcBef>
                <a:spcPts val="1200"/>
              </a:spcBef>
              <a:spcAft>
                <a:spcPts val="0"/>
              </a:spcAft>
              <a:buClr>
                <a:srgbClr val="2C7DAC"/>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Roboto" panose="02000000000000000000" pitchFamily="2" charset="0"/>
                <a:cs typeface="+mn-cs"/>
              </a:rPr>
              <a:t>Include the job you’re applying for with your resume.</a:t>
            </a:r>
          </a:p>
          <a:p>
            <a:pPr marL="0" marR="0" lvl="0" indent="0" algn="l" defTabSz="1097280" rtl="0" eaLnBrk="1" fontAlgn="auto" latinLnBrk="0" hangingPunct="1">
              <a:lnSpc>
                <a:spcPct val="100000"/>
              </a:lnSpc>
              <a:spcBef>
                <a:spcPts val="1200"/>
              </a:spcBef>
              <a:spcAft>
                <a:spcPts val="1200"/>
              </a:spcAft>
              <a:buClr>
                <a:srgbClr val="2C7DAC"/>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F3967"/>
              </a:solidFill>
              <a:effectLst/>
              <a:uLnTx/>
              <a:uFillTx/>
              <a:latin typeface="Aptos" panose="020B0004020202020204" pitchFamily="34" charset="0"/>
              <a:ea typeface="Roboto" panose="02000000000000000000" pitchFamily="2" charset="0"/>
              <a:cs typeface="+mn-cs"/>
            </a:endParaRPr>
          </a:p>
          <a:p>
            <a:endParaRPr lang="en-US" dirty="0"/>
          </a:p>
        </p:txBody>
      </p:sp>
      <p:sp>
        <p:nvSpPr>
          <p:cNvPr id="9" name="Slide Number Placeholder 2">
            <a:extLst>
              <a:ext uri="{FF2B5EF4-FFF2-40B4-BE49-F238E27FC236}">
                <a16:creationId xmlns:a16="http://schemas.microsoft.com/office/drawing/2014/main" id="{AC0E052E-C693-65F5-7E83-A71EA948033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01E81B-842C-41A9-9748-A030C121C6F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pic>
        <p:nvPicPr>
          <p:cNvPr id="13" name="Content Placeholder 12">
            <a:extLst>
              <a:ext uri="{FF2B5EF4-FFF2-40B4-BE49-F238E27FC236}">
                <a16:creationId xmlns:a16="http://schemas.microsoft.com/office/drawing/2014/main" id="{550AD8A9-734B-0D1B-20C0-D1A18D25790B}"/>
              </a:ext>
            </a:extLst>
          </p:cNvPr>
          <p:cNvPicPr>
            <a:picLocks noGrp="1" noChangeAspect="1"/>
          </p:cNvPicPr>
          <p:nvPr>
            <p:ph idx="13"/>
          </p:nvPr>
        </p:nvPicPr>
        <p:blipFill>
          <a:blip r:embed="rId5"/>
          <a:stretch>
            <a:fillRect/>
          </a:stretch>
        </p:blipFill>
        <p:spPr>
          <a:xfrm>
            <a:off x="10364648" y="1389257"/>
            <a:ext cx="3063240" cy="3063240"/>
          </a:xfrm>
        </p:spPr>
      </p:pic>
      <p:sp>
        <p:nvSpPr>
          <p:cNvPr id="3" name="Footer Placeholder 2">
            <a:extLst>
              <a:ext uri="{FF2B5EF4-FFF2-40B4-BE49-F238E27FC236}">
                <a16:creationId xmlns:a16="http://schemas.microsoft.com/office/drawing/2014/main" id="{22CDCE9D-3DB5-5D2E-43DA-F581627A0656}"/>
              </a:ext>
            </a:extLst>
          </p:cNvPr>
          <p:cNvSpPr>
            <a:spLocks noGrp="1"/>
          </p:cNvSpPr>
          <p:nvPr>
            <p:ph type="ftr" sz="quarter" idx="4294967295"/>
          </p:nvPr>
        </p:nvSpPr>
        <p:spPr>
          <a:xfrm>
            <a:off x="0" y="0"/>
            <a:ext cx="0" cy="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Calibri" charset="0"/>
                <a:cs typeface="Calibri" charset="0"/>
              </a:rPr>
              <a:t> </a:t>
            </a:r>
          </a:p>
        </p:txBody>
      </p:sp>
      <p:sp>
        <p:nvSpPr>
          <p:cNvPr id="11" name="Title 13">
            <a:extLst>
              <a:ext uri="{FF2B5EF4-FFF2-40B4-BE49-F238E27FC236}">
                <a16:creationId xmlns:a16="http://schemas.microsoft.com/office/drawing/2014/main" id="{2280E293-B404-69D0-4182-0CFFEA238CBD}"/>
              </a:ext>
            </a:extLst>
          </p:cNvPr>
          <p:cNvSpPr txBox="1">
            <a:spLocks/>
          </p:cNvSpPr>
          <p:nvPr/>
        </p:nvSpPr>
        <p:spPr>
          <a:xfrm>
            <a:off x="642658" y="1076225"/>
            <a:ext cx="13464502" cy="793132"/>
          </a:xfrm>
          <a:prstGeom prst="rect">
            <a:avLst/>
          </a:prstGeom>
        </p:spPr>
        <p:txBody>
          <a:bodyPr vert="horz" lIns="0" tIns="0" rIns="0" bIns="0" rtlCol="0" anchor="ctr">
            <a:noAutofit/>
          </a:bodyPr>
          <a:lstStyle>
            <a:lvl1pPr algn="l" defTabSz="1097280" rtl="0" eaLnBrk="1" latinLnBrk="0" hangingPunct="1">
              <a:lnSpc>
                <a:spcPct val="90000"/>
              </a:lnSpc>
              <a:spcBef>
                <a:spcPct val="0"/>
              </a:spcBef>
              <a:buNone/>
              <a:defRPr sz="3600" b="1" i="0" kern="1200">
                <a:solidFill>
                  <a:srgbClr val="C00000"/>
                </a:solidFill>
                <a:latin typeface="Aptos" panose="020B0004020202020204" pitchFamily="34" charset="0"/>
                <a:ea typeface="Roboto" panose="02000000000000000000" pitchFamily="2" charset="0"/>
                <a:cs typeface="+mj-cs"/>
              </a:defRPr>
            </a:lvl1pPr>
          </a:lstStyle>
          <a:p>
            <a:pPr marL="0" marR="0" lvl="0" indent="0" algn="l" defTabSz="109728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ptos" panose="020B0004020202020204" pitchFamily="34" charset="0"/>
                <a:ea typeface="Roboto" panose="02000000000000000000" pitchFamily="2" charset="0"/>
                <a:cs typeface="+mj-cs"/>
              </a:rPr>
              <a:t>On-Demand Resume Review</a:t>
            </a:r>
          </a:p>
        </p:txBody>
      </p:sp>
    </p:spTree>
    <p:custDataLst>
      <p:tags r:id="rId1"/>
    </p:custDataLst>
    <p:extLst>
      <p:ext uri="{BB962C8B-B14F-4D97-AF65-F5344CB8AC3E}">
        <p14:creationId xmlns:p14="http://schemas.microsoft.com/office/powerpoint/2010/main" val="31724634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5DA7E-66F2-0E9D-8CC3-201FBEC0531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7D28DE-4019-C16D-6C31-B1E48EE99590}"/>
              </a:ext>
            </a:extLst>
          </p:cNvPr>
          <p:cNvSpPr>
            <a:spLocks noGrp="1"/>
          </p:cNvSpPr>
          <p:nvPr>
            <p:ph type="sldNum" sz="quarter" idx="12"/>
          </p:nvPr>
        </p:nvSpPr>
        <p:spPr>
          <a:xfrm>
            <a:off x="10815320" y="7548987"/>
            <a:ext cx="3291840" cy="438150"/>
          </a:xfrm>
        </p:spPr>
        <p:txBody>
          <a:bodyPr anchor="ctr">
            <a:normAutofit/>
          </a:bodyPr>
          <a:lstStyle/>
          <a:p>
            <a:pPr marL="0" marR="0" lvl="0" indent="0" algn="r" defTabSz="457182" rtl="0" eaLnBrk="1" fontAlgn="auto" latinLnBrk="0" hangingPunct="1">
              <a:lnSpc>
                <a:spcPct val="100000"/>
              </a:lnSpc>
              <a:spcBef>
                <a:spcPts val="0"/>
              </a:spcBef>
              <a:spcAft>
                <a:spcPts val="720"/>
              </a:spcAft>
              <a:buClrTx/>
              <a:buSzTx/>
              <a:buFontTx/>
              <a:buNone/>
              <a:tabLst/>
              <a:defRPr/>
            </a:pPr>
            <a:fld id="{48F63A3B-78C7-47BE-AE5E-E10140E04643}" type="slidenum">
              <a:rPr kumimoji="0" lang="en-US" sz="1000" b="0" i="0" u="none" strike="noStrike" kern="1200" cap="none" spc="0" normalizeH="0" baseline="0" noProof="0">
                <a:ln>
                  <a:noFill/>
                </a:ln>
                <a:solidFill>
                  <a:srgbClr val="000000">
                    <a:tint val="75000"/>
                  </a:srgbClr>
                </a:solidFill>
                <a:effectLst/>
                <a:uLnTx/>
                <a:uFillTx/>
                <a:latin typeface="Aptos" panose="020B0004020202020204" pitchFamily="34" charset="0"/>
                <a:ea typeface="+mn-ea"/>
                <a:cs typeface="+mn-cs"/>
              </a:rPr>
              <a:pPr marL="0" marR="0" lvl="0" indent="0" algn="r" defTabSz="457182" rtl="0" eaLnBrk="1" fontAlgn="auto" latinLnBrk="0" hangingPunct="1">
                <a:lnSpc>
                  <a:spcPct val="100000"/>
                </a:lnSpc>
                <a:spcBef>
                  <a:spcPts val="0"/>
                </a:spcBef>
                <a:spcAft>
                  <a:spcPts val="72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ptos" panose="020B0004020202020204" pitchFamily="34" charset="0"/>
              <a:ea typeface="+mn-ea"/>
              <a:cs typeface="+mn-cs"/>
            </a:endParaRPr>
          </a:p>
        </p:txBody>
      </p:sp>
      <p:sp>
        <p:nvSpPr>
          <p:cNvPr id="12" name="TextBox 7">
            <a:extLst>
              <a:ext uri="{FF2B5EF4-FFF2-40B4-BE49-F238E27FC236}">
                <a16:creationId xmlns:a16="http://schemas.microsoft.com/office/drawing/2014/main" id="{3ADE8C1E-9FF3-E19D-1F40-740D1F3DE832}"/>
              </a:ext>
            </a:extLst>
          </p:cNvPr>
          <p:cNvSpPr txBox="1"/>
          <p:nvPr/>
        </p:nvSpPr>
        <p:spPr>
          <a:xfrm>
            <a:off x="762223" y="6887369"/>
            <a:ext cx="13575514" cy="461665"/>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defRPr>
            </a:lvl1pPr>
            <a:lvl2pPr marL="457200" algn="l" defTabSz="457200" rtl="0" eaLnBrk="1" latinLnBrk="0" hangingPunct="1">
              <a:defRPr sz="1800" kern="1200">
                <a:solidFill>
                  <a:sysClr val="windowText" lastClr="000000"/>
                </a:solidFill>
                <a:latin typeface="Calibri"/>
              </a:defRPr>
            </a:lvl2pPr>
            <a:lvl3pPr marL="914400" algn="l" defTabSz="457200" rtl="0" eaLnBrk="1" latinLnBrk="0" hangingPunct="1">
              <a:defRPr sz="1800" kern="1200">
                <a:solidFill>
                  <a:sysClr val="windowText" lastClr="000000"/>
                </a:solidFill>
                <a:latin typeface="Calibri"/>
              </a:defRPr>
            </a:lvl3pPr>
            <a:lvl4pPr marL="1371600" algn="l" defTabSz="457200" rtl="0" eaLnBrk="1" latinLnBrk="0" hangingPunct="1">
              <a:defRPr sz="1800" kern="1200">
                <a:solidFill>
                  <a:sysClr val="windowText" lastClr="000000"/>
                </a:solidFill>
                <a:latin typeface="Calibri"/>
              </a:defRPr>
            </a:lvl4pPr>
            <a:lvl5pPr marL="1828800" algn="l" defTabSz="457200" rtl="0" eaLnBrk="1" latinLnBrk="0" hangingPunct="1">
              <a:defRPr sz="1800" kern="1200">
                <a:solidFill>
                  <a:sysClr val="windowText" lastClr="000000"/>
                </a:solidFill>
                <a:latin typeface="Calibri"/>
              </a:defRPr>
            </a:lvl5pPr>
            <a:lvl6pPr marL="2286000" algn="l" defTabSz="457200" rtl="0" eaLnBrk="1" latinLnBrk="0" hangingPunct="1">
              <a:defRPr sz="1800" kern="1200">
                <a:solidFill>
                  <a:sysClr val="windowText" lastClr="000000"/>
                </a:solidFill>
                <a:latin typeface="Calibri"/>
              </a:defRPr>
            </a:lvl6pPr>
            <a:lvl7pPr marL="2743200" algn="l" defTabSz="457200" rtl="0" eaLnBrk="1" latinLnBrk="0" hangingPunct="1">
              <a:defRPr sz="1800" kern="1200">
                <a:solidFill>
                  <a:sysClr val="windowText" lastClr="000000"/>
                </a:solidFill>
                <a:latin typeface="Calibri"/>
              </a:defRPr>
            </a:lvl7pPr>
            <a:lvl8pPr marL="3200400" algn="l" defTabSz="457200" rtl="0" eaLnBrk="1" latinLnBrk="0" hangingPunct="1">
              <a:defRPr sz="1800" kern="1200">
                <a:solidFill>
                  <a:sysClr val="windowText" lastClr="000000"/>
                </a:solidFill>
                <a:latin typeface="Calibri"/>
              </a:defRPr>
            </a:lvl8pPr>
            <a:lvl9pPr marL="3657600" algn="l" defTabSz="457200" rtl="0" eaLnBrk="1" latinLnBrk="0" hangingPunct="1">
              <a:defRPr sz="1800" kern="1200">
                <a:solidFill>
                  <a:sysClr val="windowText" lastClr="000000"/>
                </a:solidFill>
                <a:latin typeface="Calibri"/>
              </a:defRPr>
            </a:lvl9pPr>
          </a:lstStyle>
          <a:p>
            <a:pPr marL="0" marR="0" lvl="0" indent="0" algn="ctr" defTabSz="457200" rtl="0" eaLnBrk="1" fontAlgn="auto" latinLnBrk="0" hangingPunct="1">
              <a:lnSpc>
                <a:spcPct val="100000"/>
              </a:lnSpc>
              <a:spcBef>
                <a:spcPts val="72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spouseworks.militaryonesource.mil/portal/career-accelerator </a:t>
            </a:r>
          </a:p>
        </p:txBody>
      </p:sp>
      <p:sp>
        <p:nvSpPr>
          <p:cNvPr id="4" name="Content Placeholder 4">
            <a:extLst>
              <a:ext uri="{FF2B5EF4-FFF2-40B4-BE49-F238E27FC236}">
                <a16:creationId xmlns:a16="http://schemas.microsoft.com/office/drawing/2014/main" id="{C1752468-C4A5-58F7-8366-F686040242AC}"/>
              </a:ext>
            </a:extLst>
          </p:cNvPr>
          <p:cNvSpPr txBox="1">
            <a:spLocks/>
          </p:cNvSpPr>
          <p:nvPr/>
        </p:nvSpPr>
        <p:spPr>
          <a:xfrm>
            <a:off x="642657" y="2150234"/>
            <a:ext cx="8031786" cy="4957182"/>
          </a:xfrm>
          <a:prstGeom prst="rect">
            <a:avLst/>
          </a:prstGeom>
        </p:spPr>
        <p:txBody>
          <a:bodyPr/>
          <a:lstStyle>
            <a:lvl1pPr marL="274320" indent="-274320" algn="l" defTabSz="1097280" rtl="0" eaLnBrk="1" latinLnBrk="0" hangingPunct="1">
              <a:lnSpc>
                <a:spcPct val="90000"/>
              </a:lnSpc>
              <a:spcBef>
                <a:spcPts val="1200"/>
              </a:spcBef>
              <a:buFont typeface="Arial" panose="020B0604020202020204" pitchFamily="34" charset="0"/>
              <a:buChar char="•"/>
              <a:defRPr sz="2400" kern="1200">
                <a:solidFill>
                  <a:schemeClr val="tx1">
                    <a:lumMod val="65000"/>
                    <a:lumOff val="35000"/>
                  </a:schemeClr>
                </a:solidFill>
                <a:latin typeface="Helvetica" pitchFamily="2" charset="0"/>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Helvetica" pitchFamily="2" charset="0"/>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720"/>
              </a:spcAft>
              <a:buClrTx/>
              <a:buSzTx/>
              <a:buFontTx/>
              <a:buNone/>
              <a:tabLst/>
              <a:defRPr/>
            </a:pPr>
            <a:r>
              <a:rPr kumimoji="0" lang="en-US" sz="2800" b="1" i="0" u="none" strike="noStrike" kern="1200" cap="none" spc="0" normalizeH="0" baseline="0" noProof="0" dirty="0">
                <a:ln>
                  <a:noFill/>
                </a:ln>
                <a:solidFill>
                  <a:srgbClr val="35457F"/>
                </a:solidFill>
                <a:effectLst/>
                <a:uLnTx/>
                <a:uFillTx/>
                <a:latin typeface="Aptos" panose="020B0004020202020204" pitchFamily="34" charset="0"/>
                <a:ea typeface="Roboto" panose="02000000000000000000" pitchFamily="2" charset="0"/>
                <a:cs typeface="+mn-cs"/>
              </a:rPr>
              <a:t>Jumpstart your career with hands-on experience</a:t>
            </a:r>
          </a:p>
          <a:p>
            <a:pPr marL="274320" marR="0" lvl="0" indent="-274320" algn="l" defTabSz="1097280" rtl="0" eaLnBrk="1" fontAlgn="auto" latinLnBrk="0" hangingPunct="1">
              <a:lnSpc>
                <a:spcPct val="100000"/>
              </a:lnSpc>
              <a:spcBef>
                <a:spcPts val="720"/>
              </a:spcBef>
              <a:spcAft>
                <a:spcPts val="36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12-week fellowship paid by DoW, providing hands on experience, professional mentorship, and tailored career support.</a:t>
            </a:r>
          </a:p>
          <a:p>
            <a:pPr marL="274320" marR="0" lvl="0" indent="-274320" algn="l" defTabSz="1097280" rtl="0" eaLnBrk="1" fontAlgn="auto" latinLnBrk="0" hangingPunct="1">
              <a:lnSpc>
                <a:spcPct val="100000"/>
              </a:lnSpc>
              <a:spcBef>
                <a:spcPts val="720"/>
              </a:spcBef>
              <a:spcAft>
                <a:spcPts val="36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Candidates meet with a career coach to review their eligibility for the program and assess resume.</a:t>
            </a:r>
          </a:p>
          <a:p>
            <a:pPr marL="274320" marR="0" lvl="0" indent="-274320" algn="l" defTabSz="1097280" rtl="0" eaLnBrk="1" fontAlgn="auto" latinLnBrk="0" hangingPunct="1">
              <a:lnSpc>
                <a:spcPct val="100000"/>
              </a:lnSpc>
              <a:spcBef>
                <a:spcPts val="720"/>
              </a:spcBef>
              <a:spcAft>
                <a:spcPts val="36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Fellows placed with employers across industries and locations, to include remote work.</a:t>
            </a:r>
          </a:p>
          <a:p>
            <a:pPr marL="274320" marR="0" lvl="0" indent="-274320" algn="l" defTabSz="1097280" rtl="0" eaLnBrk="1" fontAlgn="auto" latinLnBrk="0" hangingPunct="1">
              <a:lnSpc>
                <a:spcPct val="100000"/>
              </a:lnSpc>
              <a:spcBef>
                <a:spcPts val="720"/>
              </a:spcBef>
              <a:spcAft>
                <a:spcPts val="36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Designed to lead to long-term employment.</a:t>
            </a:r>
          </a:p>
          <a:p>
            <a:pPr marL="274320" marR="0" lvl="0" indent="-274320" algn="l" defTabSz="1097280" rtl="0" eaLnBrk="1" fontAlgn="auto" latinLnBrk="0" hangingPunct="1">
              <a:lnSpc>
                <a:spcPct val="100000"/>
              </a:lnSpc>
              <a:spcBef>
                <a:spcPts val="720"/>
              </a:spcBef>
              <a:spcAft>
                <a:spcPts val="36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Free to employers.</a:t>
            </a:r>
          </a:p>
          <a:p>
            <a:pPr marL="274320" marR="0" lvl="0" indent="-274320" algn="l" defTabSz="1097280" rtl="0" eaLnBrk="1" fontAlgn="auto" latinLnBrk="0" hangingPunct="1">
              <a:lnSpc>
                <a:spcPct val="100000"/>
              </a:lnSpc>
              <a:spcBef>
                <a:spcPts val="720"/>
              </a:spcBef>
              <a:spcAft>
                <a:spcPts val="360"/>
              </a:spcAft>
              <a:buClr>
                <a:srgbClr val="4472C4"/>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lumMod val="65000"/>
                  <a:lumOff val="35000"/>
                </a:prstClr>
              </a:solidFill>
              <a:effectLst/>
              <a:uLnTx/>
              <a:uFillTx/>
              <a:latin typeface="Aptos" panose="020B0004020202020204" pitchFamily="34" charset="0"/>
              <a:ea typeface="+mn-ea"/>
              <a:cs typeface="+mn-cs"/>
            </a:endParaRPr>
          </a:p>
          <a:p>
            <a:pPr marL="274320" marR="0" lvl="0" indent="-274320" algn="l" defTabSz="1097280" rtl="0" eaLnBrk="1" fontAlgn="auto" latinLnBrk="0" hangingPunct="1">
              <a:lnSpc>
                <a:spcPct val="90000"/>
              </a:lnSpc>
              <a:spcBef>
                <a:spcPts val="12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lumMod val="65000"/>
                  <a:lumOff val="35000"/>
                </a:prstClr>
              </a:solidFill>
              <a:effectLst/>
              <a:uLnTx/>
              <a:uFillTx/>
              <a:latin typeface="Aptos" panose="020B0004020202020204" pitchFamily="34" charset="0"/>
              <a:ea typeface="+mn-ea"/>
              <a:cs typeface="+mn-cs"/>
            </a:endParaRPr>
          </a:p>
        </p:txBody>
      </p:sp>
      <p:pic>
        <p:nvPicPr>
          <p:cNvPr id="7" name="Picture 6" descr="A sign with a red circle and blue arrows&#10;&#10;AI-generated content may be incorrect.">
            <a:extLst>
              <a:ext uri="{FF2B5EF4-FFF2-40B4-BE49-F238E27FC236}">
                <a16:creationId xmlns:a16="http://schemas.microsoft.com/office/drawing/2014/main" id="{F91E388C-C046-FB7A-F3FD-62C479E32143}"/>
              </a:ext>
            </a:extLst>
          </p:cNvPr>
          <p:cNvPicPr>
            <a:picLocks noChangeAspect="1"/>
          </p:cNvPicPr>
          <p:nvPr/>
        </p:nvPicPr>
        <p:blipFill>
          <a:blip r:embed="rId3"/>
          <a:stretch>
            <a:fillRect/>
          </a:stretch>
        </p:blipFill>
        <p:spPr>
          <a:xfrm>
            <a:off x="10364648" y="1403696"/>
            <a:ext cx="3063240" cy="3063240"/>
          </a:xfrm>
          <a:prstGeom prst="rect">
            <a:avLst/>
          </a:prstGeom>
        </p:spPr>
      </p:pic>
      <p:sp>
        <p:nvSpPr>
          <p:cNvPr id="9" name="Title 13">
            <a:extLst>
              <a:ext uri="{FF2B5EF4-FFF2-40B4-BE49-F238E27FC236}">
                <a16:creationId xmlns:a16="http://schemas.microsoft.com/office/drawing/2014/main" id="{69345853-84FA-4F57-88D1-F18981AF8DD2}"/>
              </a:ext>
            </a:extLst>
          </p:cNvPr>
          <p:cNvSpPr txBox="1">
            <a:spLocks/>
          </p:cNvSpPr>
          <p:nvPr/>
        </p:nvSpPr>
        <p:spPr>
          <a:xfrm>
            <a:off x="642658" y="1076225"/>
            <a:ext cx="13464502" cy="793132"/>
          </a:xfrm>
          <a:prstGeom prst="rect">
            <a:avLst/>
          </a:prstGeom>
        </p:spPr>
        <p:txBody>
          <a:bodyPr vert="horz" lIns="0" tIns="0" rIns="0" bIns="0" rtlCol="0" anchor="ctr">
            <a:noAutofit/>
          </a:bodyPr>
          <a:lstStyle>
            <a:lvl1pPr algn="l" defTabSz="1097280" rtl="0" eaLnBrk="1" latinLnBrk="0" hangingPunct="1">
              <a:lnSpc>
                <a:spcPct val="80000"/>
              </a:lnSpc>
              <a:spcBef>
                <a:spcPct val="0"/>
              </a:spcBef>
              <a:spcAft>
                <a:spcPts val="1473"/>
              </a:spcAft>
              <a:buNone/>
              <a:defRPr sz="3600" b="1" i="0" kern="1200">
                <a:solidFill>
                  <a:srgbClr val="C00000"/>
                </a:solidFill>
                <a:latin typeface="Aptos" panose="020B0004020202020204" pitchFamily="34" charset="0"/>
                <a:ea typeface="Roboto" panose="02000000000000000000" pitchFamily="2" charset="0"/>
                <a:cs typeface="Futura" panose="020B0602020204020303" pitchFamily="34" charset="-79"/>
              </a:defRPr>
            </a:lvl1pPr>
          </a:lstStyle>
          <a:p>
            <a:pPr marL="0" marR="0" lvl="0" indent="0" algn="l" defTabSz="1097280" rtl="0" eaLnBrk="1" fontAlgn="auto" latinLnBrk="0" hangingPunct="1">
              <a:lnSpc>
                <a:spcPct val="80000"/>
              </a:lnSpc>
              <a:spcBef>
                <a:spcPct val="0"/>
              </a:spcBef>
              <a:spcAft>
                <a:spcPts val="1473"/>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ptos" panose="020B0004020202020204" pitchFamily="34" charset="0"/>
                <a:ea typeface="Roboto" panose="02000000000000000000" pitchFamily="2" charset="0"/>
                <a:cs typeface="Futura" panose="020B0602020204020303" pitchFamily="34" charset="-79"/>
              </a:rPr>
              <a:t>SpouseWorks Fellowship</a:t>
            </a:r>
          </a:p>
        </p:txBody>
      </p:sp>
    </p:spTree>
    <p:extLst>
      <p:ext uri="{BB962C8B-B14F-4D97-AF65-F5344CB8AC3E}">
        <p14:creationId xmlns:p14="http://schemas.microsoft.com/office/powerpoint/2010/main" val="251383629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CBE40D8-984F-488C-BE83-2682C6EA09D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06A98E-9D45-4AC9-A0D5-10D89E13744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sp>
        <p:nvSpPr>
          <p:cNvPr id="6" name="Title 5"/>
          <p:cNvSpPr>
            <a:spLocks noGrp="1"/>
          </p:cNvSpPr>
          <p:nvPr>
            <p:ph type="title"/>
          </p:nvPr>
        </p:nvSpPr>
        <p:spPr/>
        <p:txBody>
          <a:bodyPr/>
          <a:lstStyle/>
          <a:p>
            <a:r>
              <a:rPr lang="en-US" sz="4000" dirty="0"/>
              <a:t>Military Spouse Employer Partnership </a:t>
            </a:r>
          </a:p>
        </p:txBody>
      </p:sp>
      <p:sp>
        <p:nvSpPr>
          <p:cNvPr id="7" name="Text Placeholder 6"/>
          <p:cNvSpPr>
            <a:spLocks noGrp="1"/>
          </p:cNvSpPr>
          <p:nvPr>
            <p:ph idx="13"/>
          </p:nvPr>
        </p:nvSpPr>
        <p:spPr>
          <a:xfrm>
            <a:off x="642659" y="2150234"/>
            <a:ext cx="8673620" cy="3455436"/>
          </a:xfrm>
        </p:spPr>
        <p:txBody>
          <a:bodyPr vert="horz" lIns="0" tIns="0" rIns="0" bIns="54864" rtlCol="0" anchor="t">
            <a:noAutofit/>
          </a:bodyPr>
          <a:lstStyle/>
          <a:p>
            <a:pPr marL="0" indent="0">
              <a:buNone/>
            </a:pPr>
            <a:r>
              <a:rPr lang="en-US" sz="2800" b="1" dirty="0">
                <a:solidFill>
                  <a:srgbClr val="1F355E"/>
                </a:solidFill>
              </a:rPr>
              <a:t>Connecting military spouse talent with employers committed to recruit, hire, promote and retain military spouses in their organizations.  </a:t>
            </a:r>
          </a:p>
          <a:p>
            <a:pPr>
              <a:spcBef>
                <a:spcPts val="960"/>
              </a:spcBef>
            </a:pPr>
            <a:r>
              <a:rPr lang="en-US" sz="2400" dirty="0"/>
              <a:t>Partnership between </a:t>
            </a:r>
            <a:r>
              <a:rPr lang="en-US" sz="2400" dirty="0" err="1"/>
              <a:t>DoW</a:t>
            </a:r>
            <a:r>
              <a:rPr lang="en-US" sz="2400" dirty="0"/>
              <a:t> and employers.</a:t>
            </a:r>
          </a:p>
          <a:p>
            <a:pPr>
              <a:spcBef>
                <a:spcPts val="960"/>
              </a:spcBef>
            </a:pPr>
            <a:r>
              <a:rPr lang="en-US" sz="2400" dirty="0"/>
              <a:t>More than 1,000 vetted employers committed to spouse employment.</a:t>
            </a:r>
          </a:p>
          <a:p>
            <a:pPr>
              <a:spcBef>
                <a:spcPts val="960"/>
              </a:spcBef>
            </a:pPr>
            <a:r>
              <a:rPr lang="en-US" sz="2400" dirty="0"/>
              <a:t>Provides a valuable pipeline of career opportunities to spouses.</a:t>
            </a:r>
          </a:p>
          <a:p>
            <a:pPr>
              <a:spcBef>
                <a:spcPts val="960"/>
              </a:spcBef>
            </a:pPr>
            <a:r>
              <a:rPr lang="en-US" sz="2400" dirty="0"/>
              <a:t>Connects employers to valuable spouse talent.</a:t>
            </a:r>
          </a:p>
          <a:p>
            <a:pPr>
              <a:spcBef>
                <a:spcPts val="960"/>
              </a:spcBef>
            </a:pPr>
            <a:endParaRPr lang="en-US" sz="2400" dirty="0">
              <a:ea typeface="Calibri"/>
              <a:cs typeface="Calibri"/>
            </a:endParaRPr>
          </a:p>
        </p:txBody>
      </p:sp>
      <p:pic>
        <p:nvPicPr>
          <p:cNvPr id="5" name="Picture 4" descr="A circular sign with handshake in the middle&#10;&#10;AI-generated content may be incorrect.">
            <a:extLst>
              <a:ext uri="{FF2B5EF4-FFF2-40B4-BE49-F238E27FC236}">
                <a16:creationId xmlns:a16="http://schemas.microsoft.com/office/drawing/2014/main" id="{1CA0F268-98E6-A152-65E0-D61E49B1438D}"/>
              </a:ext>
            </a:extLst>
          </p:cNvPr>
          <p:cNvPicPr>
            <a:picLocks noChangeAspect="1"/>
          </p:cNvPicPr>
          <p:nvPr/>
        </p:nvPicPr>
        <p:blipFill>
          <a:blip r:embed="rId3"/>
          <a:stretch>
            <a:fillRect/>
          </a:stretch>
        </p:blipFill>
        <p:spPr>
          <a:xfrm>
            <a:off x="10364648" y="1389257"/>
            <a:ext cx="3063240" cy="3063240"/>
          </a:xfrm>
          <a:prstGeom prst="rect">
            <a:avLst/>
          </a:prstGeom>
        </p:spPr>
      </p:pic>
      <p:sp>
        <p:nvSpPr>
          <p:cNvPr id="10" name="TextBox 9">
            <a:extLst>
              <a:ext uri="{FF2B5EF4-FFF2-40B4-BE49-F238E27FC236}">
                <a16:creationId xmlns:a16="http://schemas.microsoft.com/office/drawing/2014/main" id="{03773AC5-E27A-1231-D252-B770040DDBA4}"/>
              </a:ext>
            </a:extLst>
          </p:cNvPr>
          <p:cNvSpPr txBox="1"/>
          <p:nvPr/>
        </p:nvSpPr>
        <p:spPr>
          <a:xfrm>
            <a:off x="885393" y="6870902"/>
            <a:ext cx="1297903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4472C4"/>
              </a:buClr>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spouseworks.militaryonesource.mil/portal/msep/partners</a:t>
            </a:r>
          </a:p>
        </p:txBody>
      </p:sp>
    </p:spTree>
    <p:extLst>
      <p:ext uri="{BB962C8B-B14F-4D97-AF65-F5344CB8AC3E}">
        <p14:creationId xmlns:p14="http://schemas.microsoft.com/office/powerpoint/2010/main" val="1267026205"/>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5140AD9-0EA4-335F-1F60-3FFCE3761979}"/>
              </a:ext>
            </a:extLst>
          </p:cNvPr>
          <p:cNvSpPr>
            <a:spLocks noGrp="1"/>
          </p:cNvSpPr>
          <p:nvPr>
            <p:ph idx="1"/>
          </p:nvPr>
        </p:nvSpPr>
        <p:spPr>
          <a:xfrm>
            <a:off x="642657" y="2150234"/>
            <a:ext cx="6672543" cy="4957182"/>
          </a:xfrm>
        </p:spPr>
        <p:txBody>
          <a:bodyPr/>
          <a:lstStyle/>
          <a:p>
            <a:pPr marL="0" marR="0" lvl="0" indent="0" algn="l" defTabSz="457200" rtl="0" eaLnBrk="1" fontAlgn="auto" latinLnBrk="0" hangingPunct="1">
              <a:lnSpc>
                <a:spcPct val="100000"/>
              </a:lnSpc>
              <a:spcBef>
                <a:spcPts val="0"/>
              </a:spcBef>
              <a:spcAft>
                <a:spcPts val="720"/>
              </a:spcAft>
              <a:buClrTx/>
              <a:buSzTx/>
              <a:buFontTx/>
              <a:buNone/>
              <a:tabLst/>
              <a:defRPr/>
            </a:pPr>
            <a:r>
              <a:rPr kumimoji="0" lang="en-US" sz="2800" b="1" i="0" u="none" strike="noStrike" kern="1200" cap="none" spc="0" normalizeH="0" baseline="0" noProof="0" dirty="0">
                <a:ln>
                  <a:noFill/>
                </a:ln>
                <a:solidFill>
                  <a:srgbClr val="35457F"/>
                </a:solidFill>
                <a:effectLst/>
                <a:uLnTx/>
                <a:uFillTx/>
                <a:latin typeface="Aptos" panose="020B0004020202020204" pitchFamily="34" charset="0"/>
                <a:ea typeface="+mn-ea"/>
                <a:cs typeface="+mn-cs"/>
              </a:rPr>
              <a:t>Find opportunities that match your career goals</a:t>
            </a:r>
          </a:p>
          <a:p>
            <a:pPr fontAlgn="base"/>
            <a:r>
              <a:rPr lang="en-US" sz="2400" dirty="0"/>
              <a:t>More than 400,000 active jobs from employers.</a:t>
            </a:r>
          </a:p>
          <a:p>
            <a:pPr fontAlgn="base"/>
            <a:r>
              <a:rPr lang="en-US" sz="2400" dirty="0"/>
              <a:t>Search by keywords, job types, location, industry, and more.</a:t>
            </a:r>
          </a:p>
          <a:p>
            <a:pPr fontAlgn="base"/>
            <a:r>
              <a:rPr lang="en-US" sz="2400" dirty="0"/>
              <a:t>Remote and telework role filters.</a:t>
            </a:r>
          </a:p>
          <a:p>
            <a:pPr fontAlgn="base"/>
            <a:r>
              <a:rPr lang="en-US" sz="2400" dirty="0"/>
              <a:t>Jobs from more than 1,000 employers looking for military spouse talent.</a:t>
            </a:r>
            <a:endParaRPr lang="en-US" sz="2400" dirty="0">
              <a:solidFill>
                <a:prstClr val="black">
                  <a:lumMod val="50000"/>
                  <a:lumOff val="50000"/>
                </a:prstClr>
              </a:solidFill>
              <a:ea typeface="+mn-ea"/>
            </a:endParaRPr>
          </a:p>
          <a:p>
            <a:pPr fontAlgn="base"/>
            <a:endParaRPr kumimoji="0" lang="en-US" sz="260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endParaRPr>
          </a:p>
          <a:p>
            <a:endParaRPr lang="en-US" dirty="0"/>
          </a:p>
        </p:txBody>
      </p:sp>
      <p:sp>
        <p:nvSpPr>
          <p:cNvPr id="9" name="Slide Number Placeholder 2">
            <a:extLst>
              <a:ext uri="{FF2B5EF4-FFF2-40B4-BE49-F238E27FC236}">
                <a16:creationId xmlns:a16="http://schemas.microsoft.com/office/drawing/2014/main" id="{BD8BC6E8-A6D2-9105-8B36-DB3A456C9CC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01E81B-842C-41A9-9748-A030C121C6F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sp>
        <p:nvSpPr>
          <p:cNvPr id="8" name="Title 7">
            <a:extLst>
              <a:ext uri="{FF2B5EF4-FFF2-40B4-BE49-F238E27FC236}">
                <a16:creationId xmlns:a16="http://schemas.microsoft.com/office/drawing/2014/main" id="{5DBD0E78-2C3B-A84E-8B4E-081D2A231823}"/>
              </a:ext>
            </a:extLst>
          </p:cNvPr>
          <p:cNvSpPr>
            <a:spLocks noGrp="1"/>
          </p:cNvSpPr>
          <p:nvPr>
            <p:ph type="title"/>
          </p:nvPr>
        </p:nvSpPr>
        <p:spPr/>
        <p:txBody>
          <a:bodyPr>
            <a:normAutofit/>
          </a:bodyPr>
          <a:lstStyle/>
          <a:p>
            <a:r>
              <a:rPr lang="en-US" sz="4000" dirty="0"/>
              <a:t>SpouseWorks Job Search</a:t>
            </a:r>
          </a:p>
        </p:txBody>
      </p:sp>
      <p:sp>
        <p:nvSpPr>
          <p:cNvPr id="4" name="Footer Placeholder 3">
            <a:extLst>
              <a:ext uri="{FF2B5EF4-FFF2-40B4-BE49-F238E27FC236}">
                <a16:creationId xmlns:a16="http://schemas.microsoft.com/office/drawing/2014/main" id="{92C12043-25CF-4A3C-84FA-2CA02AD07C4E}"/>
              </a:ext>
            </a:extLst>
          </p:cNvPr>
          <p:cNvSpPr>
            <a:spLocks noGrp="1"/>
          </p:cNvSpPr>
          <p:nvPr>
            <p:ph type="ftr" sz="quarter" idx="4294967295"/>
          </p:nvPr>
        </p:nvSpPr>
        <p:spPr>
          <a:xfrm>
            <a:off x="0" y="0"/>
            <a:ext cx="0" cy="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7" name="Picture 6">
            <a:extLst>
              <a:ext uri="{FF2B5EF4-FFF2-40B4-BE49-F238E27FC236}">
                <a16:creationId xmlns:a16="http://schemas.microsoft.com/office/drawing/2014/main" id="{8D7A9EDA-74CF-8A62-5642-CCDB62CD272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713290" y="3649407"/>
            <a:ext cx="6274452" cy="3134230"/>
          </a:xfrm>
          <a:prstGeom prst="rect">
            <a:avLst/>
          </a:prstGeom>
        </p:spPr>
      </p:pic>
      <p:sp>
        <p:nvSpPr>
          <p:cNvPr id="6" name="Speech Bubble: Rectangle 3">
            <a:extLst>
              <a:ext uri="{FF2B5EF4-FFF2-40B4-BE49-F238E27FC236}">
                <a16:creationId xmlns:a16="http://schemas.microsoft.com/office/drawing/2014/main" id="{75F75B3F-7E57-CDB9-3B18-2E6AF85D434B}"/>
              </a:ext>
            </a:extLst>
          </p:cNvPr>
          <p:cNvSpPr/>
          <p:nvPr/>
        </p:nvSpPr>
        <p:spPr>
          <a:xfrm>
            <a:off x="7624886" y="1907018"/>
            <a:ext cx="2179908" cy="1168078"/>
          </a:xfrm>
          <a:prstGeom prst="wedgeRectCallout">
            <a:avLst>
              <a:gd name="adj1" fmla="val 20447"/>
              <a:gd name="adj2" fmla="val 292200"/>
            </a:avLst>
          </a:prstGeom>
          <a:solidFill>
            <a:srgbClr val="D1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4864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Start a Job Search by entering a Keyword and/or Location and clicking </a:t>
            </a:r>
            <a:r>
              <a:rPr kumimoji="0" lang="en-US" sz="16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Search Jobs</a:t>
            </a:r>
            <a:r>
              <a:rPr kumimoji="0" lang="en-US" sz="1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a:t>
            </a:r>
          </a:p>
        </p:txBody>
      </p:sp>
      <p:sp>
        <p:nvSpPr>
          <p:cNvPr id="2" name="TextBox 1">
            <a:extLst>
              <a:ext uri="{FF2B5EF4-FFF2-40B4-BE49-F238E27FC236}">
                <a16:creationId xmlns:a16="http://schemas.microsoft.com/office/drawing/2014/main" id="{DBEEEE1E-1A74-2077-BC76-8C3F91870EA6}"/>
              </a:ext>
            </a:extLst>
          </p:cNvPr>
          <p:cNvSpPr txBox="1"/>
          <p:nvPr/>
        </p:nvSpPr>
        <p:spPr>
          <a:xfrm>
            <a:off x="1815526" y="6882493"/>
            <a:ext cx="10960608"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spouseworks.militaryonesource.mil/portal/</a:t>
            </a:r>
            <a:r>
              <a:rPr kumimoji="0" lang="en-US" sz="2400" b="1" i="0" u="none" strike="noStrike" kern="1200" cap="none" spc="0" normalizeH="0" baseline="0" noProof="0" dirty="0" err="1">
                <a:ln>
                  <a:noFill/>
                </a:ln>
                <a:solidFill>
                  <a:srgbClr val="0070C0"/>
                </a:solidFill>
                <a:effectLst/>
                <a:uLnTx/>
                <a:uFillTx/>
                <a:latin typeface="Aptos" panose="020B0004020202020204" pitchFamily="34" charset="0"/>
                <a:ea typeface="+mn-ea"/>
                <a:cs typeface="+mn-cs"/>
              </a:rPr>
              <a:t>msep</a:t>
            </a: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/jobs</a:t>
            </a:r>
          </a:p>
        </p:txBody>
      </p:sp>
      <p:pic>
        <p:nvPicPr>
          <p:cNvPr id="14" name="Picture 13" descr="A logo of a magnifying glass&#10;&#10;AI-generated content may be incorrect.">
            <a:extLst>
              <a:ext uri="{FF2B5EF4-FFF2-40B4-BE49-F238E27FC236}">
                <a16:creationId xmlns:a16="http://schemas.microsoft.com/office/drawing/2014/main" id="{9475CA51-65C1-DAD6-4EDD-E08B6547A694}"/>
              </a:ext>
            </a:extLst>
          </p:cNvPr>
          <p:cNvPicPr>
            <a:picLocks noChangeAspect="1"/>
          </p:cNvPicPr>
          <p:nvPr/>
        </p:nvPicPr>
        <p:blipFill>
          <a:blip r:embed="rId5"/>
          <a:stretch>
            <a:fillRect/>
          </a:stretch>
        </p:blipFill>
        <p:spPr>
          <a:xfrm>
            <a:off x="10364648" y="1403696"/>
            <a:ext cx="3063240" cy="3063240"/>
          </a:xfrm>
          <a:prstGeom prst="rect">
            <a:avLst/>
          </a:prstGeom>
        </p:spPr>
      </p:pic>
    </p:spTree>
    <p:custDataLst>
      <p:tags r:id="rId1"/>
    </p:custDataLst>
    <p:extLst>
      <p:ext uri="{BB962C8B-B14F-4D97-AF65-F5344CB8AC3E}">
        <p14:creationId xmlns:p14="http://schemas.microsoft.com/office/powerpoint/2010/main" val="1433053007"/>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EDAB78-B308-1015-76F6-EC2C0196B07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01E81B-842C-41A9-9748-A030C121C6F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dirty="0">
              <a:ln>
                <a:noFill/>
              </a:ln>
              <a:solidFill>
                <a:prstClr val="black">
                  <a:tint val="75000"/>
                </a:prstClr>
              </a:solidFill>
              <a:effectLst/>
              <a:uLnTx/>
              <a:uFillTx/>
              <a:latin typeface="Aptos" panose="020B0004020202020204" pitchFamily="34" charset="0"/>
              <a:ea typeface="+mn-ea"/>
              <a:cs typeface="+mn-cs"/>
            </a:endParaRPr>
          </a:p>
        </p:txBody>
      </p:sp>
      <p:sp>
        <p:nvSpPr>
          <p:cNvPr id="6" name="Title 6">
            <a:extLst>
              <a:ext uri="{FF2B5EF4-FFF2-40B4-BE49-F238E27FC236}">
                <a16:creationId xmlns:a16="http://schemas.microsoft.com/office/drawing/2014/main" id="{C9BD3646-F269-F7FB-F509-5CF663EF9B9F}"/>
              </a:ext>
            </a:extLst>
          </p:cNvPr>
          <p:cNvSpPr>
            <a:spLocks noGrp="1" noRot="1" noMove="1" noResize="1" noEditPoints="1" noAdjustHandles="1" noChangeArrowheads="1" noChangeShapeType="1"/>
          </p:cNvSpPr>
          <p:nvPr>
            <p:ph type="title"/>
          </p:nvPr>
        </p:nvSpPr>
        <p:spPr/>
        <p:txBody>
          <a:bodyPr>
            <a:normAutofit/>
          </a:bodyPr>
          <a:lstStyle/>
          <a:p>
            <a:pPr algn="ctr"/>
            <a:r>
              <a:rPr lang="en-US" sz="4320" dirty="0"/>
              <a:t> </a:t>
            </a:r>
          </a:p>
        </p:txBody>
      </p:sp>
      <p:sp>
        <p:nvSpPr>
          <p:cNvPr id="7" name="Footer Placeholder 2">
            <a:extLst>
              <a:ext uri="{FF2B5EF4-FFF2-40B4-BE49-F238E27FC236}">
                <a16:creationId xmlns:a16="http://schemas.microsoft.com/office/drawing/2014/main" id="{A2D60038-91E0-BAF2-4672-E78724906B00}"/>
              </a:ext>
            </a:extLst>
          </p:cNvPr>
          <p:cNvSpPr txBox="1">
            <a:spLocks/>
          </p:cNvSpPr>
          <p:nvPr/>
        </p:nvSpPr>
        <p:spPr>
          <a:xfrm>
            <a:off x="1828800" y="7725173"/>
            <a:ext cx="10960608" cy="504427"/>
          </a:xfrm>
          <a:prstGeom prst="rect">
            <a:avLst/>
          </a:prstGeom>
        </p:spPr>
        <p:txBody>
          <a:bodyPr vert="horz" lIns="109728" tIns="54864" rIns="109728" bIns="54864" rtlCol="0" anchor="ctr"/>
          <a:lstStyle>
            <a:defPPr>
              <a:defRPr lang="en-US"/>
            </a:defPPr>
            <a:lvl1pPr marL="0" algn="ctr" defTabSz="457200" rtl="0" eaLnBrk="1" latinLnBrk="0" hangingPunct="1">
              <a:defRPr sz="18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60" b="1" i="0" u="none" strike="noStrike" kern="1200" cap="none" spc="0" normalizeH="0" baseline="0" noProof="0">
                <a:ln>
                  <a:noFill/>
                </a:ln>
                <a:solidFill>
                  <a:prstClr val="white"/>
                </a:solidFill>
                <a:effectLst/>
                <a:uLnTx/>
                <a:uFillTx/>
                <a:latin typeface="Calibri" panose="020F0502020204030204"/>
                <a:ea typeface="Calibri" charset="0"/>
                <a:cs typeface="Calibri" charset="0"/>
              </a:rPr>
              <a:t>MySECO.MilitaryOneSource.mil •  800-342-9647</a:t>
            </a:r>
          </a:p>
        </p:txBody>
      </p:sp>
      <p:sp>
        <p:nvSpPr>
          <p:cNvPr id="9" name="Rectangle 8">
            <a:extLst>
              <a:ext uri="{FF2B5EF4-FFF2-40B4-BE49-F238E27FC236}">
                <a16:creationId xmlns:a16="http://schemas.microsoft.com/office/drawing/2014/main" id="{5D1A381A-CAB0-7FA4-3DE1-C5F63100FC80}"/>
              </a:ext>
            </a:extLst>
          </p:cNvPr>
          <p:cNvSpPr/>
          <p:nvPr/>
        </p:nvSpPr>
        <p:spPr>
          <a:xfrm>
            <a:off x="642658" y="1972565"/>
            <a:ext cx="9154485" cy="4759539"/>
          </a:xfrm>
          <a:prstGeom prst="rect">
            <a:avLst/>
          </a:prstGeom>
        </p:spPr>
        <p:txBody>
          <a:bodyPr wrap="square">
            <a:noAutofit/>
          </a:bodyPr>
          <a:lstStyle/>
          <a:p>
            <a:pPr marL="0" marR="0" lvl="0" indent="0" algn="l" defTabSz="457200" rtl="0" eaLnBrk="1" fontAlgn="auto" latinLnBrk="0" hangingPunct="1">
              <a:lnSpc>
                <a:spcPct val="108000"/>
              </a:lnSpc>
              <a:spcBef>
                <a:spcPts val="0"/>
              </a:spcBef>
              <a:spcAft>
                <a:spcPts val="0"/>
              </a:spcAft>
              <a:buClr>
                <a:srgbClr val="4472C4"/>
              </a:buClr>
              <a:buSzTx/>
              <a:buFontTx/>
              <a:buNone/>
              <a:tabLst/>
              <a:defRPr/>
            </a:pPr>
            <a:r>
              <a:rPr kumimoji="0" lang="en-US" sz="2800" b="1" i="0" u="none" strike="noStrike" kern="1200" cap="none" spc="0" normalizeH="0" baseline="0" noProof="0" dirty="0">
                <a:ln>
                  <a:noFill/>
                </a:ln>
                <a:solidFill>
                  <a:srgbClr val="35457F"/>
                </a:solidFill>
                <a:effectLst/>
                <a:uLnTx/>
                <a:uFillTx/>
                <a:latin typeface="Aptos" panose="020B0004020202020204" pitchFamily="34" charset="0"/>
                <a:ea typeface="+mn-ea"/>
                <a:cs typeface="+mn-cs"/>
              </a:rPr>
              <a:t>13,000+ on-demand, flexible, online, self-paced courses taught by leading experts </a:t>
            </a:r>
          </a:p>
          <a:p>
            <a:pPr marL="891540" marR="0" lvl="1"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Learn new skills</a:t>
            </a:r>
          </a:p>
          <a:p>
            <a:pPr marL="891540" marR="0" lvl="1"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Enhance current skills </a:t>
            </a:r>
          </a:p>
          <a:p>
            <a:pPr marL="891540" marR="0" lvl="1" indent="-342900" algn="l" defTabSz="457200" rtl="0" eaLnBrk="1" fontAlgn="auto" latinLnBrk="0" hangingPunct="1">
              <a:lnSpc>
                <a:spcPct val="100000"/>
              </a:lnSpc>
              <a:spcBef>
                <a:spcPts val="0"/>
              </a:spcBef>
              <a:spcAft>
                <a:spcPts val="60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Stay up-to-date on the latest industry trends</a:t>
            </a:r>
          </a:p>
          <a:p>
            <a:pPr marL="0" marR="0" lvl="0" indent="0" algn="l" defTabSz="457200" rtl="0" eaLnBrk="1" fontAlgn="auto" latinLnBrk="0" hangingPunct="1">
              <a:lnSpc>
                <a:spcPct val="108000"/>
              </a:lnSpc>
              <a:spcBef>
                <a:spcPts val="0"/>
              </a:spcBef>
              <a:spcAft>
                <a:spcPts val="0"/>
              </a:spcAft>
              <a:buClr>
                <a:srgbClr val="4472C4"/>
              </a:buClr>
              <a:buSzTx/>
              <a:buFontTx/>
              <a:buNone/>
              <a:tabLst/>
              <a:defRPr/>
            </a:pPr>
            <a:endParaRPr kumimoji="0" lang="en-US" sz="1100" b="1" i="0" u="none" strike="noStrike" kern="1200" cap="none" spc="0" normalizeH="0" baseline="0" noProof="0" dirty="0">
              <a:ln>
                <a:noFill/>
              </a:ln>
              <a:solidFill>
                <a:srgbClr val="1F3967"/>
              </a:solidFill>
              <a:effectLst/>
              <a:uLnTx/>
              <a:uFillTx/>
              <a:latin typeface="Aptos" panose="020B0004020202020204" pitchFamily="34" charset="0"/>
              <a:ea typeface="+mn-ea"/>
              <a:cs typeface="+mn-cs"/>
            </a:endParaRPr>
          </a:p>
          <a:p>
            <a:pPr marL="0" marR="0" lvl="0" indent="0" algn="l" defTabSz="457200" rtl="0" eaLnBrk="1" fontAlgn="auto" latinLnBrk="0" hangingPunct="1">
              <a:lnSpc>
                <a:spcPct val="108000"/>
              </a:lnSpc>
              <a:spcBef>
                <a:spcPts val="0"/>
              </a:spcBef>
              <a:spcAft>
                <a:spcPts val="0"/>
              </a:spcAft>
              <a:buClr>
                <a:srgbClr val="4472C4"/>
              </a:buClr>
              <a:buSzTx/>
              <a:buFontTx/>
              <a:buNone/>
              <a:tabLst/>
              <a:defRPr/>
            </a:pPr>
            <a:r>
              <a:rPr kumimoji="0" lang="en-US" sz="2800" b="1" i="0" u="none" strike="noStrike" kern="1200" cap="none" spc="0" normalizeH="0" baseline="0" noProof="0" dirty="0">
                <a:ln>
                  <a:noFill/>
                </a:ln>
                <a:solidFill>
                  <a:srgbClr val="35457F"/>
                </a:solidFill>
                <a:effectLst/>
                <a:uLnTx/>
                <a:uFillTx/>
                <a:latin typeface="Aptos" panose="020B0004020202020204" pitchFamily="34" charset="0"/>
                <a:ea typeface="+mn-ea"/>
                <a:cs typeface="+mn-cs"/>
              </a:rPr>
              <a:t>Pathways to certification in areas including:</a:t>
            </a:r>
          </a:p>
          <a:p>
            <a:pPr marL="891540" marR="0" lvl="1"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Amazon Web Services</a:t>
            </a:r>
          </a:p>
          <a:p>
            <a:pPr marL="891540" marR="0" lvl="1"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Microsoft Azure</a:t>
            </a:r>
          </a:p>
          <a:p>
            <a:pPr marL="891540" marR="0" lvl="1"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CompTIA, Cisco, CISM, Salesforce</a:t>
            </a:r>
          </a:p>
          <a:p>
            <a:pPr marL="891540" marR="0" lvl="1"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Project Management Professional</a:t>
            </a:r>
          </a:p>
          <a:p>
            <a:pPr marL="891540" marR="0" lvl="1"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panose="020B0004020202020204" pitchFamily="34" charset="0"/>
                <a:ea typeface="+mn-ea"/>
                <a:cs typeface="+mn-cs"/>
              </a:rPr>
              <a:t>National Association of State Boards of Accountancy </a:t>
            </a:r>
          </a:p>
          <a:p>
            <a:pPr marL="342900" marR="0" lvl="0" indent="-342900" algn="l" defTabSz="4572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endParaRPr kumimoji="0" lang="en-US" sz="24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4" name="Title 13">
            <a:extLst>
              <a:ext uri="{FF2B5EF4-FFF2-40B4-BE49-F238E27FC236}">
                <a16:creationId xmlns:a16="http://schemas.microsoft.com/office/drawing/2014/main" id="{2D6A845A-C046-1C85-A962-AD8A026E5546}"/>
              </a:ext>
            </a:extLst>
          </p:cNvPr>
          <p:cNvSpPr txBox="1">
            <a:spLocks/>
          </p:cNvSpPr>
          <p:nvPr/>
        </p:nvSpPr>
        <p:spPr>
          <a:xfrm>
            <a:off x="642658" y="1076225"/>
            <a:ext cx="13464502" cy="793132"/>
          </a:xfrm>
          <a:prstGeom prst="rect">
            <a:avLst/>
          </a:prstGeom>
        </p:spPr>
        <p:txBody>
          <a:bodyPr vert="horz" lIns="0" tIns="0" rIns="0" bIns="0" rtlCol="0" anchor="ctr">
            <a:noAutofit/>
          </a:bodyPr>
          <a:lstStyle>
            <a:lvl1pPr algn="l" defTabSz="1097280" rtl="0" eaLnBrk="1" latinLnBrk="0" hangingPunct="1">
              <a:lnSpc>
                <a:spcPct val="90000"/>
              </a:lnSpc>
              <a:spcBef>
                <a:spcPct val="0"/>
              </a:spcBef>
              <a:buNone/>
              <a:defRPr sz="3600" b="1" i="0" kern="1200">
                <a:solidFill>
                  <a:srgbClr val="C00000"/>
                </a:solidFill>
                <a:latin typeface="Aptos" panose="020B0004020202020204" pitchFamily="34" charset="0"/>
                <a:ea typeface="Roboto" panose="02000000000000000000" pitchFamily="2" charset="0"/>
                <a:cs typeface="+mj-cs"/>
              </a:defRPr>
            </a:lvl1pPr>
          </a:lstStyle>
          <a:p>
            <a:pPr marL="0" marR="0" lvl="0" indent="0" algn="l" defTabSz="109728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ptos" panose="020B0004020202020204" pitchFamily="34" charset="0"/>
                <a:ea typeface="Roboto" panose="02000000000000000000" pitchFamily="2" charset="0"/>
                <a:cs typeface="+mj-cs"/>
              </a:rPr>
              <a:t>Free Udemy Membership</a:t>
            </a:r>
          </a:p>
        </p:txBody>
      </p:sp>
      <p:pic>
        <p:nvPicPr>
          <p:cNvPr id="8" name="Picture 7">
            <a:extLst>
              <a:ext uri="{FF2B5EF4-FFF2-40B4-BE49-F238E27FC236}">
                <a16:creationId xmlns:a16="http://schemas.microsoft.com/office/drawing/2014/main" id="{991A8031-21A0-08D4-5184-63F2AFBA33C0}"/>
              </a:ext>
            </a:extLst>
          </p:cNvPr>
          <p:cNvPicPr>
            <a:picLocks noChangeAspect="1"/>
          </p:cNvPicPr>
          <p:nvPr/>
        </p:nvPicPr>
        <p:blipFill>
          <a:blip r:embed="rId3"/>
          <a:stretch>
            <a:fillRect/>
          </a:stretch>
        </p:blipFill>
        <p:spPr>
          <a:xfrm>
            <a:off x="10364648" y="1356009"/>
            <a:ext cx="3063240" cy="3063240"/>
          </a:xfrm>
          <a:prstGeom prst="rect">
            <a:avLst/>
          </a:prstGeom>
        </p:spPr>
      </p:pic>
      <p:pic>
        <p:nvPicPr>
          <p:cNvPr id="12" name="Picture 11" descr="A black and white logo&#10;&#10;AI-generated content may be incorrect.">
            <a:extLst>
              <a:ext uri="{FF2B5EF4-FFF2-40B4-BE49-F238E27FC236}">
                <a16:creationId xmlns:a16="http://schemas.microsoft.com/office/drawing/2014/main" id="{62729309-FB0A-B3B2-CAA5-EED52BDC60CC}"/>
              </a:ext>
            </a:extLst>
          </p:cNvPr>
          <p:cNvPicPr>
            <a:picLocks noChangeAspect="1"/>
          </p:cNvPicPr>
          <p:nvPr/>
        </p:nvPicPr>
        <p:blipFill>
          <a:blip r:embed="rId4"/>
          <a:stretch>
            <a:fillRect/>
          </a:stretch>
        </p:blipFill>
        <p:spPr>
          <a:xfrm>
            <a:off x="9693488" y="4419249"/>
            <a:ext cx="4405559" cy="2153829"/>
          </a:xfrm>
          <a:prstGeom prst="rect">
            <a:avLst/>
          </a:prstGeom>
        </p:spPr>
      </p:pic>
      <p:sp>
        <p:nvSpPr>
          <p:cNvPr id="13" name="TextBox 12">
            <a:extLst>
              <a:ext uri="{FF2B5EF4-FFF2-40B4-BE49-F238E27FC236}">
                <a16:creationId xmlns:a16="http://schemas.microsoft.com/office/drawing/2014/main" id="{A8A9E070-4609-FC7C-7295-7F4857553A8C}"/>
              </a:ext>
            </a:extLst>
          </p:cNvPr>
          <p:cNvSpPr txBox="1"/>
          <p:nvPr/>
        </p:nvSpPr>
        <p:spPr>
          <a:xfrm>
            <a:off x="885393" y="6870902"/>
            <a:ext cx="1297903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4472C4"/>
              </a:buClr>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spouseworks.militaryonesource.mil/portal/article/</a:t>
            </a:r>
            <a:r>
              <a:rPr kumimoji="0" lang="en-US" sz="2400" b="1" i="0" u="none" strike="noStrike" kern="1200" cap="none" spc="0" normalizeH="0" baseline="0" noProof="0" dirty="0" err="1">
                <a:ln>
                  <a:noFill/>
                </a:ln>
                <a:solidFill>
                  <a:srgbClr val="0070C0"/>
                </a:solidFill>
                <a:effectLst/>
                <a:uLnTx/>
                <a:uFillTx/>
                <a:latin typeface="Aptos" panose="020B0004020202020204" pitchFamily="34" charset="0"/>
                <a:ea typeface="+mn-ea"/>
                <a:cs typeface="+mn-cs"/>
              </a:rPr>
              <a:t>udemy</a:t>
            </a: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-free-online-courses</a:t>
            </a:r>
            <a:endParaRPr kumimoji="0" lang="en-US" sz="2400" b="0" i="0" u="none" strike="noStrike" kern="1200" cap="none" spc="0" normalizeH="0" baseline="0" noProof="0" dirty="0">
              <a:ln>
                <a:noFill/>
              </a:ln>
              <a:solidFill>
                <a:srgbClr val="0070C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90407186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795CA-A010-9289-E663-18CBB4C8DF6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5F71E2F-D498-4D26-835D-94B493AB90A1}"/>
              </a:ext>
            </a:extLst>
          </p:cNvPr>
          <p:cNvSpPr>
            <a:spLocks noGrp="1"/>
          </p:cNvSpPr>
          <p:nvPr>
            <p:ph type="sldNum" sz="quarter" idx="12"/>
          </p:nvPr>
        </p:nvSpPr>
        <p:spPr/>
        <p:txBody>
          <a:bodyPr/>
          <a:lstStyle/>
          <a:p>
            <a:fld id="{48F63A3B-78C7-47BE-AE5E-E10140E04643}" type="slidenum">
              <a:rPr lang="en-US" smtClean="0"/>
              <a:pPr/>
              <a:t>2</a:t>
            </a:fld>
            <a:endParaRPr lang="en-US" dirty="0"/>
          </a:p>
        </p:txBody>
      </p:sp>
      <p:sp>
        <p:nvSpPr>
          <p:cNvPr id="14" name="Title 13">
            <a:extLst>
              <a:ext uri="{FF2B5EF4-FFF2-40B4-BE49-F238E27FC236}">
                <a16:creationId xmlns:a16="http://schemas.microsoft.com/office/drawing/2014/main" id="{980F1F24-83BE-9CC2-2F32-739FAA448D03}"/>
              </a:ext>
            </a:extLst>
          </p:cNvPr>
          <p:cNvSpPr>
            <a:spLocks noGrp="1"/>
          </p:cNvSpPr>
          <p:nvPr>
            <p:ph type="title"/>
          </p:nvPr>
        </p:nvSpPr>
        <p:spPr/>
        <p:txBody>
          <a:bodyPr>
            <a:noAutofit/>
          </a:bodyPr>
          <a:lstStyle/>
          <a:p>
            <a:r>
              <a:rPr lang="en-US" dirty="0"/>
              <a:t>Military Community and Family Policy</a:t>
            </a:r>
            <a:endParaRPr lang="en-US" b="1" dirty="0">
              <a:solidFill>
                <a:schemeClr val="accent6"/>
              </a:solidFill>
            </a:endParaRPr>
          </a:p>
        </p:txBody>
      </p:sp>
      <p:sp>
        <p:nvSpPr>
          <p:cNvPr id="5" name="Text Placeholder 4">
            <a:extLst>
              <a:ext uri="{FF2B5EF4-FFF2-40B4-BE49-F238E27FC236}">
                <a16:creationId xmlns:a16="http://schemas.microsoft.com/office/drawing/2014/main" id="{7E3230A8-C02E-ACF6-6DFF-998724E6A7CA}"/>
              </a:ext>
            </a:extLst>
          </p:cNvPr>
          <p:cNvSpPr>
            <a:spLocks noGrp="1"/>
          </p:cNvSpPr>
          <p:nvPr>
            <p:ph type="body" sz="quarter" idx="14"/>
          </p:nvPr>
        </p:nvSpPr>
        <p:spPr/>
        <p:txBody>
          <a:bodyPr/>
          <a:lstStyle/>
          <a:p>
            <a:endParaRPr lang="en-US" dirty="0"/>
          </a:p>
        </p:txBody>
      </p:sp>
      <p:sp>
        <p:nvSpPr>
          <p:cNvPr id="2" name="Text Placeholder 1">
            <a:extLst>
              <a:ext uri="{FF2B5EF4-FFF2-40B4-BE49-F238E27FC236}">
                <a16:creationId xmlns:a16="http://schemas.microsoft.com/office/drawing/2014/main" id="{CCB67094-EC0F-AB9E-E76B-6CD76A8FC419}"/>
              </a:ext>
            </a:extLst>
          </p:cNvPr>
          <p:cNvSpPr>
            <a:spLocks noGrp="1"/>
          </p:cNvSpPr>
          <p:nvPr>
            <p:ph type="body" sz="quarter" idx="15"/>
          </p:nvPr>
        </p:nvSpPr>
        <p:spPr/>
        <p:txBody>
          <a:bodyPr/>
          <a:lstStyle/>
          <a:p>
            <a:pPr marL="0" indent="0">
              <a:buNone/>
            </a:pPr>
            <a:r>
              <a:rPr lang="en-US" b="1" dirty="0">
                <a:solidFill>
                  <a:srgbClr val="C00000"/>
                </a:solidFill>
              </a:rPr>
              <a:t>MC&amp;FP Mission</a:t>
            </a:r>
          </a:p>
          <a:p>
            <a:pPr marL="0" indent="0">
              <a:lnSpc>
                <a:spcPct val="90000"/>
              </a:lnSpc>
              <a:spcAft>
                <a:spcPts val="300"/>
              </a:spcAft>
              <a:buNone/>
            </a:pPr>
            <a:r>
              <a:rPr lang="en-US" dirty="0"/>
              <a:t>The Office of Military Community and Family Policy contributes to force readiness and quality of life by providing policies and programs that advance the well‐being of service members, their families, survivors and other eligible members of the military community.</a:t>
            </a:r>
          </a:p>
          <a:p>
            <a:pPr marL="0" indent="0">
              <a:lnSpc>
                <a:spcPct val="90000"/>
              </a:lnSpc>
              <a:spcAft>
                <a:spcPts val="300"/>
              </a:spcAft>
              <a:buNone/>
            </a:pPr>
            <a:r>
              <a:rPr lang="en-US" dirty="0"/>
              <a:t>We will build the foundation for a continuum of support across military and civilian communities that enables service members, military families and survivors to thrive.</a:t>
            </a:r>
          </a:p>
          <a:p>
            <a:pPr marL="0" indent="0">
              <a:buNone/>
            </a:pPr>
            <a:endParaRPr lang="en-US" dirty="0"/>
          </a:p>
        </p:txBody>
      </p:sp>
      <p:sp>
        <p:nvSpPr>
          <p:cNvPr id="4" name="Text Placeholder 3">
            <a:extLst>
              <a:ext uri="{FF2B5EF4-FFF2-40B4-BE49-F238E27FC236}">
                <a16:creationId xmlns:a16="http://schemas.microsoft.com/office/drawing/2014/main" id="{E36844EA-E6B8-6927-B258-239C865AB0A7}"/>
              </a:ext>
            </a:extLst>
          </p:cNvPr>
          <p:cNvSpPr>
            <a:spLocks noGrp="1"/>
          </p:cNvSpPr>
          <p:nvPr>
            <p:ph type="body" sz="quarter" idx="16"/>
          </p:nvPr>
        </p:nvSpPr>
        <p:spPr/>
        <p:txBody>
          <a:bodyPr/>
          <a:lstStyle/>
          <a:p>
            <a:pPr marL="0" indent="0">
              <a:buNone/>
            </a:pPr>
            <a:r>
              <a:rPr lang="en-US" b="1" dirty="0">
                <a:solidFill>
                  <a:srgbClr val="C00000"/>
                </a:solidFill>
              </a:rPr>
              <a:t>Secretary of War Priorities</a:t>
            </a:r>
          </a:p>
          <a:p>
            <a:pPr marL="347472" indent="-347472">
              <a:lnSpc>
                <a:spcPct val="90000"/>
              </a:lnSpc>
            </a:pPr>
            <a:r>
              <a:rPr lang="en-US" dirty="0"/>
              <a:t>Restore the warrior ethos</a:t>
            </a:r>
          </a:p>
          <a:p>
            <a:pPr marL="347472" indent="-347472">
              <a:lnSpc>
                <a:spcPct val="90000"/>
              </a:lnSpc>
            </a:pPr>
            <a:r>
              <a:rPr lang="en-US" dirty="0"/>
              <a:t>Rebuild our military</a:t>
            </a:r>
          </a:p>
          <a:p>
            <a:pPr marL="347472" indent="-347472">
              <a:lnSpc>
                <a:spcPct val="90000"/>
              </a:lnSpc>
            </a:pPr>
            <a:r>
              <a:rPr lang="en-US" dirty="0"/>
              <a:t>Reestablish deterrence</a:t>
            </a:r>
          </a:p>
          <a:p>
            <a:pPr marL="0" indent="0">
              <a:buNone/>
            </a:pPr>
            <a:endParaRPr lang="en-US" dirty="0"/>
          </a:p>
        </p:txBody>
      </p:sp>
    </p:spTree>
    <p:extLst>
      <p:ext uri="{BB962C8B-B14F-4D97-AF65-F5344CB8AC3E}">
        <p14:creationId xmlns:p14="http://schemas.microsoft.com/office/powerpoint/2010/main" val="2638631184"/>
      </p:ext>
    </p:extLst>
  </p:cSld>
  <p:clrMapOvr>
    <a:masterClrMapping/>
  </p:clrMapOvr>
  <p:transition spd="slow">
    <p:wipe dir="r"/>
  </p:transition>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5E05030-F8E3-956D-6C19-5FDB7EA5D79E}"/>
              </a:ext>
            </a:extLst>
          </p:cNvPr>
          <p:cNvSpPr>
            <a:spLocks noGrp="1"/>
          </p:cNvSpPr>
          <p:nvPr>
            <p:ph idx="1"/>
          </p:nvPr>
        </p:nvSpPr>
        <p:spPr>
          <a:xfrm>
            <a:off x="642657" y="2150234"/>
            <a:ext cx="7772294" cy="4957182"/>
          </a:xfrm>
        </p:spPr>
        <p:txBody>
          <a:bodyPr/>
          <a:lstStyle/>
          <a:p>
            <a:pPr marL="0" marR="0" lvl="0" indent="0" algn="l" defTabSz="457200" rtl="0" eaLnBrk="1" fontAlgn="auto" latinLnBrk="0" hangingPunct="1">
              <a:lnSpc>
                <a:spcPct val="100000"/>
              </a:lnSpc>
              <a:spcBef>
                <a:spcPts val="0"/>
              </a:spcBef>
              <a:spcAft>
                <a:spcPts val="720"/>
              </a:spcAft>
              <a:buClrTx/>
              <a:buSzTx/>
              <a:buFontTx/>
              <a:buNone/>
              <a:tabLst/>
              <a:defRPr/>
            </a:pPr>
            <a:r>
              <a:rPr kumimoji="0" lang="en-US" sz="2800" b="1" i="0" u="none" strike="noStrike" kern="1200" cap="none" spc="0" normalizeH="0" baseline="0" noProof="0" dirty="0">
                <a:ln>
                  <a:noFill/>
                </a:ln>
                <a:solidFill>
                  <a:srgbClr val="35457F"/>
                </a:solidFill>
                <a:effectLst/>
                <a:uLnTx/>
                <a:uFillTx/>
                <a:latin typeface="Aptos" panose="020B0004020202020204" pitchFamily="34" charset="0"/>
                <a:ea typeface="Roboto" panose="02000000000000000000" pitchFamily="2" charset="0"/>
                <a:cs typeface="+mn-cs"/>
              </a:rPr>
              <a:t>Find opportunities that match your career goals</a:t>
            </a:r>
          </a:p>
          <a:p>
            <a:pPr>
              <a:lnSpc>
                <a:spcPct val="100000"/>
              </a:lnSpc>
              <a:spcBef>
                <a:spcPts val="720"/>
              </a:spcBef>
              <a:spcAft>
                <a:spcPts val="360"/>
              </a:spcAft>
              <a:buClr>
                <a:schemeClr val="accent1"/>
              </a:buClr>
            </a:pPr>
            <a:r>
              <a:rPr lang="en-US" sz="2400" dirty="0"/>
              <a:t>Gain access to 100,000+ flexible and remote job openings for all experience levels from thousands of employers.</a:t>
            </a:r>
          </a:p>
          <a:p>
            <a:pPr>
              <a:lnSpc>
                <a:spcPct val="100000"/>
              </a:lnSpc>
              <a:spcBef>
                <a:spcPts val="720"/>
              </a:spcBef>
              <a:spcAft>
                <a:spcPts val="360"/>
              </a:spcAft>
              <a:buClr>
                <a:schemeClr val="accent1"/>
              </a:buClr>
            </a:pPr>
            <a:r>
              <a:rPr lang="en-US" sz="2400" dirty="0"/>
              <a:t>Full-time, part-time, freelance, and flex schedule opportunities.</a:t>
            </a:r>
          </a:p>
          <a:p>
            <a:pPr>
              <a:lnSpc>
                <a:spcPct val="100000"/>
              </a:lnSpc>
              <a:spcBef>
                <a:spcPts val="720"/>
              </a:spcBef>
              <a:spcAft>
                <a:spcPts val="360"/>
              </a:spcAft>
              <a:buClr>
                <a:schemeClr val="accent1"/>
              </a:buClr>
            </a:pPr>
            <a:r>
              <a:rPr lang="en-US" sz="2400" dirty="0"/>
              <a:t>Every job listing is vetted to ensure legitimacy.</a:t>
            </a:r>
          </a:p>
          <a:p>
            <a:endParaRPr lang="en-US" dirty="0"/>
          </a:p>
        </p:txBody>
      </p:sp>
      <p:sp>
        <p:nvSpPr>
          <p:cNvPr id="2" name="Slide Number Placeholder 2">
            <a:extLst>
              <a:ext uri="{FF2B5EF4-FFF2-40B4-BE49-F238E27FC236}">
                <a16:creationId xmlns:a16="http://schemas.microsoft.com/office/drawing/2014/main" id="{4A89170D-A9B0-B596-59D9-0E7BC74B8E2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01E81B-842C-41A9-9748-A030C121C6F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sp>
        <p:nvSpPr>
          <p:cNvPr id="21" name="Title 7">
            <a:extLst>
              <a:ext uri="{FF2B5EF4-FFF2-40B4-BE49-F238E27FC236}">
                <a16:creationId xmlns:a16="http://schemas.microsoft.com/office/drawing/2014/main" id="{FAAE9845-2DC9-41F5-E2F4-0C85950BD997}"/>
              </a:ext>
            </a:extLst>
          </p:cNvPr>
          <p:cNvSpPr>
            <a:spLocks noGrp="1"/>
          </p:cNvSpPr>
          <p:nvPr>
            <p:ph type="title"/>
          </p:nvPr>
        </p:nvSpPr>
        <p:spPr/>
        <p:txBody>
          <a:bodyPr>
            <a:normAutofit/>
          </a:bodyPr>
          <a:lstStyle/>
          <a:p>
            <a:r>
              <a:rPr lang="en-US" sz="4320" dirty="0"/>
              <a:t>Free </a:t>
            </a:r>
            <a:r>
              <a:rPr lang="en-US" sz="4320" dirty="0" err="1"/>
              <a:t>FlexJobs</a:t>
            </a:r>
            <a:r>
              <a:rPr lang="en-US" sz="4320" dirty="0"/>
              <a:t> Membership</a:t>
            </a:r>
          </a:p>
        </p:txBody>
      </p:sp>
      <p:sp>
        <p:nvSpPr>
          <p:cNvPr id="3" name="Footer Placeholder 2">
            <a:extLst>
              <a:ext uri="{FF2B5EF4-FFF2-40B4-BE49-F238E27FC236}">
                <a16:creationId xmlns:a16="http://schemas.microsoft.com/office/drawing/2014/main" id="{D5242134-0893-B22B-7A1B-AA2BCF661F69}"/>
              </a:ext>
            </a:extLst>
          </p:cNvPr>
          <p:cNvSpPr>
            <a:spLocks noGrp="1"/>
          </p:cNvSpPr>
          <p:nvPr>
            <p:ph type="ftr" sz="quarter" idx="4294967295"/>
          </p:nvPr>
        </p:nvSpPr>
        <p:spPr>
          <a:xfrm>
            <a:off x="0" y="0"/>
            <a:ext cx="0" cy="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Calibri" charset="0"/>
                <a:cs typeface="Calibri" charset="0"/>
              </a:rPr>
              <a:t> </a:t>
            </a:r>
          </a:p>
        </p:txBody>
      </p:sp>
      <p:pic>
        <p:nvPicPr>
          <p:cNvPr id="26" name="Picture 2" descr="What&amp;amp;#39;s Your “Better”? Contest with Total Prizes Over $2,700! | FlexJobs">
            <a:extLst>
              <a:ext uri="{FF2B5EF4-FFF2-40B4-BE49-F238E27FC236}">
                <a16:creationId xmlns:a16="http://schemas.microsoft.com/office/drawing/2014/main" id="{41B3AF6C-40D6-074D-E5A1-DA99B7C1496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42096" y="5169572"/>
            <a:ext cx="5497051" cy="9114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light bulb with rays of light coming out of it&#10;&#10;AI-generated content may be incorrect.">
            <a:extLst>
              <a:ext uri="{FF2B5EF4-FFF2-40B4-BE49-F238E27FC236}">
                <a16:creationId xmlns:a16="http://schemas.microsoft.com/office/drawing/2014/main" id="{9019CECE-9C89-D27F-0492-59E4591A60DB}"/>
              </a:ext>
            </a:extLst>
          </p:cNvPr>
          <p:cNvPicPr>
            <a:picLocks noChangeAspect="1"/>
          </p:cNvPicPr>
          <p:nvPr/>
        </p:nvPicPr>
        <p:blipFill>
          <a:blip r:embed="rId4"/>
          <a:stretch>
            <a:fillRect/>
          </a:stretch>
        </p:blipFill>
        <p:spPr>
          <a:xfrm>
            <a:off x="10364648" y="1403696"/>
            <a:ext cx="3063240" cy="3063240"/>
          </a:xfrm>
          <a:prstGeom prst="rect">
            <a:avLst/>
          </a:prstGeom>
        </p:spPr>
      </p:pic>
      <p:sp>
        <p:nvSpPr>
          <p:cNvPr id="10" name="TextBox 9">
            <a:extLst>
              <a:ext uri="{FF2B5EF4-FFF2-40B4-BE49-F238E27FC236}">
                <a16:creationId xmlns:a16="http://schemas.microsoft.com/office/drawing/2014/main" id="{09F018FA-A5EA-9157-3294-2340E083EC58}"/>
              </a:ext>
            </a:extLst>
          </p:cNvPr>
          <p:cNvSpPr txBox="1"/>
          <p:nvPr/>
        </p:nvSpPr>
        <p:spPr>
          <a:xfrm>
            <a:off x="1815526" y="6515917"/>
            <a:ext cx="10960608" cy="132549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720"/>
              </a:spcBef>
              <a:spcAft>
                <a:spcPts val="360"/>
              </a:spcAft>
              <a:buClr>
                <a:srgbClr val="256F99"/>
              </a:buClr>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spouseworks.militaryonesource.mil/portal/article/remote-flexible-jobs-for-</a:t>
            </a:r>
            <a:r>
              <a:rPr kumimoji="0" lang="en-US" sz="2400" b="1" i="0" u="none" strike="noStrike" kern="1200" cap="none" spc="0" normalizeH="0" baseline="0" noProof="0" dirty="0" err="1">
                <a:ln>
                  <a:noFill/>
                </a:ln>
                <a:solidFill>
                  <a:srgbClr val="0070C0"/>
                </a:solidFill>
                <a:effectLst/>
                <a:uLnTx/>
                <a:uFillTx/>
                <a:latin typeface="Aptos" panose="020B0004020202020204" pitchFamily="34" charset="0"/>
                <a:ea typeface="+mn-ea"/>
                <a:cs typeface="+mn-cs"/>
              </a:rPr>
              <a:t>millife</a:t>
            </a: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-get-a-free-</a:t>
            </a:r>
            <a:r>
              <a:rPr kumimoji="0" lang="en-US" sz="2400" b="1" i="0" u="none" strike="noStrike" kern="1200" cap="none" spc="0" normalizeH="0" baseline="0" noProof="0" dirty="0" err="1">
                <a:ln>
                  <a:noFill/>
                </a:ln>
                <a:solidFill>
                  <a:srgbClr val="0070C0"/>
                </a:solidFill>
                <a:effectLst/>
                <a:uLnTx/>
                <a:uFillTx/>
                <a:latin typeface="Aptos" panose="020B0004020202020204" pitchFamily="34" charset="0"/>
                <a:ea typeface="+mn-ea"/>
                <a:cs typeface="+mn-cs"/>
              </a:rPr>
              <a:t>flexjobs</a:t>
            </a:r>
            <a:r>
              <a:rPr kumimoji="0" lang="en-US" sz="24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-membership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8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80397"/>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B2FC46-0286-29AF-C969-995C5127FD61}"/>
              </a:ext>
            </a:extLst>
          </p:cNvPr>
          <p:cNvSpPr>
            <a:spLocks noGrp="1"/>
          </p:cNvSpPr>
          <p:nvPr>
            <p:ph type="body" sz="quarter" idx="11"/>
          </p:nvPr>
        </p:nvSpPr>
        <p:spPr>
          <a:xfrm>
            <a:off x="1643119" y="3626660"/>
            <a:ext cx="6672542" cy="703258"/>
          </a:xfrm>
        </p:spPr>
        <p:txBody>
          <a:bodyPr>
            <a:normAutofit/>
          </a:bodyPr>
          <a:lstStyle/>
          <a:p>
            <a:r>
              <a:rPr lang="en-US" sz="5400" dirty="0">
                <a:solidFill>
                  <a:schemeClr val="accent6"/>
                </a:solidFill>
              </a:rPr>
              <a:t>Questions?</a:t>
            </a:r>
          </a:p>
        </p:txBody>
      </p:sp>
      <p:sp>
        <p:nvSpPr>
          <p:cNvPr id="3" name="Slide Number Placeholder 2">
            <a:extLst>
              <a:ext uri="{FF2B5EF4-FFF2-40B4-BE49-F238E27FC236}">
                <a16:creationId xmlns:a16="http://schemas.microsoft.com/office/drawing/2014/main" id="{9F0C7CF1-706E-A496-873F-55BE07311D4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sp>
        <p:nvSpPr>
          <p:cNvPr id="5" name="Text Placeholder 4">
            <a:extLst>
              <a:ext uri="{FF2B5EF4-FFF2-40B4-BE49-F238E27FC236}">
                <a16:creationId xmlns:a16="http://schemas.microsoft.com/office/drawing/2014/main" id="{3FFDC9EA-75DF-EE37-0E38-40AAC70E68B9}"/>
              </a:ext>
            </a:extLst>
          </p:cNvPr>
          <p:cNvSpPr>
            <a:spLocks noGrp="1"/>
          </p:cNvSpPr>
          <p:nvPr>
            <p:ph type="body" sz="quarter" idx="14"/>
          </p:nvPr>
        </p:nvSpPr>
        <p:spPr/>
        <p:txBody>
          <a:bodyPr/>
          <a:lstStyle/>
          <a:p>
            <a:r>
              <a:rPr lang="en-US" dirty="0"/>
              <a:t>Military Community and Family Policy Overview</a:t>
            </a:r>
          </a:p>
        </p:txBody>
      </p:sp>
      <p:sp>
        <p:nvSpPr>
          <p:cNvPr id="6" name="Title 5">
            <a:extLst>
              <a:ext uri="{FF2B5EF4-FFF2-40B4-BE49-F238E27FC236}">
                <a16:creationId xmlns:a16="http://schemas.microsoft.com/office/drawing/2014/main" id="{00A44C47-84DE-A4F3-191B-C937F8BE74D7}"/>
              </a:ext>
            </a:extLst>
          </p:cNvPr>
          <p:cNvSpPr>
            <a:spLocks noGrp="1"/>
          </p:cNvSpPr>
          <p:nvPr>
            <p:ph type="title" idx="4294967295"/>
          </p:nvPr>
        </p:nvSpPr>
        <p:spPr>
          <a:xfrm>
            <a:off x="0" y="438150"/>
            <a:ext cx="12980988" cy="1590675"/>
          </a:xfrm>
        </p:spPr>
        <p:txBody>
          <a:bodyPr/>
          <a:lstStyle/>
          <a:p>
            <a:r>
              <a:rPr lang="en-US" dirty="0">
                <a:solidFill>
                  <a:schemeClr val="bg1"/>
                </a:solidFill>
              </a:rPr>
              <a:t>Slide Title      </a:t>
            </a:r>
          </a:p>
        </p:txBody>
      </p:sp>
      <p:sp>
        <p:nvSpPr>
          <p:cNvPr id="4" name="Content Placeholder 1">
            <a:extLst>
              <a:ext uri="{FF2B5EF4-FFF2-40B4-BE49-F238E27FC236}">
                <a16:creationId xmlns:a16="http://schemas.microsoft.com/office/drawing/2014/main" id="{AE96DED4-9F5B-C758-F1C1-3C867857461C}"/>
              </a:ext>
            </a:extLst>
          </p:cNvPr>
          <p:cNvSpPr txBox="1">
            <a:spLocks/>
          </p:cNvSpPr>
          <p:nvPr/>
        </p:nvSpPr>
        <p:spPr>
          <a:xfrm>
            <a:off x="2267063" y="4888999"/>
            <a:ext cx="6672542" cy="1412160"/>
          </a:xfrm>
          <a:prstGeom prst="rect">
            <a:avLst/>
          </a:prstGeom>
        </p:spPr>
        <p:txBody>
          <a:bodyPr vert="horz" lIns="0" tIns="0" rIns="0" bIns="0" rtlCol="0" anchor="ctr" anchorCtr="0">
            <a:normAutofit fontScale="47500" lnSpcReduction="20000"/>
          </a:bodyPr>
          <a:lstStyle>
            <a:lvl1pPr marL="0" indent="0" algn="l" defTabSz="1097280" rtl="0" eaLnBrk="1" latinLnBrk="0" hangingPunct="1">
              <a:lnSpc>
                <a:spcPct val="80000"/>
              </a:lnSpc>
              <a:spcBef>
                <a:spcPts val="1200"/>
              </a:spcBef>
              <a:spcAft>
                <a:spcPts val="982"/>
              </a:spcAft>
              <a:buFont typeface="Arial" panose="020B0604020202020204" pitchFamily="34" charset="0"/>
              <a:buNone/>
              <a:defRPr sz="4909" b="1" i="0" kern="1200" baseline="0">
                <a:solidFill>
                  <a:schemeClr val="accent6"/>
                </a:solidFill>
                <a:latin typeface="Aptos" panose="020B0004020202020204" pitchFamily="34" charset="0"/>
                <a:ea typeface="+mn-ea"/>
                <a:cs typeface="Futura" panose="020B0602020204020303" pitchFamily="34" charset="-79"/>
              </a:defRPr>
            </a:lvl1pPr>
            <a:lvl2pPr marL="822960" indent="-274320" algn="l" defTabSz="1097280" rtl="0" eaLnBrk="1" latinLnBrk="0" hangingPunct="1">
              <a:lnSpc>
                <a:spcPct val="90000"/>
              </a:lnSpc>
              <a:spcBef>
                <a:spcPts val="600"/>
              </a:spcBef>
              <a:buFont typeface="Arial" panose="020B0604020202020204" pitchFamily="34" charset="0"/>
              <a:buChar char="•"/>
              <a:defRPr sz="4909" b="1" kern="1200">
                <a:solidFill>
                  <a:schemeClr val="bg2"/>
                </a:solidFill>
                <a:latin typeface="Figtree" pitchFamily="2" charset="0"/>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4909" b="1" kern="1200">
                <a:solidFill>
                  <a:schemeClr val="bg2"/>
                </a:solidFill>
                <a:latin typeface="Figtree" pitchFamily="2" charset="0"/>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4909" b="1" kern="1200">
                <a:solidFill>
                  <a:schemeClr val="bg2"/>
                </a:solidFill>
                <a:latin typeface="Figtree" pitchFamily="2" charset="0"/>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4909" b="1" kern="1200">
                <a:solidFill>
                  <a:schemeClr val="bg2"/>
                </a:solidFill>
                <a:latin typeface="Figtree" pitchFamily="2" charset="0"/>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r>
              <a:rPr lang="en-US" sz="5400" dirty="0">
                <a:solidFill>
                  <a:srgbClr val="1F3967"/>
                </a:solidFill>
              </a:rPr>
              <a:t>Dave Julian</a:t>
            </a:r>
          </a:p>
          <a:p>
            <a:r>
              <a:rPr lang="en-US" sz="5400" dirty="0">
                <a:solidFill>
                  <a:srgbClr val="1F3967"/>
                </a:solidFill>
              </a:rPr>
              <a:t>Senior Advisor</a:t>
            </a:r>
          </a:p>
          <a:p>
            <a:r>
              <a:rPr lang="en-US" sz="5400" dirty="0">
                <a:solidFill>
                  <a:srgbClr val="1F3967"/>
                </a:solidFill>
              </a:rPr>
              <a:t>David.a.julian.civ@mail.mil</a:t>
            </a:r>
          </a:p>
        </p:txBody>
      </p:sp>
    </p:spTree>
    <p:extLst>
      <p:ext uri="{BB962C8B-B14F-4D97-AF65-F5344CB8AC3E}">
        <p14:creationId xmlns:p14="http://schemas.microsoft.com/office/powerpoint/2010/main" val="3249077577"/>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712EF-238A-1EA9-DE01-DA6E8D69A40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04FB3BB-BF7E-4D52-591E-07A699DFC0EE}"/>
              </a:ext>
            </a:extLst>
          </p:cNvPr>
          <p:cNvSpPr>
            <a:spLocks noGrp="1"/>
          </p:cNvSpPr>
          <p:nvPr>
            <p:ph type="sldNum" sz="quarter" idx="12"/>
          </p:nvPr>
        </p:nvSpPr>
        <p:spPr/>
        <p:txBody>
          <a:bodyPr/>
          <a:lstStyle/>
          <a:p>
            <a:fld id="{48F63A3B-78C7-47BE-AE5E-E10140E04643}" type="slidenum">
              <a:rPr lang="en-US" smtClean="0"/>
              <a:pPr/>
              <a:t>3</a:t>
            </a:fld>
            <a:endParaRPr lang="en-US" dirty="0"/>
          </a:p>
        </p:txBody>
      </p:sp>
      <p:sp>
        <p:nvSpPr>
          <p:cNvPr id="14" name="Title 13">
            <a:extLst>
              <a:ext uri="{FF2B5EF4-FFF2-40B4-BE49-F238E27FC236}">
                <a16:creationId xmlns:a16="http://schemas.microsoft.com/office/drawing/2014/main" id="{CCAFDF33-FD70-4602-DF53-FB52FABC0FBC}"/>
              </a:ext>
            </a:extLst>
          </p:cNvPr>
          <p:cNvSpPr>
            <a:spLocks noGrp="1"/>
          </p:cNvSpPr>
          <p:nvPr>
            <p:ph type="title"/>
          </p:nvPr>
        </p:nvSpPr>
        <p:spPr/>
        <p:txBody>
          <a:bodyPr>
            <a:noAutofit/>
          </a:bodyPr>
          <a:lstStyle/>
          <a:p>
            <a:r>
              <a:rPr lang="en-US" dirty="0"/>
              <a:t>Military Community and Family Policy</a:t>
            </a:r>
            <a:endParaRPr lang="en-US" b="1" dirty="0">
              <a:solidFill>
                <a:schemeClr val="accent6"/>
              </a:solidFill>
            </a:endParaRPr>
          </a:p>
        </p:txBody>
      </p:sp>
      <p:sp>
        <p:nvSpPr>
          <p:cNvPr id="6" name="Content Placeholder 5">
            <a:extLst>
              <a:ext uri="{FF2B5EF4-FFF2-40B4-BE49-F238E27FC236}">
                <a16:creationId xmlns:a16="http://schemas.microsoft.com/office/drawing/2014/main" id="{4F73BF7F-DD02-81CD-9245-2D099C79D32C}"/>
              </a:ext>
            </a:extLst>
          </p:cNvPr>
          <p:cNvSpPr>
            <a:spLocks noGrp="1"/>
          </p:cNvSpPr>
          <p:nvPr>
            <p:ph type="body" sz="quarter" idx="14"/>
          </p:nvPr>
        </p:nvSpPr>
        <p:spPr>
          <a:prstGeom prst="rect">
            <a:avLst/>
          </a:prstGeom>
        </p:spPr>
        <p:txBody>
          <a:bodyPr vert="horz" lIns="0" tIns="0" rIns="0" bIns="0" rtlCol="0" anchor="ctr">
            <a:noAutofit/>
          </a:bodyPr>
          <a:lstStyle/>
          <a:p>
            <a:r>
              <a:rPr lang="en-US" dirty="0"/>
              <a:t>Military Community and Family Policy Overview</a:t>
            </a:r>
          </a:p>
        </p:txBody>
      </p:sp>
      <p:sp>
        <p:nvSpPr>
          <p:cNvPr id="2" name="Text Placeholder 1">
            <a:extLst>
              <a:ext uri="{FF2B5EF4-FFF2-40B4-BE49-F238E27FC236}">
                <a16:creationId xmlns:a16="http://schemas.microsoft.com/office/drawing/2014/main" id="{AB68EB43-E5DA-3F8A-A66A-4CC0F7B60C6D}"/>
              </a:ext>
            </a:extLst>
          </p:cNvPr>
          <p:cNvSpPr>
            <a:spLocks noGrp="1"/>
          </p:cNvSpPr>
          <p:nvPr>
            <p:ph type="body" sz="quarter" idx="15"/>
          </p:nvPr>
        </p:nvSpPr>
        <p:spPr/>
        <p:txBody>
          <a:bodyPr>
            <a:normAutofit fontScale="92500" lnSpcReduction="10000"/>
          </a:bodyPr>
          <a:lstStyle/>
          <a:p>
            <a:pPr marL="0" indent="0">
              <a:buNone/>
            </a:pPr>
            <a:r>
              <a:rPr lang="en-US" b="1" dirty="0">
                <a:solidFill>
                  <a:srgbClr val="C00000"/>
                </a:solidFill>
              </a:rPr>
              <a:t>Policy Oversight</a:t>
            </a:r>
            <a:endParaRPr lang="en-US" dirty="0">
              <a:solidFill>
                <a:srgbClr val="C00000"/>
              </a:solidFill>
            </a:endParaRPr>
          </a:p>
          <a:p>
            <a:pPr marL="347472" indent="-347472">
              <a:lnSpc>
                <a:spcPct val="110000"/>
              </a:lnSpc>
            </a:pPr>
            <a:r>
              <a:rPr lang="en-US" dirty="0"/>
              <a:t>Casualty, Mortuary Affairs, Military Funeral Honors, and Personnel Accountability</a:t>
            </a:r>
          </a:p>
          <a:p>
            <a:pPr marL="347472" indent="-347472">
              <a:lnSpc>
                <a:spcPct val="110000"/>
              </a:lnSpc>
            </a:pPr>
            <a:r>
              <a:rPr lang="en-US" dirty="0"/>
              <a:t>Childcare Centers/</a:t>
            </a:r>
            <a:br>
              <a:rPr lang="en-US" dirty="0"/>
            </a:br>
            <a:r>
              <a:rPr lang="en-US" dirty="0"/>
              <a:t>Child and Youth Programs</a:t>
            </a:r>
          </a:p>
          <a:p>
            <a:pPr marL="347472" indent="-347472">
              <a:lnSpc>
                <a:spcPct val="110000"/>
              </a:lnSpc>
            </a:pPr>
            <a:r>
              <a:rPr lang="en-US" dirty="0"/>
              <a:t>Military and Family Support Centers/Family Readiness</a:t>
            </a:r>
          </a:p>
          <a:p>
            <a:pPr marL="347472" indent="-347472">
              <a:lnSpc>
                <a:spcPct val="110000"/>
              </a:lnSpc>
            </a:pPr>
            <a:r>
              <a:rPr lang="en-US" dirty="0"/>
              <a:t>Exceptional Family Member Program</a:t>
            </a:r>
          </a:p>
          <a:p>
            <a:pPr marL="347472" indent="-347472">
              <a:lnSpc>
                <a:spcPct val="110000"/>
              </a:lnSpc>
            </a:pPr>
            <a:r>
              <a:rPr lang="en-US" dirty="0"/>
              <a:t>Defense-State Liaison Office</a:t>
            </a:r>
          </a:p>
          <a:p>
            <a:pPr marL="347472" indent="-347472">
              <a:lnSpc>
                <a:spcPct val="110000"/>
              </a:lnSpc>
            </a:pPr>
            <a:r>
              <a:rPr lang="en-US" dirty="0"/>
              <a:t>Military Community Advocacy Directorate</a:t>
            </a:r>
          </a:p>
          <a:p>
            <a:pPr marL="347472" indent="-347472">
              <a:lnSpc>
                <a:spcPct val="110000"/>
              </a:lnSpc>
            </a:pPr>
            <a:r>
              <a:rPr lang="en-US" dirty="0"/>
              <a:t>Morale, Welfare and Recreation </a:t>
            </a:r>
          </a:p>
          <a:p>
            <a:pPr marL="347472" indent="-347472">
              <a:lnSpc>
                <a:spcPct val="110000"/>
              </a:lnSpc>
            </a:pPr>
            <a:r>
              <a:rPr lang="en-US" dirty="0"/>
              <a:t>Resale (Commissary and Exchange)</a:t>
            </a:r>
          </a:p>
        </p:txBody>
      </p:sp>
      <p:sp>
        <p:nvSpPr>
          <p:cNvPr id="4" name="Text Placeholder 3">
            <a:extLst>
              <a:ext uri="{FF2B5EF4-FFF2-40B4-BE49-F238E27FC236}">
                <a16:creationId xmlns:a16="http://schemas.microsoft.com/office/drawing/2014/main" id="{5B4B2139-CF0F-9ACC-F3FB-6F8EDE1E9D06}"/>
              </a:ext>
            </a:extLst>
          </p:cNvPr>
          <p:cNvSpPr>
            <a:spLocks noGrp="1"/>
          </p:cNvSpPr>
          <p:nvPr>
            <p:ph type="body" sz="quarter" idx="16"/>
          </p:nvPr>
        </p:nvSpPr>
        <p:spPr>
          <a:xfrm>
            <a:off x="7569200" y="1921187"/>
            <a:ext cx="6749228" cy="5349240"/>
          </a:xfrm>
        </p:spPr>
        <p:txBody>
          <a:bodyPr/>
          <a:lstStyle/>
          <a:p>
            <a:pPr marL="0" indent="0">
              <a:buNone/>
            </a:pPr>
            <a:r>
              <a:rPr lang="en-US" b="1" dirty="0">
                <a:solidFill>
                  <a:srgbClr val="C00000"/>
                </a:solidFill>
              </a:rPr>
              <a:t>Execution</a:t>
            </a:r>
            <a:endParaRPr lang="en-US" dirty="0">
              <a:solidFill>
                <a:srgbClr val="C00000"/>
              </a:solidFill>
            </a:endParaRPr>
          </a:p>
          <a:p>
            <a:pPr marL="347472" indent="-347472">
              <a:lnSpc>
                <a:spcPct val="100000"/>
              </a:lnSpc>
            </a:pPr>
            <a:r>
              <a:rPr lang="en-US" dirty="0"/>
              <a:t>Military OneSource</a:t>
            </a:r>
          </a:p>
          <a:p>
            <a:pPr marL="347472" indent="-347472">
              <a:lnSpc>
                <a:spcPct val="100000"/>
              </a:lnSpc>
            </a:pPr>
            <a:r>
              <a:rPr lang="en-US" dirty="0"/>
              <a:t>Military and Family Life Counseling Program</a:t>
            </a:r>
          </a:p>
          <a:p>
            <a:pPr marL="347472" indent="-347472">
              <a:lnSpc>
                <a:spcPct val="100000"/>
              </a:lnSpc>
            </a:pPr>
            <a:r>
              <a:rPr lang="en-US" dirty="0"/>
              <a:t>Military Family Readiness Council</a:t>
            </a:r>
          </a:p>
          <a:p>
            <a:pPr marL="347472" indent="-347472">
              <a:lnSpc>
                <a:spcPct val="100000"/>
              </a:lnSpc>
            </a:pPr>
            <a:r>
              <a:rPr lang="en-US" dirty="0" err="1"/>
              <a:t>SpouseWorks</a:t>
            </a:r>
            <a:r>
              <a:rPr lang="en-US" dirty="0"/>
              <a:t>                                           (formerly Spouse Education and Career Opportunities)</a:t>
            </a:r>
          </a:p>
          <a:p>
            <a:pPr marL="347472" indent="-347472">
              <a:lnSpc>
                <a:spcPct val="100000"/>
              </a:lnSpc>
            </a:pPr>
            <a:r>
              <a:rPr lang="en-US" dirty="0"/>
              <a:t>U.S. Department of Agriculture’s </a:t>
            </a:r>
            <a:r>
              <a:rPr lang="en-US" dirty="0" err="1"/>
              <a:t>OneOp</a:t>
            </a:r>
            <a:r>
              <a:rPr lang="en-US" dirty="0"/>
              <a:t> (formerly Military Families Learning Network)</a:t>
            </a:r>
          </a:p>
        </p:txBody>
      </p:sp>
    </p:spTree>
    <p:extLst>
      <p:ext uri="{BB962C8B-B14F-4D97-AF65-F5344CB8AC3E}">
        <p14:creationId xmlns:p14="http://schemas.microsoft.com/office/powerpoint/2010/main" val="3667219786"/>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CFE7E-A1CA-F6F9-1A45-F18FAC400710}"/>
            </a:ext>
          </a:extLst>
        </p:cNvPr>
        <p:cNvGrpSpPr/>
        <p:nvPr/>
      </p:nvGrpSpPr>
      <p:grpSpPr>
        <a:xfrm>
          <a:off x="0" y="0"/>
          <a:ext cx="0" cy="0"/>
          <a:chOff x="0" y="0"/>
          <a:chExt cx="0" cy="0"/>
        </a:xfrm>
      </p:grpSpPr>
      <p:grpSp>
        <p:nvGrpSpPr>
          <p:cNvPr id="132" name="Group 131">
            <a:extLst>
              <a:ext uri="{FF2B5EF4-FFF2-40B4-BE49-F238E27FC236}">
                <a16:creationId xmlns:a16="http://schemas.microsoft.com/office/drawing/2014/main" id="{A71F6E35-D251-B045-D6AF-95444E49363C}"/>
              </a:ext>
            </a:extLst>
          </p:cNvPr>
          <p:cNvGrpSpPr/>
          <p:nvPr/>
        </p:nvGrpSpPr>
        <p:grpSpPr>
          <a:xfrm>
            <a:off x="4364738" y="1424792"/>
            <a:ext cx="5791148" cy="5861773"/>
            <a:chOff x="3589695" y="838057"/>
            <a:chExt cx="6359944" cy="6437505"/>
          </a:xfrm>
        </p:grpSpPr>
        <p:pic>
          <p:nvPicPr>
            <p:cNvPr id="118" name="Picture 117" descr="A blue circle with white border&#10;&#10;AI-generated content may be incorrect.">
              <a:extLst>
                <a:ext uri="{FF2B5EF4-FFF2-40B4-BE49-F238E27FC236}">
                  <a16:creationId xmlns:a16="http://schemas.microsoft.com/office/drawing/2014/main" id="{2AAF7C64-8001-CAC9-26F0-64657ECBAB1D}"/>
                </a:ext>
              </a:extLst>
            </p:cNvPr>
            <p:cNvPicPr>
              <a:picLocks noChangeAspect="1"/>
            </p:cNvPicPr>
            <p:nvPr/>
          </p:nvPicPr>
          <p:blipFill>
            <a:blip r:embed="rId3"/>
            <a:stretch>
              <a:fillRect/>
            </a:stretch>
          </p:blipFill>
          <p:spPr>
            <a:xfrm>
              <a:off x="3589695" y="838057"/>
              <a:ext cx="6359944" cy="6437505"/>
            </a:xfrm>
            <a:prstGeom prst="rect">
              <a:avLst/>
            </a:prstGeom>
          </p:spPr>
        </p:pic>
        <p:pic>
          <p:nvPicPr>
            <p:cNvPr id="121" name="Picture 120" descr="A collage of people in different poses&#10;&#10;AI-generated content may be incorrect.">
              <a:extLst>
                <a:ext uri="{FF2B5EF4-FFF2-40B4-BE49-F238E27FC236}">
                  <a16:creationId xmlns:a16="http://schemas.microsoft.com/office/drawing/2014/main" id="{A5C6B4A3-B097-DCD8-7547-9D217B05DD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05564" y="2192706"/>
              <a:ext cx="3728207" cy="3728206"/>
            </a:xfrm>
            <a:prstGeom prst="rect">
              <a:avLst/>
            </a:prstGeom>
          </p:spPr>
        </p:pic>
        <p:pic>
          <p:nvPicPr>
            <p:cNvPr id="122" name="Picture 121">
              <a:extLst>
                <a:ext uri="{FF2B5EF4-FFF2-40B4-BE49-F238E27FC236}">
                  <a16:creationId xmlns:a16="http://schemas.microsoft.com/office/drawing/2014/main" id="{16211EC2-222C-4C2F-F450-D67CF163324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27807" y="1698745"/>
              <a:ext cx="4619553" cy="4716128"/>
            </a:xfrm>
            <a:prstGeom prst="rect">
              <a:avLst/>
            </a:prstGeom>
          </p:spPr>
        </p:pic>
      </p:grpSp>
      <p:sp>
        <p:nvSpPr>
          <p:cNvPr id="74" name="Title 73">
            <a:extLst>
              <a:ext uri="{FF2B5EF4-FFF2-40B4-BE49-F238E27FC236}">
                <a16:creationId xmlns:a16="http://schemas.microsoft.com/office/drawing/2014/main" id="{820CE432-1594-5EA2-2D98-5815F0EB4637}"/>
              </a:ext>
            </a:extLst>
          </p:cNvPr>
          <p:cNvSpPr>
            <a:spLocks noGrp="1"/>
          </p:cNvSpPr>
          <p:nvPr>
            <p:ph type="title"/>
          </p:nvPr>
        </p:nvSpPr>
        <p:spPr>
          <a:xfrm>
            <a:off x="523342" y="954038"/>
            <a:ext cx="6447313" cy="793132"/>
          </a:xfrm>
        </p:spPr>
        <p:txBody>
          <a:bodyPr/>
          <a:lstStyle/>
          <a:p>
            <a:r>
              <a:rPr lang="en-US" sz="1400" dirty="0">
                <a:solidFill>
                  <a:srgbClr val="1F3966"/>
                </a:solidFill>
                <a:cs typeface="Calibri" panose="020F0502020204030204" pitchFamily="34" charset="0"/>
              </a:rPr>
              <a:t>Office of the Deputy Assistant Secretary of War </a:t>
            </a:r>
            <a:br>
              <a:rPr lang="en-US" sz="1400" dirty="0">
                <a:solidFill>
                  <a:srgbClr val="1F3966"/>
                </a:solidFill>
                <a:cs typeface="Calibri" panose="020F0502020204030204" pitchFamily="34" charset="0"/>
              </a:rPr>
            </a:br>
            <a:r>
              <a:rPr lang="en-US" sz="1400" dirty="0">
                <a:solidFill>
                  <a:srgbClr val="589FCC"/>
                </a:solidFill>
                <a:cs typeface="Calibri" panose="020F0502020204030204" pitchFamily="34" charset="0"/>
              </a:rPr>
              <a:t>Military Community and Family Policy</a:t>
            </a:r>
            <a:endParaRPr lang="en-US" sz="1400" dirty="0"/>
          </a:p>
        </p:txBody>
      </p:sp>
      <p:sp>
        <p:nvSpPr>
          <p:cNvPr id="75" name="Text Placeholder 74">
            <a:extLst>
              <a:ext uri="{FF2B5EF4-FFF2-40B4-BE49-F238E27FC236}">
                <a16:creationId xmlns:a16="http://schemas.microsoft.com/office/drawing/2014/main" id="{F8CE4A62-EE6E-6D8E-1A41-71621242B521}"/>
              </a:ext>
            </a:extLst>
          </p:cNvPr>
          <p:cNvSpPr>
            <a:spLocks noGrp="1"/>
          </p:cNvSpPr>
          <p:nvPr>
            <p:ph type="body" sz="quarter" idx="10"/>
          </p:nvPr>
        </p:nvSpPr>
        <p:spPr>
          <a:xfrm>
            <a:off x="4396525" y="229282"/>
            <a:ext cx="5837350" cy="1258870"/>
          </a:xfrm>
        </p:spPr>
        <p:txBody>
          <a:bodyPr>
            <a:normAutofit/>
          </a:bodyPr>
          <a:lstStyle/>
          <a:p>
            <a:pPr algn="ctr">
              <a:lnSpc>
                <a:spcPct val="90000"/>
              </a:lnSpc>
            </a:pPr>
            <a:r>
              <a:rPr lang="en-US" sz="1200" dirty="0">
                <a:solidFill>
                  <a:schemeClr val="bg1"/>
                </a:solidFill>
                <a:cs typeface="Calibri" panose="020F0502020204030204" pitchFamily="34" charset="0"/>
              </a:rPr>
              <a:t>Quality of life policies and programs that help our service members, </a:t>
            </a:r>
            <a:br>
              <a:rPr lang="en-US" sz="1200" dirty="0">
                <a:solidFill>
                  <a:schemeClr val="bg1"/>
                </a:solidFill>
                <a:cs typeface="Calibri" panose="020F0502020204030204" pitchFamily="34" charset="0"/>
              </a:rPr>
            </a:br>
            <a:r>
              <a:rPr lang="en-US" sz="1200" dirty="0">
                <a:solidFill>
                  <a:schemeClr val="bg1"/>
                </a:solidFill>
                <a:cs typeface="Calibri" panose="020F0502020204030204" pitchFamily="34" charset="0"/>
              </a:rPr>
              <a:t>their families and survivors be well and mission ready.</a:t>
            </a:r>
          </a:p>
        </p:txBody>
      </p:sp>
      <p:sp>
        <p:nvSpPr>
          <p:cNvPr id="2" name="Slide Number Placeholder 1">
            <a:extLst>
              <a:ext uri="{FF2B5EF4-FFF2-40B4-BE49-F238E27FC236}">
                <a16:creationId xmlns:a16="http://schemas.microsoft.com/office/drawing/2014/main" id="{BF6C4E27-C269-A859-CE16-97FCBB2B69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000" b="0" i="0" u="none" strike="noStrike" kern="1200" cap="none" spc="0" normalizeH="0" baseline="0" noProof="0" smtClean="0">
                <a:ln>
                  <a:noFill/>
                </a:ln>
                <a:solidFill>
                  <a:srgbClr val="000000">
                    <a:tint val="75000"/>
                  </a:srgb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dirty="0">
              <a:ln>
                <a:noFill/>
              </a:ln>
              <a:solidFill>
                <a:srgbClr val="000000">
                  <a:tint val="75000"/>
                </a:srgbClr>
              </a:solidFill>
              <a:effectLst/>
              <a:uLnTx/>
              <a:uFillTx/>
              <a:latin typeface="Aptos" panose="020B0004020202020204" pitchFamily="34" charset="0"/>
              <a:ea typeface="+mn-ea"/>
              <a:cs typeface="+mn-cs"/>
            </a:endParaRPr>
          </a:p>
        </p:txBody>
      </p:sp>
      <p:sp>
        <p:nvSpPr>
          <p:cNvPr id="76" name="Text Placeholder 75">
            <a:extLst>
              <a:ext uri="{FF2B5EF4-FFF2-40B4-BE49-F238E27FC236}">
                <a16:creationId xmlns:a16="http://schemas.microsoft.com/office/drawing/2014/main" id="{19295888-B1C6-32DF-EC7D-2B5BFC9278D5}"/>
              </a:ext>
            </a:extLst>
          </p:cNvPr>
          <p:cNvSpPr>
            <a:spLocks noGrp="1"/>
          </p:cNvSpPr>
          <p:nvPr>
            <p:ph type="body" sz="quarter" idx="13"/>
          </p:nvPr>
        </p:nvSpPr>
        <p:spPr/>
        <p:txBody>
          <a:bodyPr/>
          <a:lstStyle/>
          <a:p>
            <a:endParaRPr lang="en-US" dirty="0"/>
          </a:p>
        </p:txBody>
      </p:sp>
      <p:sp>
        <p:nvSpPr>
          <p:cNvPr id="78" name="Text Placeholder 77">
            <a:extLst>
              <a:ext uri="{FF2B5EF4-FFF2-40B4-BE49-F238E27FC236}">
                <a16:creationId xmlns:a16="http://schemas.microsoft.com/office/drawing/2014/main" id="{3A2419EB-76B6-B5E9-A228-5C499428AFAE}"/>
              </a:ext>
            </a:extLst>
          </p:cNvPr>
          <p:cNvSpPr>
            <a:spLocks noGrp="1"/>
          </p:cNvSpPr>
          <p:nvPr>
            <p:ph type="body" sz="quarter" idx="15"/>
          </p:nvPr>
        </p:nvSpPr>
        <p:spPr>
          <a:xfrm>
            <a:off x="420127" y="3764313"/>
            <a:ext cx="3618599" cy="2222481"/>
          </a:xfrm>
        </p:spPr>
        <p:txBody>
          <a:bodyPr>
            <a:noAutofit/>
          </a:bodyPr>
          <a:lstStyle/>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Defense-State Liaison Office</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Advance DOW State Policy Priorities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Educate State Policymakers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Military State Policy Source Website</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State (and Territorial) Government Relations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Policy Development — Quality of Life and  </a:t>
            </a:r>
            <a:br>
              <a:rPr lang="en-US" sz="1200" dirty="0">
                <a:solidFill>
                  <a:srgbClr val="1F3966"/>
                </a:solidFill>
                <a:cs typeface="Calibri" panose="020F0502020204030204" pitchFamily="34" charset="0"/>
              </a:rPr>
            </a:br>
            <a:r>
              <a:rPr lang="en-US" sz="1200" dirty="0">
                <a:solidFill>
                  <a:srgbClr val="1F3966"/>
                </a:solidFill>
                <a:cs typeface="Calibri" panose="020F0502020204030204" pitchFamily="34" charset="0"/>
              </a:rPr>
              <a:t>Economic Well-Being</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Regional Liaisons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Federal Congressional and Legislative Affairs</a:t>
            </a:r>
          </a:p>
          <a:p>
            <a:pPr marL="137160" indent="-137160">
              <a:lnSpc>
                <a:spcPct val="90000"/>
              </a:lnSpc>
              <a:spcAft>
                <a:spcPts val="0"/>
              </a:spcAft>
              <a:buFont typeface="Arial" panose="020B0604020202020204" pitchFamily="34" charset="0"/>
              <a:buChar char="•"/>
            </a:pPr>
            <a:endParaRPr lang="en-US" sz="1200" dirty="0">
              <a:solidFill>
                <a:srgbClr val="1F3966"/>
              </a:solidFill>
              <a:cs typeface="Calibri" panose="020F0502020204030204" pitchFamily="34" charset="0"/>
            </a:endParaRPr>
          </a:p>
          <a:p>
            <a:pPr marL="137160" indent="-137160">
              <a:lnSpc>
                <a:spcPct val="90000"/>
              </a:lnSpc>
              <a:spcAft>
                <a:spcPts val="0"/>
              </a:spcAft>
              <a:buFont typeface="Arial" panose="020B0604020202020204" pitchFamily="34" charset="0"/>
              <a:buChar char="•"/>
            </a:pPr>
            <a:endParaRPr lang="en-US" sz="1200" dirty="0">
              <a:solidFill>
                <a:srgbClr val="1F3966"/>
              </a:solidFill>
            </a:endParaRPr>
          </a:p>
        </p:txBody>
      </p:sp>
      <p:sp>
        <p:nvSpPr>
          <p:cNvPr id="77" name="Text Placeholder 76">
            <a:extLst>
              <a:ext uri="{FF2B5EF4-FFF2-40B4-BE49-F238E27FC236}">
                <a16:creationId xmlns:a16="http://schemas.microsoft.com/office/drawing/2014/main" id="{407596F3-FEDA-4248-D12D-FBB731A3243A}"/>
              </a:ext>
            </a:extLst>
          </p:cNvPr>
          <p:cNvSpPr>
            <a:spLocks noGrp="1"/>
          </p:cNvSpPr>
          <p:nvPr>
            <p:ph type="body" sz="quarter" idx="14"/>
          </p:nvPr>
        </p:nvSpPr>
        <p:spPr>
          <a:xfrm>
            <a:off x="420127" y="1603093"/>
            <a:ext cx="3123025" cy="2222481"/>
          </a:xfrm>
        </p:spPr>
        <p:txBody>
          <a:bodyPr>
            <a:noAutofit/>
          </a:bodyPr>
          <a:lstStyle/>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Child Development Centers</a:t>
            </a:r>
          </a:p>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Family Child Care Programs</a:t>
            </a:r>
          </a:p>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School-Age Care Programs</a:t>
            </a:r>
          </a:p>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Youth Services</a:t>
            </a:r>
          </a:p>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School Liaison Programs</a:t>
            </a:r>
          </a:p>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Thrive Online Parenting Program </a:t>
            </a:r>
          </a:p>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Virtual Lab School</a:t>
            </a:r>
          </a:p>
          <a:p>
            <a:pPr marL="137160" lvl="0" indent="-137160" defTabSz="914400">
              <a:lnSpc>
                <a:spcPct val="90000"/>
              </a:lnSpc>
              <a:spcAft>
                <a:spcPts val="0"/>
              </a:spcAft>
              <a:buFont typeface="Arial" panose="020B0604020202020204" pitchFamily="34" charset="0"/>
              <a:buChar char="•"/>
              <a:defRPr/>
            </a:pPr>
            <a:r>
              <a:rPr lang="en-US" sz="1200" dirty="0" err="1">
                <a:solidFill>
                  <a:srgbClr val="1F3966"/>
                </a:solidFill>
              </a:rPr>
              <a:t>Militarychildcare.com</a:t>
            </a:r>
            <a:endParaRPr lang="en-US" sz="1200" dirty="0">
              <a:solidFill>
                <a:srgbClr val="1F3966"/>
              </a:solidFill>
            </a:endParaRPr>
          </a:p>
          <a:p>
            <a:pPr marL="137160" lvl="0" indent="-137160" defTabSz="914400">
              <a:lnSpc>
                <a:spcPct val="90000"/>
              </a:lnSpc>
              <a:spcAft>
                <a:spcPts val="0"/>
              </a:spcAft>
              <a:buFont typeface="Arial" panose="020B0604020202020204" pitchFamily="34" charset="0"/>
              <a:buChar char="•"/>
              <a:defRPr/>
            </a:pPr>
            <a:r>
              <a:rPr lang="en-US" sz="1200" dirty="0">
                <a:solidFill>
                  <a:srgbClr val="1F3966"/>
                </a:solidFill>
              </a:rPr>
              <a:t>Early Learning Matters Curriculum</a:t>
            </a:r>
          </a:p>
          <a:p>
            <a:pPr marL="137160" indent="-137160"/>
            <a:endParaRPr lang="en-US" sz="1200" dirty="0">
              <a:solidFill>
                <a:srgbClr val="1F3966"/>
              </a:solidFill>
            </a:endParaRPr>
          </a:p>
        </p:txBody>
      </p:sp>
      <p:sp>
        <p:nvSpPr>
          <p:cNvPr id="79" name="Text Placeholder 78">
            <a:extLst>
              <a:ext uri="{FF2B5EF4-FFF2-40B4-BE49-F238E27FC236}">
                <a16:creationId xmlns:a16="http://schemas.microsoft.com/office/drawing/2014/main" id="{13675FDA-E3FD-7506-8DDE-A6FFBFFECD9D}"/>
              </a:ext>
            </a:extLst>
          </p:cNvPr>
          <p:cNvSpPr>
            <a:spLocks noGrp="1"/>
          </p:cNvSpPr>
          <p:nvPr>
            <p:ph type="body" sz="quarter" idx="16"/>
          </p:nvPr>
        </p:nvSpPr>
        <p:spPr>
          <a:xfrm>
            <a:off x="420127" y="5789954"/>
            <a:ext cx="2413000" cy="2222481"/>
          </a:xfrm>
        </p:spPr>
        <p:txBody>
          <a:bodyPr>
            <a:normAutofit/>
          </a:bodyPr>
          <a:lstStyle/>
          <a:p>
            <a:pPr marL="137160" indent="-137160">
              <a:lnSpc>
                <a:spcPct val="10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Strategy, Policy, </a:t>
            </a:r>
            <a:br>
              <a:rPr lang="en-US" sz="1200" dirty="0">
                <a:solidFill>
                  <a:srgbClr val="1F3966"/>
                </a:solidFill>
                <a:cs typeface="Calibri" panose="020F0502020204030204" pitchFamily="34" charset="0"/>
              </a:rPr>
            </a:br>
            <a:r>
              <a:rPr lang="en-US" sz="1200" dirty="0">
                <a:solidFill>
                  <a:srgbClr val="1F3966"/>
                </a:solidFill>
                <a:cs typeface="Calibri" panose="020F0502020204030204" pitchFamily="34" charset="0"/>
              </a:rPr>
              <a:t>Government Relations</a:t>
            </a:r>
          </a:p>
          <a:p>
            <a:pPr marL="137160" indent="-137160">
              <a:lnSpc>
                <a:spcPct val="10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MWR Policy</a:t>
            </a:r>
          </a:p>
          <a:p>
            <a:pPr marL="137160" indent="-137160">
              <a:lnSpc>
                <a:spcPct val="10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Business Policy (Exchanges, </a:t>
            </a:r>
            <a:br>
              <a:rPr lang="en-US" sz="1200" dirty="0">
                <a:solidFill>
                  <a:srgbClr val="1F3966"/>
                </a:solidFill>
                <a:cs typeface="Calibri" panose="020F0502020204030204" pitchFamily="34" charset="0"/>
              </a:rPr>
            </a:br>
            <a:r>
              <a:rPr lang="en-US" sz="1200" dirty="0">
                <a:solidFill>
                  <a:srgbClr val="1F3966"/>
                </a:solidFill>
                <a:cs typeface="Calibri" panose="020F0502020204030204" pitchFamily="34" charset="0"/>
              </a:rPr>
              <a:t>Commissary and Lodging)</a:t>
            </a:r>
          </a:p>
          <a:p>
            <a:pPr marL="137160" indent="-137160">
              <a:lnSpc>
                <a:spcPct val="100000"/>
              </a:lnSpc>
              <a:spcAft>
                <a:spcPts val="0"/>
              </a:spcAft>
              <a:buFont typeface="Arial" panose="020B0604020202020204" pitchFamily="34" charset="0"/>
              <a:buChar char="•"/>
            </a:pPr>
            <a:r>
              <a:rPr lang="en-US" sz="1200" dirty="0" err="1">
                <a:solidFill>
                  <a:srgbClr val="1F3966"/>
                </a:solidFill>
                <a:cs typeface="Calibri" panose="020F0502020204030204" pitchFamily="34" charset="0"/>
              </a:rPr>
              <a:t>Nonappropriated</a:t>
            </a:r>
            <a:r>
              <a:rPr lang="en-US" sz="1200" dirty="0">
                <a:solidFill>
                  <a:srgbClr val="1F3966"/>
                </a:solidFill>
                <a:cs typeface="Calibri" panose="020F0502020204030204" pitchFamily="34" charset="0"/>
              </a:rPr>
              <a:t> Fund Policy</a:t>
            </a:r>
          </a:p>
          <a:p>
            <a:pPr marL="137160" indent="-137160">
              <a:spcAft>
                <a:spcPts val="0"/>
              </a:spcAft>
              <a:buFont typeface="Arial" panose="020B0604020202020204" pitchFamily="34" charset="0"/>
              <a:buChar char="•"/>
            </a:pPr>
            <a:endParaRPr lang="en-US" sz="1200" dirty="0">
              <a:solidFill>
                <a:srgbClr val="1F3966"/>
              </a:solidFill>
            </a:endParaRPr>
          </a:p>
        </p:txBody>
      </p:sp>
      <p:sp>
        <p:nvSpPr>
          <p:cNvPr id="81" name="Text Placeholder 80">
            <a:extLst>
              <a:ext uri="{FF2B5EF4-FFF2-40B4-BE49-F238E27FC236}">
                <a16:creationId xmlns:a16="http://schemas.microsoft.com/office/drawing/2014/main" id="{C91B4BD7-6595-8860-5A1B-58B3654E1515}"/>
              </a:ext>
            </a:extLst>
          </p:cNvPr>
          <p:cNvSpPr>
            <a:spLocks noGrp="1"/>
          </p:cNvSpPr>
          <p:nvPr>
            <p:ph type="body" sz="quarter" idx="18"/>
          </p:nvPr>
        </p:nvSpPr>
        <p:spPr>
          <a:xfrm>
            <a:off x="4473614" y="954038"/>
            <a:ext cx="5683173" cy="1035028"/>
          </a:xfrm>
        </p:spPr>
        <p:txBody>
          <a:bodyPr>
            <a:normAutofit/>
          </a:bodyPr>
          <a:lstStyle/>
          <a:p>
            <a:pPr algn="ctr"/>
            <a:r>
              <a:rPr lang="en-US" sz="1400" dirty="0">
                <a:solidFill>
                  <a:srgbClr val="D52337"/>
                </a:solidFill>
                <a:latin typeface="Aptos SemiBold" panose="020B0004020202020204" pitchFamily="34" charset="0"/>
                <a:cs typeface="Calibri" panose="020F0502020204030204" pitchFamily="34" charset="0"/>
              </a:rPr>
              <a:t>Deputy Assistant Secretary of War </a:t>
            </a:r>
            <a:br>
              <a:rPr lang="en-US" sz="1400" dirty="0">
                <a:solidFill>
                  <a:srgbClr val="D52337"/>
                </a:solidFill>
                <a:latin typeface="Aptos SemiBold" panose="020B0004020202020204" pitchFamily="34" charset="0"/>
                <a:cs typeface="Calibri" panose="020F0502020204030204" pitchFamily="34" charset="0"/>
              </a:rPr>
            </a:br>
            <a:r>
              <a:rPr lang="en-US" sz="1400" dirty="0">
                <a:solidFill>
                  <a:srgbClr val="D52337"/>
                </a:solidFill>
                <a:latin typeface="Aptos SemiBold" panose="020B0004020202020204" pitchFamily="34" charset="0"/>
                <a:cs typeface="Calibri" panose="020F0502020204030204" pitchFamily="34" charset="0"/>
              </a:rPr>
              <a:t>and Principal Director</a:t>
            </a:r>
          </a:p>
        </p:txBody>
      </p:sp>
      <p:sp>
        <p:nvSpPr>
          <p:cNvPr id="82" name="Text Placeholder 81">
            <a:extLst>
              <a:ext uri="{FF2B5EF4-FFF2-40B4-BE49-F238E27FC236}">
                <a16:creationId xmlns:a16="http://schemas.microsoft.com/office/drawing/2014/main" id="{48427E94-E892-48E1-F456-27A4511BC078}"/>
              </a:ext>
            </a:extLst>
          </p:cNvPr>
          <p:cNvSpPr>
            <a:spLocks noGrp="1"/>
          </p:cNvSpPr>
          <p:nvPr>
            <p:ph type="body" sz="quarter" idx="19"/>
          </p:nvPr>
        </p:nvSpPr>
        <p:spPr>
          <a:xfrm>
            <a:off x="2980387" y="6029136"/>
            <a:ext cx="2413000" cy="1380315"/>
          </a:xfrm>
        </p:spPr>
        <p:txBody>
          <a:bodyPr>
            <a:noAutofit/>
          </a:bodyPr>
          <a:lstStyle/>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Casualty Assistance</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Mortuary Affairs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Military Funeral Honors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DOW Cemeteries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Personnel Accountability</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Military In Lasting Tribute</a:t>
            </a:r>
          </a:p>
          <a:p>
            <a:pPr indent="0">
              <a:lnSpc>
                <a:spcPct val="90000"/>
              </a:lnSpc>
              <a:spcAft>
                <a:spcPts val="0"/>
              </a:spcAft>
            </a:pPr>
            <a:endParaRPr lang="en-US" sz="1200" dirty="0">
              <a:solidFill>
                <a:srgbClr val="1F3966"/>
              </a:solidFill>
            </a:endParaRPr>
          </a:p>
        </p:txBody>
      </p:sp>
      <p:sp>
        <p:nvSpPr>
          <p:cNvPr id="83" name="Text Placeholder 82">
            <a:extLst>
              <a:ext uri="{FF2B5EF4-FFF2-40B4-BE49-F238E27FC236}">
                <a16:creationId xmlns:a16="http://schemas.microsoft.com/office/drawing/2014/main" id="{F85248B1-3EB0-D73C-B414-E7CD65786649}"/>
              </a:ext>
            </a:extLst>
          </p:cNvPr>
          <p:cNvSpPr>
            <a:spLocks noGrp="1"/>
          </p:cNvSpPr>
          <p:nvPr>
            <p:ph type="body" sz="quarter" idx="20"/>
          </p:nvPr>
        </p:nvSpPr>
        <p:spPr>
          <a:xfrm>
            <a:off x="9845636" y="1125710"/>
            <a:ext cx="3714374" cy="1450320"/>
          </a:xfrm>
        </p:spPr>
        <p:txBody>
          <a:bodyPr>
            <a:noAutofit/>
          </a:bodyPr>
          <a:lstStyle/>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Research Oversight, Data and Analytics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Military OneSource</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Sesame Street for Military Families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Military and Family Life Counseling</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Outreach Operations</a:t>
            </a:r>
          </a:p>
          <a:p>
            <a:pPr marL="137160" indent="-13716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IT and Cybersecurity</a:t>
            </a:r>
          </a:p>
        </p:txBody>
      </p:sp>
      <p:sp>
        <p:nvSpPr>
          <p:cNvPr id="84" name="Text Placeholder 83">
            <a:extLst>
              <a:ext uri="{FF2B5EF4-FFF2-40B4-BE49-F238E27FC236}">
                <a16:creationId xmlns:a16="http://schemas.microsoft.com/office/drawing/2014/main" id="{C4B3F7F1-4CD8-16FB-AC3D-79C2AD0DD572}"/>
              </a:ext>
            </a:extLst>
          </p:cNvPr>
          <p:cNvSpPr>
            <a:spLocks noGrp="1"/>
          </p:cNvSpPr>
          <p:nvPr>
            <p:ph type="body" sz="quarter" idx="21"/>
          </p:nvPr>
        </p:nvSpPr>
        <p:spPr>
          <a:xfrm>
            <a:off x="10338055" y="2546232"/>
            <a:ext cx="3106885" cy="898193"/>
          </a:xfrm>
        </p:spPr>
        <p:txBody>
          <a:bodyPr>
            <a:noAutofit/>
          </a:bodyPr>
          <a:lstStyle/>
          <a:p>
            <a:pPr marL="137160" indent="-137160">
              <a:lnSpc>
                <a:spcPct val="90000"/>
              </a:lnSpc>
              <a:spcAft>
                <a:spcPts val="0"/>
              </a:spcAft>
              <a:buFont typeface="Arial" panose="020B0604020202020204" pitchFamily="34" charset="0"/>
              <a:buChar char="•"/>
            </a:pPr>
            <a:r>
              <a:rPr lang="en-US" sz="1200" dirty="0">
                <a:solidFill>
                  <a:srgbClr val="1F3966"/>
                </a:solidFill>
              </a:rPr>
              <a:t>Family Advocacy Program</a:t>
            </a:r>
          </a:p>
          <a:p>
            <a:pPr marL="137160" indent="-137160" defTabSz="91440">
              <a:lnSpc>
                <a:spcPct val="90000"/>
              </a:lnSpc>
              <a:spcAft>
                <a:spcPts val="0"/>
              </a:spcAft>
              <a:buFont typeface="Arial" panose="020B0604020202020204" pitchFamily="34" charset="0"/>
              <a:buChar char="•"/>
            </a:pPr>
            <a:r>
              <a:rPr lang="en-US" sz="1200" dirty="0">
                <a:solidFill>
                  <a:srgbClr val="1F3966"/>
                </a:solidFill>
              </a:rPr>
              <a:t>Child and Youth Advocacy Program</a:t>
            </a:r>
          </a:p>
          <a:p>
            <a:pPr marL="137160" indent="-137160">
              <a:lnSpc>
                <a:spcPct val="90000"/>
              </a:lnSpc>
              <a:spcAft>
                <a:spcPts val="0"/>
              </a:spcAft>
              <a:buFont typeface="Arial" panose="020B0604020202020204" pitchFamily="34" charset="0"/>
              <a:buChar char="•"/>
            </a:pPr>
            <a:r>
              <a:rPr lang="en-US" sz="1200" dirty="0">
                <a:solidFill>
                  <a:srgbClr val="1F3966"/>
                </a:solidFill>
              </a:rPr>
              <a:t>Coordinated Community Response</a:t>
            </a:r>
          </a:p>
        </p:txBody>
      </p:sp>
      <p:sp>
        <p:nvSpPr>
          <p:cNvPr id="85" name="Text Placeholder 84">
            <a:extLst>
              <a:ext uri="{FF2B5EF4-FFF2-40B4-BE49-F238E27FC236}">
                <a16:creationId xmlns:a16="http://schemas.microsoft.com/office/drawing/2014/main" id="{A9741BED-8FF5-CFAC-4A23-E61EE12EE110}"/>
              </a:ext>
            </a:extLst>
          </p:cNvPr>
          <p:cNvSpPr>
            <a:spLocks noGrp="1"/>
          </p:cNvSpPr>
          <p:nvPr>
            <p:ph type="body" sz="quarter" idx="22"/>
          </p:nvPr>
        </p:nvSpPr>
        <p:spPr>
          <a:xfrm>
            <a:off x="10365190" y="4089120"/>
            <a:ext cx="4070367" cy="1450321"/>
          </a:xfrm>
        </p:spPr>
        <p:txBody>
          <a:bodyPr>
            <a:noAutofit/>
          </a:bodyPr>
          <a:lstStyle/>
          <a:p>
            <a:pPr marL="137160" indent="-137160">
              <a:lnSpc>
                <a:spcPct val="90000"/>
              </a:lnSpc>
              <a:spcAft>
                <a:spcPts val="0"/>
              </a:spcAft>
              <a:buFont typeface="Arial" panose="020B0604020202020204" pitchFamily="34" charset="0"/>
              <a:buChar char="•"/>
            </a:pPr>
            <a:r>
              <a:rPr lang="en-US" sz="1200" dirty="0" err="1">
                <a:solidFill>
                  <a:srgbClr val="1F3966"/>
                </a:solidFill>
              </a:rPr>
              <a:t>SpouseWorks</a:t>
            </a:r>
            <a:r>
              <a:rPr lang="en-US" sz="1200" dirty="0">
                <a:solidFill>
                  <a:srgbClr val="1F3966"/>
                </a:solidFill>
              </a:rPr>
              <a:t> </a:t>
            </a:r>
            <a:br>
              <a:rPr lang="en-US" sz="1200" dirty="0">
                <a:solidFill>
                  <a:srgbClr val="1F3966"/>
                </a:solidFill>
              </a:rPr>
            </a:br>
            <a:r>
              <a:rPr lang="en-US" sz="1200" dirty="0">
                <a:solidFill>
                  <a:srgbClr val="1F3966"/>
                </a:solidFill>
              </a:rPr>
              <a:t>(formerly Spouse Education and Career Opportunities)</a:t>
            </a:r>
          </a:p>
          <a:p>
            <a:pPr marL="137160" indent="-137160">
              <a:lnSpc>
                <a:spcPct val="90000"/>
              </a:lnSpc>
              <a:spcAft>
                <a:spcPts val="0"/>
              </a:spcAft>
              <a:buFont typeface="Arial" panose="020B0604020202020204" pitchFamily="34" charset="0"/>
              <a:buChar char="•"/>
            </a:pPr>
            <a:r>
              <a:rPr lang="en-US" sz="1200" dirty="0">
                <a:solidFill>
                  <a:srgbClr val="1F3966"/>
                </a:solidFill>
              </a:rPr>
              <a:t>Military Spouse Employer Partnership </a:t>
            </a:r>
            <a:br>
              <a:rPr lang="en-US" sz="1200" dirty="0">
                <a:solidFill>
                  <a:srgbClr val="1F3966"/>
                </a:solidFill>
              </a:rPr>
            </a:br>
            <a:r>
              <a:rPr lang="en-US" sz="1200" dirty="0">
                <a:solidFill>
                  <a:srgbClr val="1F3966"/>
                </a:solidFill>
              </a:rPr>
              <a:t>(formerly Military Spouse Employment Partnership)</a:t>
            </a:r>
          </a:p>
          <a:p>
            <a:pPr marL="137160" indent="-137160">
              <a:lnSpc>
                <a:spcPct val="90000"/>
              </a:lnSpc>
              <a:spcAft>
                <a:spcPts val="0"/>
              </a:spcAft>
              <a:buFont typeface="Arial" panose="020B0604020202020204" pitchFamily="34" charset="0"/>
              <a:buChar char="•"/>
            </a:pPr>
            <a:r>
              <a:rPr lang="en-US" sz="1200" dirty="0" err="1">
                <a:solidFill>
                  <a:srgbClr val="1F3966"/>
                </a:solidFill>
              </a:rPr>
              <a:t>SpouseWorks</a:t>
            </a:r>
            <a:r>
              <a:rPr lang="en-US" sz="1200" dirty="0">
                <a:solidFill>
                  <a:srgbClr val="1F3966"/>
                </a:solidFill>
              </a:rPr>
              <a:t> Scholarship (</a:t>
            </a:r>
            <a:br>
              <a:rPr lang="en-US" sz="1200" dirty="0">
                <a:solidFill>
                  <a:srgbClr val="1F3966"/>
                </a:solidFill>
              </a:rPr>
            </a:br>
            <a:r>
              <a:rPr lang="en-US" sz="1200" dirty="0">
                <a:solidFill>
                  <a:srgbClr val="1F3966"/>
                </a:solidFill>
              </a:rPr>
              <a:t>formerly My Career Advancement Account)</a:t>
            </a:r>
          </a:p>
          <a:p>
            <a:pPr marL="137160" indent="-137160">
              <a:lnSpc>
                <a:spcPct val="90000"/>
              </a:lnSpc>
              <a:spcAft>
                <a:spcPts val="0"/>
              </a:spcAft>
            </a:pPr>
            <a:endParaRPr lang="en-US" sz="1200" dirty="0">
              <a:solidFill>
                <a:srgbClr val="1F3966"/>
              </a:solidFill>
            </a:endParaRPr>
          </a:p>
        </p:txBody>
      </p:sp>
      <p:sp>
        <p:nvSpPr>
          <p:cNvPr id="86" name="Text Placeholder 85">
            <a:extLst>
              <a:ext uri="{FF2B5EF4-FFF2-40B4-BE49-F238E27FC236}">
                <a16:creationId xmlns:a16="http://schemas.microsoft.com/office/drawing/2014/main" id="{20C1B56E-EAF8-0A8C-A867-F74386F1175C}"/>
              </a:ext>
            </a:extLst>
          </p:cNvPr>
          <p:cNvSpPr>
            <a:spLocks noGrp="1"/>
          </p:cNvSpPr>
          <p:nvPr>
            <p:ph type="body" sz="quarter" idx="23"/>
          </p:nvPr>
        </p:nvSpPr>
        <p:spPr>
          <a:xfrm>
            <a:off x="9779376" y="5868680"/>
            <a:ext cx="2873136" cy="1571932"/>
          </a:xfrm>
        </p:spPr>
        <p:txBody>
          <a:bodyPr>
            <a:noAutofit/>
          </a:bodyPr>
          <a:lstStyle/>
          <a:p>
            <a:pPr marL="171450" indent="-17145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Office of Special Needs</a:t>
            </a:r>
          </a:p>
          <a:p>
            <a:pPr marL="171450" indent="-17145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Military Family Readiness Policy</a:t>
            </a:r>
          </a:p>
          <a:p>
            <a:pPr marL="171450" indent="-17145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Nutrition Readiness</a:t>
            </a:r>
          </a:p>
          <a:p>
            <a:pPr marL="171450" indent="-17145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Online Learning</a:t>
            </a:r>
          </a:p>
          <a:p>
            <a:pPr marL="171450" indent="-171450">
              <a:lnSpc>
                <a:spcPct val="90000"/>
              </a:lnSpc>
              <a:spcAft>
                <a:spcPts val="0"/>
              </a:spcAft>
              <a:buFont typeface="Arial" panose="020B0604020202020204" pitchFamily="34" charset="0"/>
              <a:buChar char="•"/>
            </a:pPr>
            <a:r>
              <a:rPr lang="en-US" sz="1200" dirty="0">
                <a:solidFill>
                  <a:srgbClr val="1F3966"/>
                </a:solidFill>
                <a:cs typeface="Calibri" panose="020F0502020204030204" pitchFamily="34" charset="0"/>
              </a:rPr>
              <a:t>Relocation and Deployment</a:t>
            </a:r>
          </a:p>
          <a:p>
            <a:pPr marL="171450" indent="-171450">
              <a:lnSpc>
                <a:spcPct val="90000"/>
              </a:lnSpc>
              <a:spcAft>
                <a:spcPts val="0"/>
              </a:spcAft>
              <a:buFont typeface="Arial" panose="020B0604020202020204" pitchFamily="34" charset="0"/>
              <a:buChar char="•"/>
            </a:pPr>
            <a:r>
              <a:rPr lang="en-US" sz="1200" dirty="0" err="1">
                <a:solidFill>
                  <a:srgbClr val="1F3966"/>
                </a:solidFill>
                <a:cs typeface="Calibri" panose="020F0502020204030204" pitchFamily="34" charset="0"/>
              </a:rPr>
              <a:t>OneOp</a:t>
            </a:r>
            <a:r>
              <a:rPr lang="en-US" sz="1200" dirty="0">
                <a:solidFill>
                  <a:srgbClr val="1F3966"/>
                </a:solidFill>
                <a:cs typeface="Calibri" panose="020F0502020204030204" pitchFamily="34" charset="0"/>
              </a:rPr>
              <a:t> </a:t>
            </a:r>
          </a:p>
        </p:txBody>
      </p:sp>
      <p:sp>
        <p:nvSpPr>
          <p:cNvPr id="87" name="Text Placeholder 86">
            <a:extLst>
              <a:ext uri="{FF2B5EF4-FFF2-40B4-BE49-F238E27FC236}">
                <a16:creationId xmlns:a16="http://schemas.microsoft.com/office/drawing/2014/main" id="{3D67C8FC-1594-537D-44D2-F2A940D41200}"/>
              </a:ext>
            </a:extLst>
          </p:cNvPr>
          <p:cNvSpPr>
            <a:spLocks noGrp="1"/>
          </p:cNvSpPr>
          <p:nvPr>
            <p:ph type="body" sz="quarter" idx="24"/>
          </p:nvPr>
        </p:nvSpPr>
        <p:spPr>
          <a:xfrm>
            <a:off x="6458948" y="1630880"/>
            <a:ext cx="1570410" cy="730041"/>
          </a:xfrm>
        </p:spPr>
        <p:txBody>
          <a:bodyPr anchor="ctr">
            <a:normAutofit/>
          </a:bodyPr>
          <a:lstStyle/>
          <a:p>
            <a:pPr algn="ctr"/>
            <a:r>
              <a:rPr lang="en-US" sz="1100" dirty="0">
                <a:solidFill>
                  <a:schemeClr val="bg1"/>
                </a:solidFill>
                <a:cs typeface="Myriad Pro"/>
              </a:rPr>
              <a:t>Military</a:t>
            </a:r>
            <a:br>
              <a:rPr lang="en-US" sz="1100" dirty="0">
                <a:solidFill>
                  <a:schemeClr val="bg1"/>
                </a:solidFill>
                <a:cs typeface="Myriad Pro"/>
              </a:rPr>
            </a:br>
            <a:r>
              <a:rPr lang="en-US" sz="1100" dirty="0">
                <a:solidFill>
                  <a:schemeClr val="bg1"/>
                </a:solidFill>
                <a:cs typeface="Myriad Pro"/>
              </a:rPr>
              <a:t> Community </a:t>
            </a:r>
            <a:br>
              <a:rPr lang="en-US" sz="1100" dirty="0">
                <a:solidFill>
                  <a:schemeClr val="bg1"/>
                </a:solidFill>
                <a:cs typeface="Myriad Pro"/>
              </a:rPr>
            </a:br>
            <a:r>
              <a:rPr lang="en-US" sz="1100" dirty="0">
                <a:solidFill>
                  <a:schemeClr val="bg1"/>
                </a:solidFill>
                <a:cs typeface="Myriad Pro"/>
              </a:rPr>
              <a:t>Support Programs</a:t>
            </a:r>
          </a:p>
        </p:txBody>
      </p:sp>
      <p:sp>
        <p:nvSpPr>
          <p:cNvPr id="89" name="Text Placeholder 88">
            <a:extLst>
              <a:ext uri="{FF2B5EF4-FFF2-40B4-BE49-F238E27FC236}">
                <a16:creationId xmlns:a16="http://schemas.microsoft.com/office/drawing/2014/main" id="{215A2CFF-FBEE-5CC3-2FE1-5DE5BC76F539}"/>
              </a:ext>
            </a:extLst>
          </p:cNvPr>
          <p:cNvSpPr>
            <a:spLocks noGrp="1"/>
          </p:cNvSpPr>
          <p:nvPr>
            <p:ph type="body" sz="quarter" idx="26"/>
          </p:nvPr>
        </p:nvSpPr>
        <p:spPr>
          <a:xfrm rot="4784666">
            <a:off x="8640931" y="3726394"/>
            <a:ext cx="1725583" cy="624410"/>
          </a:xfrm>
        </p:spPr>
        <p:txBody>
          <a:bodyPr>
            <a:normAutofit/>
          </a:bodyPr>
          <a:lstStyle/>
          <a:p>
            <a:pPr algn="ctr"/>
            <a:r>
              <a:rPr lang="en-US" sz="1100" dirty="0">
                <a:solidFill>
                  <a:schemeClr val="bg1"/>
                </a:solidFill>
              </a:rPr>
              <a:t>Office of Spouse Employment</a:t>
            </a:r>
          </a:p>
        </p:txBody>
      </p:sp>
      <p:sp>
        <p:nvSpPr>
          <p:cNvPr id="90" name="Text Placeholder 89">
            <a:extLst>
              <a:ext uri="{FF2B5EF4-FFF2-40B4-BE49-F238E27FC236}">
                <a16:creationId xmlns:a16="http://schemas.microsoft.com/office/drawing/2014/main" id="{8740B479-23B3-BCF1-EB58-9F4A5EA306ED}"/>
              </a:ext>
            </a:extLst>
          </p:cNvPr>
          <p:cNvSpPr>
            <a:spLocks noGrp="1"/>
          </p:cNvSpPr>
          <p:nvPr>
            <p:ph type="body" sz="quarter" idx="27"/>
          </p:nvPr>
        </p:nvSpPr>
        <p:spPr>
          <a:xfrm rot="18150947">
            <a:off x="8568521" y="5349835"/>
            <a:ext cx="1518910" cy="541586"/>
          </a:xfrm>
        </p:spPr>
        <p:txBody>
          <a:bodyPr>
            <a:normAutofit/>
          </a:bodyPr>
          <a:lstStyle/>
          <a:p>
            <a:pPr algn="ctr"/>
            <a:r>
              <a:rPr lang="en-US" sz="1100" dirty="0">
                <a:solidFill>
                  <a:schemeClr val="bg1"/>
                </a:solidFill>
              </a:rPr>
              <a:t>Human Resources and Personnel Security</a:t>
            </a:r>
            <a:endParaRPr lang="en-US" sz="1100" dirty="0">
              <a:solidFill>
                <a:schemeClr val="bg1"/>
              </a:solidFill>
              <a:cs typeface="Myriad Pro"/>
            </a:endParaRPr>
          </a:p>
        </p:txBody>
      </p:sp>
      <p:sp>
        <p:nvSpPr>
          <p:cNvPr id="91" name="Text Placeholder 90">
            <a:extLst>
              <a:ext uri="{FF2B5EF4-FFF2-40B4-BE49-F238E27FC236}">
                <a16:creationId xmlns:a16="http://schemas.microsoft.com/office/drawing/2014/main" id="{51EB0753-1D0F-8DA1-F68A-046F102AF723}"/>
              </a:ext>
            </a:extLst>
          </p:cNvPr>
          <p:cNvSpPr>
            <a:spLocks noGrp="1"/>
          </p:cNvSpPr>
          <p:nvPr>
            <p:ph type="body" sz="quarter" idx="28"/>
          </p:nvPr>
        </p:nvSpPr>
        <p:spPr>
          <a:xfrm rot="20431017">
            <a:off x="7412448" y="6388809"/>
            <a:ext cx="1438304" cy="629549"/>
          </a:xfrm>
        </p:spPr>
        <p:txBody>
          <a:bodyPr>
            <a:normAutofit/>
          </a:bodyPr>
          <a:lstStyle/>
          <a:p>
            <a:pPr algn="ctr"/>
            <a:r>
              <a:rPr lang="en-US" sz="1100" dirty="0">
                <a:solidFill>
                  <a:schemeClr val="bg1"/>
                </a:solidFill>
                <a:cs typeface="Myriad Pro"/>
              </a:rPr>
              <a:t>Office of Military Family Readiness Policy</a:t>
            </a:r>
          </a:p>
        </p:txBody>
      </p:sp>
      <p:sp>
        <p:nvSpPr>
          <p:cNvPr id="92" name="Text Placeholder 91">
            <a:extLst>
              <a:ext uri="{FF2B5EF4-FFF2-40B4-BE49-F238E27FC236}">
                <a16:creationId xmlns:a16="http://schemas.microsoft.com/office/drawing/2014/main" id="{01A5C014-DAD2-1BB1-28E4-55C1E0AB8EDE}"/>
              </a:ext>
            </a:extLst>
          </p:cNvPr>
          <p:cNvSpPr>
            <a:spLocks noGrp="1"/>
          </p:cNvSpPr>
          <p:nvPr>
            <p:ph type="body" sz="quarter" idx="29"/>
          </p:nvPr>
        </p:nvSpPr>
        <p:spPr>
          <a:xfrm rot="1386935">
            <a:off x="5598191" y="6403911"/>
            <a:ext cx="1611905" cy="571959"/>
          </a:xfrm>
        </p:spPr>
        <p:txBody>
          <a:bodyPr>
            <a:normAutofit/>
          </a:bodyPr>
          <a:lstStyle/>
          <a:p>
            <a:pPr algn="ctr"/>
            <a:r>
              <a:rPr lang="en-US" sz="1100" dirty="0">
                <a:solidFill>
                  <a:schemeClr val="bg1"/>
                </a:solidFill>
                <a:cs typeface="Myriad Pro"/>
              </a:rPr>
              <a:t>Casualty, Mortuary Affairs, and Military Funeral Honors</a:t>
            </a:r>
          </a:p>
        </p:txBody>
      </p:sp>
      <p:sp>
        <p:nvSpPr>
          <p:cNvPr id="93" name="Text Placeholder 92">
            <a:extLst>
              <a:ext uri="{FF2B5EF4-FFF2-40B4-BE49-F238E27FC236}">
                <a16:creationId xmlns:a16="http://schemas.microsoft.com/office/drawing/2014/main" id="{32EABAE7-348B-A2E0-B760-E8A9413FAF96}"/>
              </a:ext>
            </a:extLst>
          </p:cNvPr>
          <p:cNvSpPr>
            <a:spLocks noGrp="1"/>
          </p:cNvSpPr>
          <p:nvPr>
            <p:ph type="body" sz="quarter" idx="30"/>
          </p:nvPr>
        </p:nvSpPr>
        <p:spPr>
          <a:xfrm rot="3535595">
            <a:off x="4282456" y="5332765"/>
            <a:ext cx="1728133" cy="473794"/>
          </a:xfrm>
        </p:spPr>
        <p:txBody>
          <a:bodyPr>
            <a:normAutofit/>
          </a:bodyPr>
          <a:lstStyle/>
          <a:p>
            <a:pPr algn="ctr"/>
            <a:r>
              <a:rPr lang="en-US" sz="1100" dirty="0">
                <a:solidFill>
                  <a:schemeClr val="bg1"/>
                </a:solidFill>
                <a:cs typeface="Myriad Pro"/>
              </a:rPr>
              <a:t>MWR and </a:t>
            </a:r>
            <a:br>
              <a:rPr lang="en-US" sz="1100" dirty="0">
                <a:solidFill>
                  <a:schemeClr val="bg1"/>
                </a:solidFill>
                <a:cs typeface="Myriad Pro"/>
              </a:rPr>
            </a:br>
            <a:r>
              <a:rPr lang="en-US" sz="1100" dirty="0">
                <a:solidFill>
                  <a:schemeClr val="bg1"/>
                </a:solidFill>
                <a:cs typeface="Myriad Pro"/>
              </a:rPr>
              <a:t>Resale Policy</a:t>
            </a:r>
          </a:p>
        </p:txBody>
      </p:sp>
      <p:sp>
        <p:nvSpPr>
          <p:cNvPr id="94" name="Text Placeholder 93">
            <a:extLst>
              <a:ext uri="{FF2B5EF4-FFF2-40B4-BE49-F238E27FC236}">
                <a16:creationId xmlns:a16="http://schemas.microsoft.com/office/drawing/2014/main" id="{0CB22B7C-DBE5-5D27-83BE-102DF76B2940}"/>
              </a:ext>
            </a:extLst>
          </p:cNvPr>
          <p:cNvSpPr>
            <a:spLocks noGrp="1"/>
          </p:cNvSpPr>
          <p:nvPr>
            <p:ph type="body" sz="quarter" idx="31"/>
          </p:nvPr>
        </p:nvSpPr>
        <p:spPr>
          <a:xfrm rot="16747450">
            <a:off x="4145404" y="3702178"/>
            <a:ext cx="1553410" cy="566317"/>
          </a:xfrm>
        </p:spPr>
        <p:txBody>
          <a:bodyPr>
            <a:normAutofit/>
          </a:bodyPr>
          <a:lstStyle/>
          <a:p>
            <a:pPr algn="ctr"/>
            <a:r>
              <a:rPr lang="en-US" sz="1100" dirty="0">
                <a:solidFill>
                  <a:schemeClr val="bg1"/>
                </a:solidFill>
                <a:cs typeface="Myriad Pro"/>
              </a:rPr>
              <a:t>Federal  and </a:t>
            </a:r>
            <a:br>
              <a:rPr lang="en-US" sz="1100" dirty="0">
                <a:solidFill>
                  <a:schemeClr val="bg1"/>
                </a:solidFill>
                <a:cs typeface="Myriad Pro"/>
              </a:rPr>
            </a:br>
            <a:r>
              <a:rPr lang="en-US" sz="1100" dirty="0">
                <a:solidFill>
                  <a:schemeClr val="bg1"/>
                </a:solidFill>
                <a:cs typeface="Myriad Pro"/>
              </a:rPr>
              <a:t>State Legislative Resource  Office</a:t>
            </a:r>
          </a:p>
        </p:txBody>
      </p:sp>
      <p:sp>
        <p:nvSpPr>
          <p:cNvPr id="95" name="Text Placeholder 94">
            <a:extLst>
              <a:ext uri="{FF2B5EF4-FFF2-40B4-BE49-F238E27FC236}">
                <a16:creationId xmlns:a16="http://schemas.microsoft.com/office/drawing/2014/main" id="{2546473D-3CFD-1365-769F-28DCD62AE755}"/>
              </a:ext>
            </a:extLst>
          </p:cNvPr>
          <p:cNvSpPr>
            <a:spLocks noGrp="1"/>
          </p:cNvSpPr>
          <p:nvPr>
            <p:ph type="body" sz="quarter" idx="32"/>
          </p:nvPr>
        </p:nvSpPr>
        <p:spPr>
          <a:xfrm rot="19190712">
            <a:off x="5048845" y="2283069"/>
            <a:ext cx="1640414" cy="758031"/>
          </a:xfrm>
        </p:spPr>
        <p:txBody>
          <a:bodyPr>
            <a:normAutofit/>
          </a:bodyPr>
          <a:lstStyle/>
          <a:p>
            <a:pPr algn="ctr"/>
            <a:r>
              <a:rPr lang="en-US" sz="1100" dirty="0">
                <a:solidFill>
                  <a:schemeClr val="bg1"/>
                </a:solidFill>
                <a:cs typeface="Myriad Pro"/>
              </a:rPr>
              <a:t>Child and Youth </a:t>
            </a:r>
            <a:br>
              <a:rPr lang="en-US" sz="1100" dirty="0">
                <a:solidFill>
                  <a:schemeClr val="bg1"/>
                </a:solidFill>
                <a:cs typeface="Myriad Pro"/>
              </a:rPr>
            </a:br>
            <a:r>
              <a:rPr lang="en-US" sz="1100" dirty="0">
                <a:solidFill>
                  <a:schemeClr val="bg1"/>
                </a:solidFill>
                <a:cs typeface="Myriad Pro"/>
              </a:rPr>
              <a:t>Programs</a:t>
            </a:r>
          </a:p>
        </p:txBody>
      </p:sp>
      <p:sp>
        <p:nvSpPr>
          <p:cNvPr id="88" name="Text Placeholder 87">
            <a:extLst>
              <a:ext uri="{FF2B5EF4-FFF2-40B4-BE49-F238E27FC236}">
                <a16:creationId xmlns:a16="http://schemas.microsoft.com/office/drawing/2014/main" id="{1CE5B05C-2BE1-E41F-E217-1B75FCFD2D4E}"/>
              </a:ext>
            </a:extLst>
          </p:cNvPr>
          <p:cNvSpPr>
            <a:spLocks noGrp="1"/>
          </p:cNvSpPr>
          <p:nvPr>
            <p:ph type="body" sz="quarter" idx="25"/>
          </p:nvPr>
        </p:nvSpPr>
        <p:spPr>
          <a:xfrm rot="2397423">
            <a:off x="7987751" y="2301449"/>
            <a:ext cx="1588495" cy="576090"/>
          </a:xfrm>
        </p:spPr>
        <p:txBody>
          <a:bodyPr anchor="ctr">
            <a:normAutofit/>
          </a:bodyPr>
          <a:lstStyle/>
          <a:p>
            <a:pPr algn="ctr"/>
            <a:r>
              <a:rPr lang="en-US" sz="1100" dirty="0">
                <a:solidFill>
                  <a:schemeClr val="bg1"/>
                </a:solidFill>
                <a:cs typeface="Myriad Pro"/>
              </a:rPr>
              <a:t>Military </a:t>
            </a:r>
            <a:br>
              <a:rPr lang="en-US" sz="1100" dirty="0">
                <a:solidFill>
                  <a:schemeClr val="bg1"/>
                </a:solidFill>
                <a:cs typeface="Myriad Pro"/>
              </a:rPr>
            </a:br>
            <a:r>
              <a:rPr lang="en-US" sz="1100" dirty="0">
                <a:solidFill>
                  <a:schemeClr val="bg1"/>
                </a:solidFill>
                <a:cs typeface="Myriad Pro"/>
              </a:rPr>
              <a:t>Community </a:t>
            </a:r>
            <a:br>
              <a:rPr lang="en-US" sz="1100" dirty="0">
                <a:solidFill>
                  <a:schemeClr val="bg1"/>
                </a:solidFill>
                <a:cs typeface="Myriad Pro"/>
              </a:rPr>
            </a:br>
            <a:r>
              <a:rPr lang="en-US" sz="1100" dirty="0">
                <a:solidFill>
                  <a:schemeClr val="bg1"/>
                </a:solidFill>
                <a:cs typeface="Myriad Pro"/>
              </a:rPr>
              <a:t>Advocacy</a:t>
            </a:r>
          </a:p>
        </p:txBody>
      </p:sp>
      <p:cxnSp>
        <p:nvCxnSpPr>
          <p:cNvPr id="11" name="Straight Connector 10">
            <a:extLst>
              <a:ext uri="{FF2B5EF4-FFF2-40B4-BE49-F238E27FC236}">
                <a16:creationId xmlns:a16="http://schemas.microsoft.com/office/drawing/2014/main" id="{E1E12C42-7037-9F2A-96D8-D28376AF0F16}"/>
              </a:ext>
            </a:extLst>
          </p:cNvPr>
          <p:cNvCxnSpPr/>
          <p:nvPr/>
        </p:nvCxnSpPr>
        <p:spPr>
          <a:xfrm>
            <a:off x="2945841" y="7351215"/>
            <a:ext cx="3078480"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55A94E7-DA99-7010-0FD5-1FDCB63C955F}"/>
              </a:ext>
            </a:extLst>
          </p:cNvPr>
          <p:cNvCxnSpPr>
            <a:cxnSpLocks/>
          </p:cNvCxnSpPr>
          <p:nvPr/>
        </p:nvCxnSpPr>
        <p:spPr>
          <a:xfrm>
            <a:off x="6024321" y="6888480"/>
            <a:ext cx="0" cy="462735"/>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1302665-AF7A-01A9-ED88-AD6B869C293C}"/>
              </a:ext>
            </a:extLst>
          </p:cNvPr>
          <p:cNvCxnSpPr>
            <a:cxnSpLocks/>
          </p:cNvCxnSpPr>
          <p:nvPr/>
        </p:nvCxnSpPr>
        <p:spPr>
          <a:xfrm>
            <a:off x="523342" y="7112675"/>
            <a:ext cx="2198653"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AFF4D7A-4D95-DEAD-4A1D-DD8BE80455D8}"/>
              </a:ext>
            </a:extLst>
          </p:cNvPr>
          <p:cNvCxnSpPr>
            <a:cxnSpLocks/>
          </p:cNvCxnSpPr>
          <p:nvPr/>
        </p:nvCxnSpPr>
        <p:spPr>
          <a:xfrm>
            <a:off x="2721995" y="5789954"/>
            <a:ext cx="0" cy="1322721"/>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7313615-DB4A-8C0A-46C2-102B6A5DF533}"/>
              </a:ext>
            </a:extLst>
          </p:cNvPr>
          <p:cNvCxnSpPr>
            <a:cxnSpLocks/>
          </p:cNvCxnSpPr>
          <p:nvPr/>
        </p:nvCxnSpPr>
        <p:spPr>
          <a:xfrm>
            <a:off x="2717902" y="5792758"/>
            <a:ext cx="2198653"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E991986-5E4B-7D48-7E82-476585F4F3EF}"/>
              </a:ext>
            </a:extLst>
          </p:cNvPr>
          <p:cNvCxnSpPr>
            <a:cxnSpLocks/>
          </p:cNvCxnSpPr>
          <p:nvPr/>
        </p:nvCxnSpPr>
        <p:spPr>
          <a:xfrm>
            <a:off x="483585" y="5625782"/>
            <a:ext cx="3301116"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7182DC-B8B9-3EBD-5FD9-2001317F0D4F}"/>
              </a:ext>
            </a:extLst>
          </p:cNvPr>
          <p:cNvCxnSpPr>
            <a:cxnSpLocks/>
          </p:cNvCxnSpPr>
          <p:nvPr/>
        </p:nvCxnSpPr>
        <p:spPr>
          <a:xfrm>
            <a:off x="3784701" y="3872273"/>
            <a:ext cx="0" cy="1753509"/>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EE0A9F5-B5BC-7570-87A7-3F462F356131}"/>
              </a:ext>
            </a:extLst>
          </p:cNvPr>
          <p:cNvCxnSpPr>
            <a:cxnSpLocks/>
          </p:cNvCxnSpPr>
          <p:nvPr/>
        </p:nvCxnSpPr>
        <p:spPr>
          <a:xfrm>
            <a:off x="3782472" y="3881537"/>
            <a:ext cx="736895"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383B54D-858A-715D-F655-A479B3EC4A01}"/>
              </a:ext>
            </a:extLst>
          </p:cNvPr>
          <p:cNvCxnSpPr>
            <a:cxnSpLocks/>
          </p:cNvCxnSpPr>
          <p:nvPr/>
        </p:nvCxnSpPr>
        <p:spPr>
          <a:xfrm>
            <a:off x="483585" y="3510735"/>
            <a:ext cx="3301116"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50BF9FF-26B1-2111-718E-59877989E3C2}"/>
              </a:ext>
            </a:extLst>
          </p:cNvPr>
          <p:cNvCxnSpPr>
            <a:cxnSpLocks/>
          </p:cNvCxnSpPr>
          <p:nvPr/>
        </p:nvCxnSpPr>
        <p:spPr>
          <a:xfrm>
            <a:off x="3784701" y="2208505"/>
            <a:ext cx="0" cy="130223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2692091-9AAD-B29F-4AF2-43FDB378544C}"/>
              </a:ext>
            </a:extLst>
          </p:cNvPr>
          <p:cNvCxnSpPr>
            <a:cxnSpLocks/>
          </p:cNvCxnSpPr>
          <p:nvPr/>
        </p:nvCxnSpPr>
        <p:spPr>
          <a:xfrm>
            <a:off x="3782472" y="2208505"/>
            <a:ext cx="1768153"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741D9F-0237-ACBF-4C9E-A67288A8348A}"/>
              </a:ext>
            </a:extLst>
          </p:cNvPr>
          <p:cNvCxnSpPr>
            <a:cxnSpLocks/>
          </p:cNvCxnSpPr>
          <p:nvPr/>
        </p:nvCxnSpPr>
        <p:spPr>
          <a:xfrm>
            <a:off x="8556105" y="7222628"/>
            <a:ext cx="3885882"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DA969A7-462D-0348-A21C-C33AED56EC5B}"/>
              </a:ext>
            </a:extLst>
          </p:cNvPr>
          <p:cNvCxnSpPr>
            <a:cxnSpLocks/>
          </p:cNvCxnSpPr>
          <p:nvPr/>
        </p:nvCxnSpPr>
        <p:spPr>
          <a:xfrm>
            <a:off x="8556105" y="6759893"/>
            <a:ext cx="0" cy="462735"/>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FFEA04B-836D-7563-7C04-4DD96DB7050F}"/>
              </a:ext>
            </a:extLst>
          </p:cNvPr>
          <p:cNvCxnSpPr>
            <a:cxnSpLocks/>
          </p:cNvCxnSpPr>
          <p:nvPr/>
        </p:nvCxnSpPr>
        <p:spPr>
          <a:xfrm>
            <a:off x="10395538" y="5295867"/>
            <a:ext cx="3885882"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4A7E6BA-077A-73B0-33DC-45C17E0AD030}"/>
              </a:ext>
            </a:extLst>
          </p:cNvPr>
          <p:cNvCxnSpPr>
            <a:cxnSpLocks/>
          </p:cNvCxnSpPr>
          <p:nvPr/>
        </p:nvCxnSpPr>
        <p:spPr>
          <a:xfrm>
            <a:off x="10395538" y="4180259"/>
            <a:ext cx="0" cy="1115608"/>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AABE014-B49B-CDAF-476D-72E4A53C59BE}"/>
              </a:ext>
            </a:extLst>
          </p:cNvPr>
          <p:cNvCxnSpPr>
            <a:cxnSpLocks/>
          </p:cNvCxnSpPr>
          <p:nvPr/>
        </p:nvCxnSpPr>
        <p:spPr>
          <a:xfrm flipH="1">
            <a:off x="9964551" y="4180259"/>
            <a:ext cx="430987"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BB3F25-8C16-7D7D-2611-420B7915B5C8}"/>
              </a:ext>
            </a:extLst>
          </p:cNvPr>
          <p:cNvCxnSpPr>
            <a:cxnSpLocks/>
          </p:cNvCxnSpPr>
          <p:nvPr/>
        </p:nvCxnSpPr>
        <p:spPr>
          <a:xfrm>
            <a:off x="10366975" y="3441533"/>
            <a:ext cx="2720097"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DCB4EC6-0EB1-59D4-8529-5C0EF7FDFE28}"/>
              </a:ext>
            </a:extLst>
          </p:cNvPr>
          <p:cNvCxnSpPr>
            <a:cxnSpLocks/>
          </p:cNvCxnSpPr>
          <p:nvPr/>
        </p:nvCxnSpPr>
        <p:spPr>
          <a:xfrm>
            <a:off x="10366975" y="2714087"/>
            <a:ext cx="0" cy="727446"/>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9B7B682-8D1F-BF31-AB32-A822C5249773}"/>
              </a:ext>
            </a:extLst>
          </p:cNvPr>
          <p:cNvCxnSpPr>
            <a:cxnSpLocks/>
          </p:cNvCxnSpPr>
          <p:nvPr/>
        </p:nvCxnSpPr>
        <p:spPr>
          <a:xfrm flipH="1">
            <a:off x="9437577" y="2714087"/>
            <a:ext cx="926856"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BD2BFEF-AD1F-14FD-616D-DD76F1A67F8E}"/>
              </a:ext>
            </a:extLst>
          </p:cNvPr>
          <p:cNvCxnSpPr>
            <a:cxnSpLocks/>
          </p:cNvCxnSpPr>
          <p:nvPr/>
        </p:nvCxnSpPr>
        <p:spPr>
          <a:xfrm>
            <a:off x="9811390" y="2421385"/>
            <a:ext cx="2720097" cy="0"/>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DC99B99-6CC9-E323-47E8-80A0A310BA03}"/>
              </a:ext>
            </a:extLst>
          </p:cNvPr>
          <p:cNvCxnSpPr>
            <a:cxnSpLocks/>
          </p:cNvCxnSpPr>
          <p:nvPr/>
        </p:nvCxnSpPr>
        <p:spPr>
          <a:xfrm>
            <a:off x="9811390" y="1125710"/>
            <a:ext cx="0" cy="1295675"/>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A099163-4D8E-30D5-2331-81F56AFE17A0}"/>
              </a:ext>
            </a:extLst>
          </p:cNvPr>
          <p:cNvCxnSpPr>
            <a:cxnSpLocks/>
          </p:cNvCxnSpPr>
          <p:nvPr/>
        </p:nvCxnSpPr>
        <p:spPr>
          <a:xfrm flipH="1" flipV="1">
            <a:off x="7348640" y="1602776"/>
            <a:ext cx="2460231" cy="18053"/>
          </a:xfrm>
          <a:prstGeom prst="line">
            <a:avLst/>
          </a:prstGeom>
          <a:ln w="12700">
            <a:solidFill>
              <a:srgbClr val="1F39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857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F3E0C-31C1-F4C0-7654-3E19BB644C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E90F47-9320-FC47-C6D4-0F5BDF2F9FE1}"/>
              </a:ext>
            </a:extLst>
          </p:cNvPr>
          <p:cNvSpPr>
            <a:spLocks noGrp="1"/>
          </p:cNvSpPr>
          <p:nvPr>
            <p:ph type="sldNum" sz="quarter" idx="12"/>
          </p:nvPr>
        </p:nvSpPr>
        <p:spPr/>
        <p:txBody>
          <a:bodyPr/>
          <a:lstStyle/>
          <a:p>
            <a:fld id="{48F63A3B-78C7-47BE-AE5E-E10140E04643}" type="slidenum">
              <a:rPr lang="en-US" smtClean="0"/>
              <a:pPr/>
              <a:t>5</a:t>
            </a:fld>
            <a:endParaRPr lang="en-US" dirty="0"/>
          </a:p>
        </p:txBody>
      </p:sp>
      <p:sp>
        <p:nvSpPr>
          <p:cNvPr id="3" name="Text Placeholder 2">
            <a:extLst>
              <a:ext uri="{FF2B5EF4-FFF2-40B4-BE49-F238E27FC236}">
                <a16:creationId xmlns:a16="http://schemas.microsoft.com/office/drawing/2014/main" id="{F14DBFCD-0531-2878-3246-02417ADCB032}"/>
              </a:ext>
            </a:extLst>
          </p:cNvPr>
          <p:cNvSpPr>
            <a:spLocks noGrp="1"/>
          </p:cNvSpPr>
          <p:nvPr>
            <p:ph type="body" sz="quarter" idx="14"/>
          </p:nvPr>
        </p:nvSpPr>
        <p:spPr>
          <a:xfrm>
            <a:off x="642024" y="2534653"/>
            <a:ext cx="13464501" cy="4735774"/>
          </a:xfrm>
        </p:spPr>
        <p:txBody>
          <a:bodyPr/>
          <a:lstStyle/>
          <a:p>
            <a:pPr marL="0" indent="0">
              <a:lnSpc>
                <a:spcPct val="90000"/>
              </a:lnSpc>
              <a:spcAft>
                <a:spcPts val="300"/>
              </a:spcAft>
              <a:buNone/>
            </a:pPr>
            <a:r>
              <a:rPr lang="en-US" b="1" dirty="0">
                <a:solidFill>
                  <a:srgbClr val="C00000"/>
                </a:solidFill>
              </a:rPr>
              <a:t>Military OneSource: </a:t>
            </a:r>
          </a:p>
          <a:p>
            <a:pPr marL="347472" lvl="1" indent="-347472">
              <a:spcBef>
                <a:spcPts val="300"/>
              </a:spcBef>
              <a:spcAft>
                <a:spcPts val="300"/>
              </a:spcAft>
              <a:buFont typeface="Arial" panose="02070309020205020404" pitchFamily="49" charset="0"/>
              <a:buChar char="•"/>
            </a:pPr>
            <a:r>
              <a:rPr lang="en-US" sz="2400" dirty="0"/>
              <a:t>Provides 24/7/365 connection to information, answers and support</a:t>
            </a:r>
          </a:p>
          <a:p>
            <a:pPr marL="347472" lvl="1" indent="-347472">
              <a:spcBef>
                <a:spcPts val="300"/>
              </a:spcBef>
              <a:spcAft>
                <a:spcPts val="300"/>
              </a:spcAft>
              <a:buFont typeface="Arial" panose="02070309020205020404" pitchFamily="49" charset="0"/>
              <a:buChar char="•"/>
            </a:pPr>
            <a:r>
              <a:rPr lang="en-US" sz="2400" dirty="0"/>
              <a:t>Helps service members, military spouses and families take full </a:t>
            </a:r>
            <a:br>
              <a:rPr lang="en-US" sz="2400" dirty="0"/>
            </a:br>
            <a:r>
              <a:rPr lang="en-US" sz="2400" dirty="0"/>
              <a:t>advantage of all the benefits and resources they have available</a:t>
            </a:r>
          </a:p>
          <a:p>
            <a:pPr marL="347472" lvl="1" indent="-347472">
              <a:spcBef>
                <a:spcPts val="300"/>
              </a:spcBef>
              <a:spcAft>
                <a:spcPts val="300"/>
              </a:spcAft>
              <a:buFont typeface="Arial" panose="02070309020205020404" pitchFamily="49" charset="0"/>
              <a:buChar char="•"/>
            </a:pPr>
            <a:r>
              <a:rPr lang="en-US" sz="2400" dirty="0"/>
              <a:t>Supports the greater military community</a:t>
            </a:r>
          </a:p>
          <a:p>
            <a:pPr marL="0" indent="0" algn="ctr">
              <a:lnSpc>
                <a:spcPct val="90000"/>
              </a:lnSpc>
              <a:spcAft>
                <a:spcPts val="300"/>
              </a:spcAft>
              <a:buNone/>
            </a:pPr>
            <a:endParaRPr lang="en-US" dirty="0"/>
          </a:p>
          <a:p>
            <a:pPr marL="0" indent="0">
              <a:lnSpc>
                <a:spcPct val="90000"/>
              </a:lnSpc>
              <a:spcAft>
                <a:spcPts val="300"/>
              </a:spcAft>
              <a:buNone/>
            </a:pPr>
            <a:r>
              <a:rPr lang="en-US" dirty="0"/>
              <a:t>The My Military OneSource app is available </a:t>
            </a:r>
          </a:p>
          <a:p>
            <a:pPr marL="0" indent="0">
              <a:lnSpc>
                <a:spcPct val="90000"/>
              </a:lnSpc>
              <a:spcAft>
                <a:spcPts val="300"/>
              </a:spcAft>
              <a:buNone/>
            </a:pPr>
            <a:r>
              <a:rPr lang="en-US" dirty="0"/>
              <a:t>on both Google Play and the Apple App Store.</a:t>
            </a:r>
          </a:p>
          <a:p>
            <a:pPr marL="0" indent="0" algn="ctr">
              <a:buNone/>
            </a:pPr>
            <a:r>
              <a:rPr lang="en-US" sz="1800" dirty="0"/>
              <a:t>					</a:t>
            </a:r>
            <a:endParaRPr lang="en-US" sz="1400" dirty="0"/>
          </a:p>
          <a:p>
            <a:endParaRPr lang="en-US" dirty="0"/>
          </a:p>
          <a:p>
            <a:endParaRPr lang="en-US" dirty="0"/>
          </a:p>
        </p:txBody>
      </p:sp>
      <p:sp>
        <p:nvSpPr>
          <p:cNvPr id="4" name="Title 3">
            <a:extLst>
              <a:ext uri="{FF2B5EF4-FFF2-40B4-BE49-F238E27FC236}">
                <a16:creationId xmlns:a16="http://schemas.microsoft.com/office/drawing/2014/main" id="{F740AB94-9633-CFAE-71C4-C20371B6DA73}"/>
              </a:ext>
            </a:extLst>
          </p:cNvPr>
          <p:cNvSpPr>
            <a:spLocks noGrp="1"/>
          </p:cNvSpPr>
          <p:nvPr>
            <p:ph type="title"/>
          </p:nvPr>
        </p:nvSpPr>
        <p:spPr/>
        <p:txBody>
          <a:bodyPr/>
          <a:lstStyle/>
          <a:p>
            <a:r>
              <a:rPr lang="en-US" dirty="0"/>
              <a:t>Military OneSource </a:t>
            </a:r>
            <a:r>
              <a:rPr lang="en-US" sz="2800" b="0" dirty="0"/>
              <a:t>(</a:t>
            </a:r>
            <a:r>
              <a:rPr lang="en-US" sz="2800" b="0" dirty="0">
                <a:hlinkClick r:id="rId3"/>
              </a:rPr>
              <a:t>http://www.militaryonesource.mil/</a:t>
            </a:r>
            <a:r>
              <a:rPr lang="en-US" sz="2800" b="0" dirty="0"/>
              <a:t>)</a:t>
            </a:r>
          </a:p>
        </p:txBody>
      </p:sp>
      <p:sp>
        <p:nvSpPr>
          <p:cNvPr id="5" name="Text Placeholder 4">
            <a:extLst>
              <a:ext uri="{FF2B5EF4-FFF2-40B4-BE49-F238E27FC236}">
                <a16:creationId xmlns:a16="http://schemas.microsoft.com/office/drawing/2014/main" id="{5A9BB7D9-79C7-EA3B-EAAE-958F72B777E9}"/>
              </a:ext>
            </a:extLst>
          </p:cNvPr>
          <p:cNvSpPr>
            <a:spLocks noGrp="1"/>
          </p:cNvSpPr>
          <p:nvPr>
            <p:ph type="body" sz="quarter" idx="15"/>
          </p:nvPr>
        </p:nvSpPr>
        <p:spPr/>
        <p:txBody>
          <a:bodyPr/>
          <a:lstStyle/>
          <a:p>
            <a:endParaRPr lang="en-US"/>
          </a:p>
        </p:txBody>
      </p:sp>
      <p:pic>
        <p:nvPicPr>
          <p:cNvPr id="6" name="Content Placeholder 4" descr="Military One Source logo.">
            <a:extLst>
              <a:ext uri="{FF2B5EF4-FFF2-40B4-BE49-F238E27FC236}">
                <a16:creationId xmlns:a16="http://schemas.microsoft.com/office/drawing/2014/main" id="{DE217EB6-E793-C597-1A9D-3942F1EB44F1}"/>
              </a:ext>
            </a:extLst>
          </p:cNvPr>
          <p:cNvPicPr>
            <a:picLocks noChangeAspect="1"/>
          </p:cNvPicPr>
          <p:nvPr/>
        </p:nvPicPr>
        <p:blipFill rotWithShape="1">
          <a:blip r:embed="rId4" cstate="screen">
            <a:extLst>
              <a:ext uri="{28A0092B-C50C-407E-A947-70E740481C1C}">
                <a14:useLocalDpi xmlns:a14="http://schemas.microsoft.com/office/drawing/2010/main"/>
              </a:ext>
            </a:extLst>
          </a:blip>
          <a:stretch/>
        </p:blipFill>
        <p:spPr>
          <a:xfrm>
            <a:off x="642024" y="1627735"/>
            <a:ext cx="8501976" cy="838389"/>
          </a:xfrm>
          <a:prstGeom prst="rect">
            <a:avLst/>
          </a:prstGeom>
        </p:spPr>
      </p:pic>
      <p:pic>
        <p:nvPicPr>
          <p:cNvPr id="7" name="Graphic 6" descr="App Store icon">
            <a:extLst>
              <a:ext uri="{FF2B5EF4-FFF2-40B4-BE49-F238E27FC236}">
                <a16:creationId xmlns:a16="http://schemas.microsoft.com/office/drawing/2014/main" id="{259B86D8-46F3-615D-4EE1-D96443BE9B1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38078" y="4902540"/>
            <a:ext cx="1524458" cy="538044"/>
          </a:xfrm>
          <a:prstGeom prst="rect">
            <a:avLst/>
          </a:prstGeom>
        </p:spPr>
      </p:pic>
      <p:pic>
        <p:nvPicPr>
          <p:cNvPr id="8" name="Graphic 1" descr="Google Play icon">
            <a:extLst>
              <a:ext uri="{FF2B5EF4-FFF2-40B4-BE49-F238E27FC236}">
                <a16:creationId xmlns:a16="http://schemas.microsoft.com/office/drawing/2014/main" id="{F36A79F6-0109-2605-1834-E95C0A98929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44000" y="4902540"/>
            <a:ext cx="1524458" cy="538044"/>
          </a:xfrm>
          <a:prstGeom prst="rect">
            <a:avLst/>
          </a:prstGeom>
        </p:spPr>
      </p:pic>
    </p:spTree>
    <p:extLst>
      <p:ext uri="{BB962C8B-B14F-4D97-AF65-F5344CB8AC3E}">
        <p14:creationId xmlns:p14="http://schemas.microsoft.com/office/powerpoint/2010/main" val="515155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70BD2CA-E79C-9EFE-ECEC-D853FA3BF5DA}"/>
              </a:ext>
            </a:extLst>
          </p:cNvPr>
          <p:cNvSpPr>
            <a:spLocks noGrp="1"/>
          </p:cNvSpPr>
          <p:nvPr>
            <p:ph type="sldNum" sz="quarter" idx="12"/>
          </p:nvPr>
        </p:nvSpPr>
        <p:spPr/>
        <p:txBody>
          <a:bodyPr/>
          <a:lstStyle/>
          <a:p>
            <a:fld id="{D0065ADE-FCD2-CC46-A891-715FECD506BF}" type="slidenum">
              <a:rPr lang="en-US" smtClean="0"/>
              <a:t>6</a:t>
            </a:fld>
            <a:endParaRPr lang="en-US" dirty="0"/>
          </a:p>
        </p:txBody>
      </p:sp>
      <p:sp>
        <p:nvSpPr>
          <p:cNvPr id="2" name="Title 1">
            <a:extLst>
              <a:ext uri="{FF2B5EF4-FFF2-40B4-BE49-F238E27FC236}">
                <a16:creationId xmlns:a16="http://schemas.microsoft.com/office/drawing/2014/main" id="{EAF0A49D-BA3E-94DF-D64E-A7F4A6904CCB}"/>
              </a:ext>
            </a:extLst>
          </p:cNvPr>
          <p:cNvSpPr>
            <a:spLocks noGrp="1"/>
          </p:cNvSpPr>
          <p:nvPr>
            <p:ph type="title"/>
          </p:nvPr>
        </p:nvSpPr>
        <p:spPr/>
        <p:txBody>
          <a:bodyPr>
            <a:normAutofit/>
          </a:bodyPr>
          <a:lstStyle/>
          <a:p>
            <a:r>
              <a:rPr lang="en-US" dirty="0"/>
              <a:t>Military OneSource: A Comprehensive Range of Support</a:t>
            </a:r>
          </a:p>
        </p:txBody>
      </p:sp>
      <p:sp>
        <p:nvSpPr>
          <p:cNvPr id="22" name="Text Placeholder 21">
            <a:extLst>
              <a:ext uri="{FF2B5EF4-FFF2-40B4-BE49-F238E27FC236}">
                <a16:creationId xmlns:a16="http://schemas.microsoft.com/office/drawing/2014/main" id="{253694A4-5E5D-52AF-1641-827193824673}"/>
              </a:ext>
            </a:extLst>
          </p:cNvPr>
          <p:cNvSpPr>
            <a:spLocks noGrp="1"/>
          </p:cNvSpPr>
          <p:nvPr>
            <p:ph type="body" sz="quarter" idx="15"/>
          </p:nvPr>
        </p:nvSpPr>
        <p:spPr/>
        <p:txBody>
          <a:bodyPr/>
          <a:lstStyle/>
          <a:p>
            <a:endParaRPr lang="en-US" dirty="0"/>
          </a:p>
        </p:txBody>
      </p:sp>
      <p:sp>
        <p:nvSpPr>
          <p:cNvPr id="7" name="Rectangle 6">
            <a:extLst>
              <a:ext uri="{FF2B5EF4-FFF2-40B4-BE49-F238E27FC236}">
                <a16:creationId xmlns:a16="http://schemas.microsoft.com/office/drawing/2014/main" id="{EE6A76DB-EA3B-AB55-3E93-144F15EEB34E}"/>
              </a:ext>
            </a:extLst>
          </p:cNvPr>
          <p:cNvSpPr/>
          <p:nvPr/>
        </p:nvSpPr>
        <p:spPr>
          <a:xfrm>
            <a:off x="10626350" y="6824012"/>
            <a:ext cx="5486400" cy="313932"/>
          </a:xfrm>
          <a:prstGeom prst="rect">
            <a:avLst/>
          </a:prstGeom>
        </p:spPr>
        <p:txBody>
          <a:bodyPr>
            <a:spAutoFit/>
          </a:bodyPr>
          <a:lstStyle/>
          <a:p>
            <a:pPr defTabSz="1097280" eaLnBrk="0" fontAlgn="base" hangingPunct="0">
              <a:spcBef>
                <a:spcPct val="0"/>
              </a:spcBef>
              <a:spcAft>
                <a:spcPct val="0"/>
              </a:spcAft>
              <a:defRPr/>
            </a:pPr>
            <a:r>
              <a:rPr lang="en-US" sz="1400" b="1" dirty="0">
                <a:solidFill>
                  <a:srgbClr val="C00000"/>
                </a:solidFill>
                <a:latin typeface="Aptos" panose="020B0004020202020204" pitchFamily="34" charset="0"/>
                <a:ea typeface="Calibri" charset="0"/>
                <a:cs typeface="Calibri" charset="0"/>
              </a:rPr>
              <a:t>www.MilitaryOneSource.mil | 800-342-9647</a:t>
            </a:r>
          </a:p>
        </p:txBody>
      </p:sp>
      <p:pic>
        <p:nvPicPr>
          <p:cNvPr id="3" name="Picture 2" descr="Military OneSource support and resources">
            <a:extLst>
              <a:ext uri="{FF2B5EF4-FFF2-40B4-BE49-F238E27FC236}">
                <a16:creationId xmlns:a16="http://schemas.microsoft.com/office/drawing/2014/main" id="{F748A0D3-FE39-A1B1-FA7C-A280C6CA3C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71211" y="2286182"/>
            <a:ext cx="4255183" cy="4315591"/>
          </a:xfrm>
          <a:prstGeom prst="rect">
            <a:avLst/>
          </a:prstGeom>
        </p:spPr>
      </p:pic>
      <p:sp>
        <p:nvSpPr>
          <p:cNvPr id="4" name="Rectangle 3">
            <a:extLst>
              <a:ext uri="{FF2B5EF4-FFF2-40B4-BE49-F238E27FC236}">
                <a16:creationId xmlns:a16="http://schemas.microsoft.com/office/drawing/2014/main" id="{3A91B4FD-FD4C-8AF1-F082-E0B26A7428A3}"/>
              </a:ext>
            </a:extLst>
          </p:cNvPr>
          <p:cNvSpPr/>
          <p:nvPr/>
        </p:nvSpPr>
        <p:spPr>
          <a:xfrm>
            <a:off x="4785107" y="1650030"/>
            <a:ext cx="4370501" cy="535531"/>
          </a:xfrm>
          <a:prstGeom prst="rect">
            <a:avLst/>
          </a:prstGeom>
        </p:spPr>
        <p:txBody>
          <a:bodyPr wrap="square">
            <a:spAutoFit/>
          </a:bodyPr>
          <a:lstStyle/>
          <a:p>
            <a:pPr algn="ctr" defTabSz="548640">
              <a:defRPr/>
            </a:pPr>
            <a:r>
              <a:rPr lang="en-US" sz="1440" dirty="0">
                <a:solidFill>
                  <a:srgbClr val="002060"/>
                </a:solidFill>
                <a:latin typeface="Aptos Light" panose="020B0004020202020204" pitchFamily="34" charset="0"/>
                <a:ea typeface="Calibri" charset="0"/>
                <a:cs typeface="Calibri" charset="0"/>
              </a:rPr>
              <a:t>Confidential </a:t>
            </a:r>
            <a:br>
              <a:rPr lang="en-US" sz="1440" dirty="0">
                <a:solidFill>
                  <a:srgbClr val="002060"/>
                </a:solidFill>
                <a:latin typeface="Aptos Light" panose="020B0004020202020204" pitchFamily="34" charset="0"/>
                <a:ea typeface="Calibri" charset="0"/>
                <a:cs typeface="Calibri" charset="0"/>
              </a:rPr>
            </a:br>
            <a:r>
              <a:rPr lang="en-US" sz="1440" dirty="0">
                <a:solidFill>
                  <a:srgbClr val="002060"/>
                </a:solidFill>
                <a:latin typeface="Aptos Light" panose="020B0004020202020204" pitchFamily="34" charset="0"/>
                <a:ea typeface="Calibri" charset="0"/>
                <a:cs typeface="Calibri" charset="0"/>
              </a:rPr>
              <a:t>Counseling</a:t>
            </a:r>
          </a:p>
        </p:txBody>
      </p:sp>
      <p:sp>
        <p:nvSpPr>
          <p:cNvPr id="5" name="Rectangle 4">
            <a:extLst>
              <a:ext uri="{FF2B5EF4-FFF2-40B4-BE49-F238E27FC236}">
                <a16:creationId xmlns:a16="http://schemas.microsoft.com/office/drawing/2014/main" id="{F736928A-9913-4F66-03C6-F42F0B021F83}"/>
              </a:ext>
            </a:extLst>
          </p:cNvPr>
          <p:cNvSpPr/>
          <p:nvPr/>
        </p:nvSpPr>
        <p:spPr>
          <a:xfrm>
            <a:off x="8008754" y="2066917"/>
            <a:ext cx="3165256" cy="535531"/>
          </a:xfrm>
          <a:prstGeom prst="rect">
            <a:avLst/>
          </a:prstGeom>
        </p:spPr>
        <p:txBody>
          <a:bodyPr wrap="square">
            <a:spAutoFit/>
          </a:bodyPr>
          <a:lstStyle/>
          <a:p>
            <a:pPr defTabSz="548640">
              <a:defRPr/>
            </a:pPr>
            <a:r>
              <a:rPr lang="en-US" sz="1440" dirty="0" err="1">
                <a:solidFill>
                  <a:srgbClr val="002060"/>
                </a:solidFill>
                <a:latin typeface="Aptos Light" panose="020B0004020202020204" pitchFamily="34" charset="0"/>
                <a:ea typeface="Calibri" charset="0"/>
                <a:cs typeface="Calibri" charset="0"/>
              </a:rPr>
              <a:t>SpouseWorks</a:t>
            </a:r>
            <a:r>
              <a:rPr lang="en-US" sz="1440" dirty="0">
                <a:solidFill>
                  <a:srgbClr val="002060"/>
                </a:solidFill>
                <a:latin typeface="Aptos Light" panose="020B0004020202020204" pitchFamily="34" charset="0"/>
                <a:ea typeface="Calibri" charset="0"/>
                <a:cs typeface="Calibri" charset="0"/>
              </a:rPr>
              <a:t> (formerly Spouse Education and Career Opportunities)</a:t>
            </a:r>
          </a:p>
        </p:txBody>
      </p:sp>
      <p:sp>
        <p:nvSpPr>
          <p:cNvPr id="9" name="Rectangle 8">
            <a:extLst>
              <a:ext uri="{FF2B5EF4-FFF2-40B4-BE49-F238E27FC236}">
                <a16:creationId xmlns:a16="http://schemas.microsoft.com/office/drawing/2014/main" id="{C2982F36-2911-414E-0908-F9D228B33C42}"/>
              </a:ext>
            </a:extLst>
          </p:cNvPr>
          <p:cNvSpPr/>
          <p:nvPr/>
        </p:nvSpPr>
        <p:spPr>
          <a:xfrm>
            <a:off x="8643715" y="2798858"/>
            <a:ext cx="2058034" cy="535531"/>
          </a:xfrm>
          <a:prstGeom prst="rect">
            <a:avLst/>
          </a:prstGeom>
        </p:spPr>
        <p:txBody>
          <a:bodyPr wrap="square">
            <a:spAutoFit/>
          </a:bodyPr>
          <a:lstStyle/>
          <a:p>
            <a:pPr defTabSz="548640">
              <a:defRPr/>
            </a:pPr>
            <a:r>
              <a:rPr lang="en-US" sz="1440" dirty="0">
                <a:solidFill>
                  <a:srgbClr val="002060"/>
                </a:solidFill>
                <a:latin typeface="Aptos Light" panose="020B0004020202020204" pitchFamily="34" charset="0"/>
                <a:ea typeface="Calibri" charset="0"/>
                <a:cs typeface="Calibri" charset="0"/>
              </a:rPr>
              <a:t>Health and </a:t>
            </a:r>
            <a:br>
              <a:rPr lang="en-US" sz="1440" dirty="0">
                <a:solidFill>
                  <a:srgbClr val="002060"/>
                </a:solidFill>
                <a:latin typeface="Aptos Light" panose="020B0004020202020204" pitchFamily="34" charset="0"/>
                <a:ea typeface="Calibri" charset="0"/>
                <a:cs typeface="Calibri" charset="0"/>
              </a:rPr>
            </a:br>
            <a:r>
              <a:rPr lang="en-US" sz="1440" dirty="0">
                <a:solidFill>
                  <a:srgbClr val="002060"/>
                </a:solidFill>
                <a:latin typeface="Aptos Light" panose="020B0004020202020204" pitchFamily="34" charset="0"/>
                <a:ea typeface="Calibri" charset="0"/>
                <a:cs typeface="Calibri" charset="0"/>
              </a:rPr>
              <a:t>Wellness Coaching</a:t>
            </a:r>
          </a:p>
        </p:txBody>
      </p:sp>
      <p:sp>
        <p:nvSpPr>
          <p:cNvPr id="10" name="Rectangle 9">
            <a:extLst>
              <a:ext uri="{FF2B5EF4-FFF2-40B4-BE49-F238E27FC236}">
                <a16:creationId xmlns:a16="http://schemas.microsoft.com/office/drawing/2014/main" id="{0362F44A-BCA3-7131-F877-D6F715B57D4E}"/>
              </a:ext>
            </a:extLst>
          </p:cNvPr>
          <p:cNvSpPr/>
          <p:nvPr/>
        </p:nvSpPr>
        <p:spPr>
          <a:xfrm>
            <a:off x="9098532" y="3645037"/>
            <a:ext cx="1755250" cy="535531"/>
          </a:xfrm>
          <a:prstGeom prst="rect">
            <a:avLst/>
          </a:prstGeom>
        </p:spPr>
        <p:txBody>
          <a:bodyPr wrap="square">
            <a:spAutoFit/>
          </a:bodyPr>
          <a:lstStyle/>
          <a:p>
            <a:pPr defTabSz="548640">
              <a:defRPr/>
            </a:pPr>
            <a:r>
              <a:rPr lang="en-US" sz="1440" dirty="0">
                <a:solidFill>
                  <a:srgbClr val="002060"/>
                </a:solidFill>
                <a:latin typeface="Aptos Light" panose="020B0004020202020204" pitchFamily="34" charset="0"/>
                <a:ea typeface="Calibri" charset="0"/>
                <a:cs typeface="Calibri" charset="0"/>
              </a:rPr>
              <a:t>Wounded Warrior and Caregivers</a:t>
            </a:r>
          </a:p>
        </p:txBody>
      </p:sp>
      <p:sp>
        <p:nvSpPr>
          <p:cNvPr id="11" name="Rectangle 10">
            <a:extLst>
              <a:ext uri="{FF2B5EF4-FFF2-40B4-BE49-F238E27FC236}">
                <a16:creationId xmlns:a16="http://schemas.microsoft.com/office/drawing/2014/main" id="{3F25C97D-56BE-8ED0-563F-EF5B55655275}"/>
              </a:ext>
            </a:extLst>
          </p:cNvPr>
          <p:cNvSpPr/>
          <p:nvPr/>
        </p:nvSpPr>
        <p:spPr>
          <a:xfrm>
            <a:off x="8377186" y="5262662"/>
            <a:ext cx="2249164" cy="313932"/>
          </a:xfrm>
          <a:prstGeom prst="rect">
            <a:avLst/>
          </a:prstGeom>
        </p:spPr>
        <p:txBody>
          <a:bodyPr wrap="square">
            <a:spAutoFit/>
          </a:bodyPr>
          <a:lstStyle/>
          <a:p>
            <a:pPr algn="ctr" defTabSz="548640">
              <a:defRPr/>
            </a:pPr>
            <a:r>
              <a:rPr lang="en-US" sz="1440" dirty="0">
                <a:solidFill>
                  <a:srgbClr val="002060"/>
                </a:solidFill>
                <a:latin typeface="Aptos Light" panose="020B0004020202020204" pitchFamily="34" charset="0"/>
                <a:ea typeface="Calibri" charset="0"/>
                <a:cs typeface="Calibri" charset="0"/>
              </a:rPr>
              <a:t>New MilParent</a:t>
            </a:r>
          </a:p>
        </p:txBody>
      </p:sp>
      <p:sp>
        <p:nvSpPr>
          <p:cNvPr id="12" name="Rectangle 11">
            <a:extLst>
              <a:ext uri="{FF2B5EF4-FFF2-40B4-BE49-F238E27FC236}">
                <a16:creationId xmlns:a16="http://schemas.microsoft.com/office/drawing/2014/main" id="{BBDF2AC8-6A91-FE20-BC34-B440A35EFBD6}"/>
              </a:ext>
            </a:extLst>
          </p:cNvPr>
          <p:cNvSpPr/>
          <p:nvPr/>
        </p:nvSpPr>
        <p:spPr>
          <a:xfrm>
            <a:off x="8437574" y="5959347"/>
            <a:ext cx="1316026" cy="535531"/>
          </a:xfrm>
          <a:prstGeom prst="rect">
            <a:avLst/>
          </a:prstGeom>
        </p:spPr>
        <p:txBody>
          <a:bodyPr wrap="square">
            <a:spAutoFit/>
          </a:bodyPr>
          <a:lstStyle/>
          <a:p>
            <a:pPr algn="ctr" defTabSz="548640">
              <a:defRPr/>
            </a:pPr>
            <a:r>
              <a:rPr lang="en-US" sz="1440" dirty="0">
                <a:solidFill>
                  <a:srgbClr val="002060"/>
                </a:solidFill>
                <a:latin typeface="Aptos Light" panose="020B0004020202020204" pitchFamily="34" charset="0"/>
                <a:ea typeface="Calibri" charset="0"/>
                <a:cs typeface="Calibri" charset="0"/>
              </a:rPr>
              <a:t>Adoption and Foster Care</a:t>
            </a:r>
          </a:p>
        </p:txBody>
      </p:sp>
      <p:sp>
        <p:nvSpPr>
          <p:cNvPr id="13" name="Rectangle 12">
            <a:extLst>
              <a:ext uri="{FF2B5EF4-FFF2-40B4-BE49-F238E27FC236}">
                <a16:creationId xmlns:a16="http://schemas.microsoft.com/office/drawing/2014/main" id="{FD96B5EC-9062-E46F-232A-75735E2292B1}"/>
              </a:ext>
            </a:extLst>
          </p:cNvPr>
          <p:cNvSpPr/>
          <p:nvPr/>
        </p:nvSpPr>
        <p:spPr>
          <a:xfrm>
            <a:off x="6952132" y="6602413"/>
            <a:ext cx="2249164" cy="535531"/>
          </a:xfrm>
          <a:prstGeom prst="rect">
            <a:avLst/>
          </a:prstGeom>
        </p:spPr>
        <p:txBody>
          <a:bodyPr wrap="square">
            <a:spAutoFit/>
          </a:bodyPr>
          <a:lstStyle/>
          <a:p>
            <a:pPr defTabSz="548640">
              <a:defRPr/>
            </a:pPr>
            <a:r>
              <a:rPr lang="en-US" sz="1440" dirty="0">
                <a:solidFill>
                  <a:srgbClr val="002060"/>
                </a:solidFill>
                <a:latin typeface="Aptos Light" panose="020B0004020202020204" pitchFamily="34" charset="0"/>
                <a:ea typeface="Calibri" charset="0"/>
                <a:cs typeface="Calibri" charset="0"/>
              </a:rPr>
              <a:t>Document Translation and Language Interpretation</a:t>
            </a:r>
          </a:p>
        </p:txBody>
      </p:sp>
      <p:sp>
        <p:nvSpPr>
          <p:cNvPr id="14" name="Rectangle 13">
            <a:extLst>
              <a:ext uri="{FF2B5EF4-FFF2-40B4-BE49-F238E27FC236}">
                <a16:creationId xmlns:a16="http://schemas.microsoft.com/office/drawing/2014/main" id="{44139C10-4EDB-CE4A-4C8A-4B8C015ADECD}"/>
              </a:ext>
            </a:extLst>
          </p:cNvPr>
          <p:cNvSpPr/>
          <p:nvPr/>
        </p:nvSpPr>
        <p:spPr>
          <a:xfrm>
            <a:off x="4478897" y="6602413"/>
            <a:ext cx="2249164" cy="313932"/>
          </a:xfrm>
          <a:prstGeom prst="rect">
            <a:avLst/>
          </a:prstGeom>
        </p:spPr>
        <p:txBody>
          <a:bodyPr wrap="square">
            <a:spAutoFit/>
          </a:bodyPr>
          <a:lstStyle/>
          <a:p>
            <a:pPr algn="r" defTabSz="548640">
              <a:defRPr/>
            </a:pPr>
            <a:r>
              <a:rPr lang="en-US" sz="1440" dirty="0">
                <a:solidFill>
                  <a:srgbClr val="002060"/>
                </a:solidFill>
                <a:latin typeface="Aptos Light" panose="020B0004020202020204" pitchFamily="34" charset="0"/>
                <a:ea typeface="Calibri" charset="0"/>
                <a:cs typeface="Calibri" charset="0"/>
              </a:rPr>
              <a:t>Peer-to-Peer Support</a:t>
            </a:r>
          </a:p>
        </p:txBody>
      </p:sp>
      <p:sp>
        <p:nvSpPr>
          <p:cNvPr id="15" name="Rectangle 14">
            <a:extLst>
              <a:ext uri="{FF2B5EF4-FFF2-40B4-BE49-F238E27FC236}">
                <a16:creationId xmlns:a16="http://schemas.microsoft.com/office/drawing/2014/main" id="{EBF26DB2-D767-8BBF-4651-E3D2C7A211CD}"/>
              </a:ext>
            </a:extLst>
          </p:cNvPr>
          <p:cNvSpPr/>
          <p:nvPr/>
        </p:nvSpPr>
        <p:spPr>
          <a:xfrm>
            <a:off x="3181527" y="5916215"/>
            <a:ext cx="2249164" cy="535531"/>
          </a:xfrm>
          <a:prstGeom prst="rect">
            <a:avLst/>
          </a:prstGeom>
        </p:spPr>
        <p:txBody>
          <a:bodyPr wrap="square">
            <a:spAutoFit/>
          </a:bodyPr>
          <a:lstStyle/>
          <a:p>
            <a:pPr algn="r" defTabSz="548640">
              <a:defRPr/>
            </a:pPr>
            <a:r>
              <a:rPr lang="en-US" sz="1440" dirty="0">
                <a:solidFill>
                  <a:srgbClr val="002060"/>
                </a:solidFill>
                <a:latin typeface="Aptos Light" panose="020B0004020202020204" pitchFamily="34" charset="0"/>
                <a:ea typeface="Calibri" charset="0"/>
                <a:cs typeface="Calibri" charset="0"/>
              </a:rPr>
              <a:t>Spouse Relocation</a:t>
            </a:r>
            <a:br>
              <a:rPr lang="en-US" sz="1440" dirty="0">
                <a:solidFill>
                  <a:srgbClr val="002060"/>
                </a:solidFill>
                <a:latin typeface="Aptos Light" panose="020B0004020202020204" pitchFamily="34" charset="0"/>
                <a:ea typeface="Calibri" charset="0"/>
                <a:cs typeface="Calibri" charset="0"/>
              </a:rPr>
            </a:br>
            <a:r>
              <a:rPr lang="en-US" sz="1440" dirty="0">
                <a:solidFill>
                  <a:srgbClr val="002060"/>
                </a:solidFill>
                <a:latin typeface="Aptos Light" panose="020B0004020202020204" pitchFamily="34" charset="0"/>
                <a:ea typeface="Calibri" charset="0"/>
                <a:cs typeface="Calibri" charset="0"/>
              </a:rPr>
              <a:t>and Transition</a:t>
            </a:r>
          </a:p>
        </p:txBody>
      </p:sp>
      <p:sp>
        <p:nvSpPr>
          <p:cNvPr id="16" name="Rectangle 15">
            <a:extLst>
              <a:ext uri="{FF2B5EF4-FFF2-40B4-BE49-F238E27FC236}">
                <a16:creationId xmlns:a16="http://schemas.microsoft.com/office/drawing/2014/main" id="{BC245A72-0B15-FA0E-8925-4C5ABAC7D2A2}"/>
              </a:ext>
            </a:extLst>
          </p:cNvPr>
          <p:cNvSpPr/>
          <p:nvPr/>
        </p:nvSpPr>
        <p:spPr>
          <a:xfrm>
            <a:off x="2710664" y="5277860"/>
            <a:ext cx="2291465" cy="313932"/>
          </a:xfrm>
          <a:prstGeom prst="rect">
            <a:avLst/>
          </a:prstGeom>
        </p:spPr>
        <p:txBody>
          <a:bodyPr wrap="square">
            <a:spAutoFit/>
          </a:bodyPr>
          <a:lstStyle/>
          <a:p>
            <a:pPr algn="r" defTabSz="548640">
              <a:defRPr/>
            </a:pPr>
            <a:r>
              <a:rPr lang="en-US" sz="1440" dirty="0">
                <a:solidFill>
                  <a:srgbClr val="002060"/>
                </a:solidFill>
                <a:latin typeface="Aptos Light" panose="020B0004020202020204" pitchFamily="34" charset="0"/>
                <a:ea typeface="Calibri" charset="0"/>
                <a:cs typeface="Calibri" charset="0"/>
              </a:rPr>
              <a:t>Special Needs</a:t>
            </a:r>
          </a:p>
        </p:txBody>
      </p:sp>
      <p:sp>
        <p:nvSpPr>
          <p:cNvPr id="17" name="Rectangle 16">
            <a:extLst>
              <a:ext uri="{FF2B5EF4-FFF2-40B4-BE49-F238E27FC236}">
                <a16:creationId xmlns:a16="http://schemas.microsoft.com/office/drawing/2014/main" id="{24C1A1C8-DBD2-0684-2035-D7300C6A9790}"/>
              </a:ext>
            </a:extLst>
          </p:cNvPr>
          <p:cNvSpPr/>
          <p:nvPr/>
        </p:nvSpPr>
        <p:spPr>
          <a:xfrm>
            <a:off x="2755863" y="4461714"/>
            <a:ext cx="2083150" cy="313932"/>
          </a:xfrm>
          <a:prstGeom prst="rect">
            <a:avLst/>
          </a:prstGeom>
        </p:spPr>
        <p:txBody>
          <a:bodyPr wrap="square">
            <a:spAutoFit/>
          </a:bodyPr>
          <a:lstStyle/>
          <a:p>
            <a:pPr algn="r" defTabSz="548640">
              <a:defRPr/>
            </a:pPr>
            <a:r>
              <a:rPr lang="en-US" sz="1440" dirty="0">
                <a:solidFill>
                  <a:srgbClr val="002060"/>
                </a:solidFill>
                <a:latin typeface="Aptos Light" panose="020B0004020202020204" pitchFamily="34" charset="0"/>
                <a:ea typeface="Calibri" charset="0"/>
                <a:cs typeface="Calibri" charset="0"/>
              </a:rPr>
              <a:t>Eldercare</a:t>
            </a:r>
          </a:p>
        </p:txBody>
      </p:sp>
      <p:sp>
        <p:nvSpPr>
          <p:cNvPr id="18" name="Rectangle 17">
            <a:extLst>
              <a:ext uri="{FF2B5EF4-FFF2-40B4-BE49-F238E27FC236}">
                <a16:creationId xmlns:a16="http://schemas.microsoft.com/office/drawing/2014/main" id="{0E55BC3B-9A82-4460-278E-CBAD726649C8}"/>
              </a:ext>
            </a:extLst>
          </p:cNvPr>
          <p:cNvSpPr/>
          <p:nvPr/>
        </p:nvSpPr>
        <p:spPr>
          <a:xfrm>
            <a:off x="2697737" y="3626669"/>
            <a:ext cx="2083150" cy="535531"/>
          </a:xfrm>
          <a:prstGeom prst="rect">
            <a:avLst/>
          </a:prstGeom>
        </p:spPr>
        <p:txBody>
          <a:bodyPr wrap="square">
            <a:spAutoFit/>
          </a:bodyPr>
          <a:lstStyle/>
          <a:p>
            <a:pPr algn="r" defTabSz="548640">
              <a:defRPr/>
            </a:pPr>
            <a:r>
              <a:rPr lang="en-US" sz="1440" dirty="0">
                <a:solidFill>
                  <a:srgbClr val="002060"/>
                </a:solidFill>
                <a:latin typeface="Aptos Light" panose="020B0004020202020204" pitchFamily="34" charset="0"/>
                <a:ea typeface="Calibri" charset="0"/>
                <a:cs typeface="Calibri" charset="0"/>
              </a:rPr>
              <a:t>Building Healthy Relationships</a:t>
            </a:r>
          </a:p>
        </p:txBody>
      </p:sp>
      <p:sp>
        <p:nvSpPr>
          <p:cNvPr id="19" name="Rectangle 18">
            <a:extLst>
              <a:ext uri="{FF2B5EF4-FFF2-40B4-BE49-F238E27FC236}">
                <a16:creationId xmlns:a16="http://schemas.microsoft.com/office/drawing/2014/main" id="{398DEDDE-4516-5E1B-3CB0-526DB64EF20F}"/>
              </a:ext>
            </a:extLst>
          </p:cNvPr>
          <p:cNvSpPr/>
          <p:nvPr/>
        </p:nvSpPr>
        <p:spPr>
          <a:xfrm>
            <a:off x="3168675" y="2826940"/>
            <a:ext cx="2013193" cy="535531"/>
          </a:xfrm>
          <a:prstGeom prst="rect">
            <a:avLst/>
          </a:prstGeom>
        </p:spPr>
        <p:txBody>
          <a:bodyPr wrap="square">
            <a:spAutoFit/>
          </a:bodyPr>
          <a:lstStyle/>
          <a:p>
            <a:pPr algn="r" defTabSz="548640">
              <a:defRPr/>
            </a:pPr>
            <a:r>
              <a:rPr lang="en-US" sz="1440" dirty="0">
                <a:solidFill>
                  <a:srgbClr val="002060"/>
                </a:solidFill>
                <a:latin typeface="Aptos Light" panose="020B0004020202020204" pitchFamily="34" charset="0"/>
                <a:ea typeface="Calibri" charset="0"/>
                <a:cs typeface="Calibri" charset="0"/>
              </a:rPr>
              <a:t>Transitioning </a:t>
            </a:r>
            <a:br>
              <a:rPr lang="en-US" sz="1440" dirty="0">
                <a:solidFill>
                  <a:srgbClr val="002060"/>
                </a:solidFill>
                <a:latin typeface="Aptos Light" panose="020B0004020202020204" pitchFamily="34" charset="0"/>
                <a:ea typeface="Calibri" charset="0"/>
                <a:cs typeface="Calibri" charset="0"/>
              </a:rPr>
            </a:br>
            <a:r>
              <a:rPr lang="en-US" sz="1440" dirty="0">
                <a:solidFill>
                  <a:srgbClr val="002060"/>
                </a:solidFill>
                <a:latin typeface="Aptos Light" panose="020B0004020202020204" pitchFamily="34" charset="0"/>
                <a:ea typeface="Calibri" charset="0"/>
                <a:cs typeface="Calibri" charset="0"/>
              </a:rPr>
              <a:t>Veterans</a:t>
            </a:r>
          </a:p>
        </p:txBody>
      </p:sp>
      <p:sp>
        <p:nvSpPr>
          <p:cNvPr id="20" name="Rectangle 19">
            <a:extLst>
              <a:ext uri="{FF2B5EF4-FFF2-40B4-BE49-F238E27FC236}">
                <a16:creationId xmlns:a16="http://schemas.microsoft.com/office/drawing/2014/main" id="{0B0387F3-E797-A25B-2F1C-FB32BED7C043}"/>
              </a:ext>
            </a:extLst>
          </p:cNvPr>
          <p:cNvSpPr/>
          <p:nvPr/>
        </p:nvSpPr>
        <p:spPr>
          <a:xfrm>
            <a:off x="3102485" y="2117012"/>
            <a:ext cx="2830630" cy="535531"/>
          </a:xfrm>
          <a:prstGeom prst="rect">
            <a:avLst/>
          </a:prstGeom>
        </p:spPr>
        <p:txBody>
          <a:bodyPr wrap="square">
            <a:spAutoFit/>
          </a:bodyPr>
          <a:lstStyle/>
          <a:p>
            <a:pPr algn="r" defTabSz="548640">
              <a:defRPr/>
            </a:pPr>
            <a:r>
              <a:rPr lang="en-US" sz="1440" dirty="0">
                <a:solidFill>
                  <a:srgbClr val="002060"/>
                </a:solidFill>
                <a:latin typeface="Aptos Light" panose="020B0004020202020204" pitchFamily="34" charset="0"/>
                <a:ea typeface="Calibri" charset="0"/>
                <a:cs typeface="Calibri" charset="0"/>
              </a:rPr>
              <a:t>Financial and </a:t>
            </a:r>
            <a:br>
              <a:rPr lang="en-US" sz="1440" dirty="0">
                <a:solidFill>
                  <a:srgbClr val="002060"/>
                </a:solidFill>
                <a:latin typeface="Aptos Light" panose="020B0004020202020204" pitchFamily="34" charset="0"/>
                <a:ea typeface="Calibri" charset="0"/>
                <a:cs typeface="Calibri" charset="0"/>
              </a:rPr>
            </a:br>
            <a:r>
              <a:rPr lang="en-US" sz="1440" dirty="0">
                <a:solidFill>
                  <a:srgbClr val="002060"/>
                </a:solidFill>
                <a:latin typeface="Aptos Light" panose="020B0004020202020204" pitchFamily="34" charset="0"/>
                <a:ea typeface="Calibri" charset="0"/>
                <a:cs typeface="Calibri" charset="0"/>
              </a:rPr>
              <a:t>Tax Consultation</a:t>
            </a:r>
          </a:p>
        </p:txBody>
      </p:sp>
      <p:sp>
        <p:nvSpPr>
          <p:cNvPr id="21" name="Rectangle 20">
            <a:extLst>
              <a:ext uri="{FF2B5EF4-FFF2-40B4-BE49-F238E27FC236}">
                <a16:creationId xmlns:a16="http://schemas.microsoft.com/office/drawing/2014/main" id="{84D9A833-7D50-6E96-2D4E-8E393CAE0B41}"/>
              </a:ext>
            </a:extLst>
          </p:cNvPr>
          <p:cNvSpPr/>
          <p:nvPr/>
        </p:nvSpPr>
        <p:spPr>
          <a:xfrm>
            <a:off x="9090860" y="4499433"/>
            <a:ext cx="2083150" cy="313932"/>
          </a:xfrm>
          <a:prstGeom prst="rect">
            <a:avLst/>
          </a:prstGeom>
        </p:spPr>
        <p:txBody>
          <a:bodyPr wrap="square">
            <a:spAutoFit/>
          </a:bodyPr>
          <a:lstStyle/>
          <a:p>
            <a:pPr defTabSz="548640">
              <a:defRPr/>
            </a:pPr>
            <a:r>
              <a:rPr lang="en-US" sz="1440" dirty="0">
                <a:solidFill>
                  <a:srgbClr val="002060"/>
                </a:solidFill>
                <a:latin typeface="Aptos Light" panose="020B0004020202020204" pitchFamily="34" charset="0"/>
                <a:ea typeface="Calibri" charset="0"/>
                <a:cs typeface="Calibri" charset="0"/>
              </a:rPr>
              <a:t>Education</a:t>
            </a:r>
          </a:p>
        </p:txBody>
      </p:sp>
      <p:pic>
        <p:nvPicPr>
          <p:cNvPr id="6" name="Picture 5">
            <a:extLst>
              <a:ext uri="{FF2B5EF4-FFF2-40B4-BE49-F238E27FC236}">
                <a16:creationId xmlns:a16="http://schemas.microsoft.com/office/drawing/2014/main" id="{B9D6C928-7AEF-A706-346B-312320C696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5653" y="1804632"/>
            <a:ext cx="1128313" cy="1160289"/>
          </a:xfrm>
          <a:prstGeom prst="rect">
            <a:avLst/>
          </a:prstGeom>
        </p:spPr>
      </p:pic>
    </p:spTree>
    <p:extLst>
      <p:ext uri="{BB962C8B-B14F-4D97-AF65-F5344CB8AC3E}">
        <p14:creationId xmlns:p14="http://schemas.microsoft.com/office/powerpoint/2010/main" val="2740990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8EDAEB-E14C-7A6D-6AF2-11E65E301C86}"/>
              </a:ext>
            </a:extLst>
          </p:cNvPr>
          <p:cNvSpPr>
            <a:spLocks noGrp="1"/>
          </p:cNvSpPr>
          <p:nvPr>
            <p:ph type="title"/>
          </p:nvPr>
        </p:nvSpPr>
        <p:spPr>
          <a:xfrm>
            <a:off x="642657" y="1153100"/>
            <a:ext cx="7742924" cy="1146609"/>
          </a:xfrm>
        </p:spPr>
        <p:txBody>
          <a:bodyPr/>
          <a:lstStyle/>
          <a:p>
            <a:r>
              <a:rPr lang="en-US" dirty="0">
                <a:solidFill>
                  <a:srgbClr val="C00000"/>
                </a:solidFill>
              </a:rPr>
              <a:t>Key Initiatives and Focus Areas	</a:t>
            </a:r>
          </a:p>
        </p:txBody>
      </p:sp>
      <p:sp>
        <p:nvSpPr>
          <p:cNvPr id="2" name="Text Placeholder 1">
            <a:extLst>
              <a:ext uri="{FF2B5EF4-FFF2-40B4-BE49-F238E27FC236}">
                <a16:creationId xmlns:a16="http://schemas.microsoft.com/office/drawing/2014/main" id="{A6A2C59B-00B7-2872-358E-BCA0B3B118B3}"/>
              </a:ext>
            </a:extLst>
          </p:cNvPr>
          <p:cNvSpPr>
            <a:spLocks noGrp="1"/>
          </p:cNvSpPr>
          <p:nvPr>
            <p:ph type="body" sz="quarter" idx="15"/>
          </p:nvPr>
        </p:nvSpPr>
        <p:spPr/>
        <p:txBody>
          <a:bodyPr/>
          <a:lstStyle/>
          <a:p>
            <a:r>
              <a:rPr lang="en-US" dirty="0"/>
              <a:t>Military Community and Family Policy Overview</a:t>
            </a:r>
          </a:p>
        </p:txBody>
      </p:sp>
      <p:sp>
        <p:nvSpPr>
          <p:cNvPr id="3" name="Slide Number Placeholder 2">
            <a:extLst>
              <a:ext uri="{FF2B5EF4-FFF2-40B4-BE49-F238E27FC236}">
                <a16:creationId xmlns:a16="http://schemas.microsoft.com/office/drawing/2014/main" id="{4049974C-D63D-6587-A02D-A113D97C075C}"/>
              </a:ext>
            </a:extLst>
          </p:cNvPr>
          <p:cNvSpPr>
            <a:spLocks noGrp="1"/>
          </p:cNvSpPr>
          <p:nvPr>
            <p:ph type="sldNum" sz="quarter" idx="12"/>
          </p:nvPr>
        </p:nvSpPr>
        <p:spPr/>
        <p:txBody>
          <a:bodyPr/>
          <a:lstStyle/>
          <a:p>
            <a:fld id="{48F63A3B-78C7-47BE-AE5E-E10140E04643}" type="slidenum">
              <a:rPr lang="en-US" smtClean="0"/>
              <a:pPr/>
              <a:t>7</a:t>
            </a:fld>
            <a:endParaRPr lang="en-US" dirty="0"/>
          </a:p>
        </p:txBody>
      </p:sp>
      <p:sp>
        <p:nvSpPr>
          <p:cNvPr id="16" name="Content Placeholder 2">
            <a:extLst>
              <a:ext uri="{FF2B5EF4-FFF2-40B4-BE49-F238E27FC236}">
                <a16:creationId xmlns:a16="http://schemas.microsoft.com/office/drawing/2014/main" id="{BD137D5D-ACDB-E0AB-CA0D-E02FBA5A97C1}"/>
              </a:ext>
            </a:extLst>
          </p:cNvPr>
          <p:cNvSpPr txBox="1">
            <a:spLocks/>
          </p:cNvSpPr>
          <p:nvPr/>
        </p:nvSpPr>
        <p:spPr>
          <a:xfrm>
            <a:off x="576758" y="1993069"/>
            <a:ext cx="10553251" cy="4730460"/>
          </a:xfrm>
          <a:prstGeom prst="rect">
            <a:avLst/>
          </a:prstGeom>
        </p:spPr>
        <p:txBody>
          <a:bodyPr vert="horz" lIns="91440" tIns="45720" rIns="91440" bIns="45720" rtlCol="0" anchor="t">
            <a:noAutofit/>
          </a:bodyPr>
          <a:lstStyle>
            <a:lvl1pPr marL="274320" indent="-274320" algn="l" defTabSz="1097280" rtl="0" eaLnBrk="1" latinLnBrk="0" hangingPunct="1">
              <a:lnSpc>
                <a:spcPct val="90000"/>
              </a:lnSpc>
              <a:spcBef>
                <a:spcPts val="1200"/>
              </a:spcBef>
              <a:buFont typeface="Arial" panose="020B0604020202020204" pitchFamily="34" charset="0"/>
              <a:buChar char="•"/>
              <a:defRPr sz="2400" kern="1200">
                <a:solidFill>
                  <a:schemeClr val="tx1">
                    <a:lumMod val="65000"/>
                    <a:lumOff val="35000"/>
                  </a:schemeClr>
                </a:solidFill>
                <a:latin typeface="Helvetica" pitchFamily="2" charset="0"/>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Helvetica" pitchFamily="2" charset="0"/>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Helvetica" pitchFamily="2" charset="0"/>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0"/>
              </a:spcBef>
              <a:buClr>
                <a:schemeClr val="accent3"/>
              </a:buClr>
              <a:buNone/>
            </a:pPr>
            <a:r>
              <a:rPr lang="en-US" sz="2000" b="1" dirty="0">
                <a:solidFill>
                  <a:srgbClr val="1F3967"/>
                </a:solidFill>
                <a:latin typeface="Aptos" panose="020B0004020202020204" pitchFamily="34" charset="0"/>
                <a:ea typeface="Roboto" panose="02000000000000000000" pitchFamily="2" charset="0"/>
                <a:cs typeface="Futura Medium" panose="020B0602020204020303" pitchFamily="34" charset="-79"/>
              </a:rPr>
              <a:t>Family Readiness in Today’s Environment</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Operation Epic Fury/Overseas Operations</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Military Spouse Commission</a:t>
            </a:r>
          </a:p>
          <a:p>
            <a:pPr indent="-514350">
              <a:lnSpc>
                <a:spcPct val="100000"/>
              </a:lnSpc>
              <a:spcBef>
                <a:spcPts val="0"/>
              </a:spcBef>
            </a:pPr>
            <a:endParaRPr lang="en-US" sz="400" b="1" dirty="0">
              <a:solidFill>
                <a:srgbClr val="C00000"/>
              </a:solidFill>
              <a:ea typeface="+mn-lt"/>
              <a:cs typeface="+mn-lt"/>
            </a:endParaRPr>
          </a:p>
          <a:p>
            <a:pPr marL="0" indent="0">
              <a:lnSpc>
                <a:spcPct val="100000"/>
              </a:lnSpc>
              <a:spcBef>
                <a:spcPts val="0"/>
              </a:spcBef>
              <a:buClr>
                <a:schemeClr val="accent3"/>
              </a:buClr>
              <a:buNone/>
            </a:pPr>
            <a:r>
              <a:rPr lang="en-US" sz="2000" b="1" dirty="0">
                <a:solidFill>
                  <a:srgbClr val="1F3967"/>
                </a:solidFill>
                <a:latin typeface="Aptos" panose="020B0004020202020204" pitchFamily="34" charset="0"/>
                <a:ea typeface="Roboto" panose="02000000000000000000" pitchFamily="2" charset="0"/>
                <a:cs typeface="Futura Medium" panose="020B0602020204020303" pitchFamily="34" charset="-79"/>
              </a:rPr>
              <a:t>Child Care:</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Military Child Care in Your Neighborhood (</a:t>
            </a:r>
            <a:r>
              <a:rPr lang="en-US" sz="1800" dirty="0" err="1">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MCCYN</a:t>
            </a: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)-PLUS</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Child Care In Your Home (</a:t>
            </a:r>
            <a:r>
              <a:rPr lang="en-US" sz="1800" dirty="0" err="1">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CCYH</a:t>
            </a: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Armed Services YMCA CDC Partnership (Grand Opening #3 – Sept 2026) </a:t>
            </a:r>
          </a:p>
          <a:p>
            <a:pPr indent="-514350">
              <a:lnSpc>
                <a:spcPct val="100000"/>
              </a:lnSpc>
              <a:spcBef>
                <a:spcPts val="0"/>
              </a:spcBef>
            </a:pPr>
            <a:endParaRPr lang="en-US" sz="400" b="1" dirty="0">
              <a:solidFill>
                <a:srgbClr val="C00000"/>
              </a:solidFill>
              <a:ea typeface="+mn-lt"/>
              <a:cs typeface="+mn-lt"/>
            </a:endParaRPr>
          </a:p>
          <a:p>
            <a:pPr marL="0" indent="0">
              <a:lnSpc>
                <a:spcPct val="100000"/>
              </a:lnSpc>
              <a:spcBef>
                <a:spcPts val="0"/>
              </a:spcBef>
              <a:buClr>
                <a:schemeClr val="accent3"/>
              </a:buClr>
              <a:buNone/>
            </a:pPr>
            <a:r>
              <a:rPr lang="en-US" sz="2000" b="1" dirty="0">
                <a:solidFill>
                  <a:srgbClr val="1F3967"/>
                </a:solidFill>
                <a:latin typeface="Aptos" panose="020B0004020202020204" pitchFamily="34" charset="0"/>
                <a:ea typeface="Roboto" panose="02000000000000000000" pitchFamily="2" charset="0"/>
                <a:cs typeface="Futura Medium" panose="020B0602020204020303" pitchFamily="34" charset="-79"/>
              </a:rPr>
              <a:t>Military Youth:</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Joint Service Teen Council</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Boys &amp; Girls Clubs of America – National Military Youth of the Year </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Homeschooling (Professional Books and PCS) </a:t>
            </a:r>
          </a:p>
          <a:p>
            <a:pPr marL="0" indent="0">
              <a:lnSpc>
                <a:spcPct val="100000"/>
              </a:lnSpc>
              <a:spcBef>
                <a:spcPts val="0"/>
              </a:spcBef>
              <a:buClr>
                <a:schemeClr val="accent3"/>
              </a:buClr>
              <a:buNone/>
            </a:pPr>
            <a:r>
              <a:rPr lang="en-US" sz="2000" b="1" dirty="0">
                <a:solidFill>
                  <a:srgbClr val="1F3967"/>
                </a:solidFill>
                <a:latin typeface="Aptos" panose="020B0004020202020204" pitchFamily="34" charset="0"/>
                <a:ea typeface="Roboto" panose="02000000000000000000" pitchFamily="2" charset="0"/>
                <a:cs typeface="Futura Medium" panose="020B0602020204020303" pitchFamily="34" charset="-79"/>
              </a:rPr>
              <a:t>Wellness:</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Relationships Campaign (Ready, Set, Connect Virtual Summit - recorded)</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Presidential Fitness Test\</a:t>
            </a:r>
          </a:p>
          <a:p>
            <a:pPr marL="0" lvl="1" indent="-342900">
              <a:lnSpc>
                <a:spcPct val="100000"/>
              </a:lnSpc>
              <a:spcBef>
                <a:spcPts val="0"/>
              </a:spcBef>
              <a:buClr>
                <a:srgbClr val="2C7DAC"/>
              </a:buClr>
            </a:pP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Nutrition Readiness</a:t>
            </a:r>
          </a:p>
          <a:p>
            <a:pPr marL="0" indent="0">
              <a:lnSpc>
                <a:spcPct val="100000"/>
              </a:lnSpc>
              <a:spcBef>
                <a:spcPts val="0"/>
              </a:spcBef>
              <a:buClr>
                <a:schemeClr val="accent3"/>
              </a:buClr>
              <a:buNone/>
            </a:pPr>
            <a:r>
              <a:rPr lang="en-US" sz="2000" b="1" dirty="0">
                <a:solidFill>
                  <a:srgbClr val="1F3967"/>
                </a:solidFill>
                <a:latin typeface="Aptos" panose="020B0004020202020204" pitchFamily="34" charset="0"/>
                <a:ea typeface="Roboto" panose="02000000000000000000" pitchFamily="2" charset="0"/>
                <a:cs typeface="Futura Medium" panose="020B0602020204020303" pitchFamily="34" charset="-79"/>
              </a:rPr>
              <a:t>Military Spouse Employment:</a:t>
            </a:r>
          </a:p>
          <a:p>
            <a:pPr marL="0" lvl="1" indent="-342900">
              <a:lnSpc>
                <a:spcPct val="100000"/>
              </a:lnSpc>
              <a:spcBef>
                <a:spcPts val="0"/>
              </a:spcBef>
              <a:buClr>
                <a:srgbClr val="2C7DAC"/>
              </a:buClr>
            </a:pPr>
            <a:r>
              <a:rPr lang="en-US" sz="1800" dirty="0" err="1">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SpouseWorks</a:t>
            </a:r>
            <a:r>
              <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rPr>
              <a:t> Rebrand + Initiatives</a:t>
            </a:r>
          </a:p>
          <a:p>
            <a:pPr marL="0" lvl="1" indent="-342900">
              <a:lnSpc>
                <a:spcPct val="100000"/>
              </a:lnSpc>
              <a:spcBef>
                <a:spcPts val="0"/>
              </a:spcBef>
              <a:buClr>
                <a:srgbClr val="2C7DAC"/>
              </a:buClr>
            </a:pPr>
            <a:endParaRPr lang="en-US" sz="1800" dirty="0">
              <a:solidFill>
                <a:schemeClr val="tx1">
                  <a:lumMod val="50000"/>
                  <a:lumOff val="50000"/>
                </a:schemeClr>
              </a:solidFill>
              <a:latin typeface="Aptos" panose="020B0004020202020204" pitchFamily="34" charset="0"/>
              <a:ea typeface="Roboto" panose="02000000000000000000" pitchFamily="2" charset="0"/>
              <a:cs typeface="Futura Medium" panose="020B0602020204020303" pitchFamily="34" charset="-79"/>
            </a:endParaRPr>
          </a:p>
          <a:p>
            <a:pPr indent="-514350">
              <a:lnSpc>
                <a:spcPct val="100000"/>
              </a:lnSpc>
              <a:spcBef>
                <a:spcPts val="0"/>
              </a:spcBef>
            </a:pPr>
            <a:endParaRPr lang="en-US" sz="2000" b="1" dirty="0">
              <a:solidFill>
                <a:srgbClr val="182A62"/>
              </a:solidFill>
              <a:ea typeface="+mn-lt"/>
              <a:cs typeface="+mn-lt"/>
            </a:endParaRPr>
          </a:p>
          <a:p>
            <a:pPr indent="-514350">
              <a:lnSpc>
                <a:spcPct val="100000"/>
              </a:lnSpc>
              <a:spcBef>
                <a:spcPts val="0"/>
              </a:spcBef>
            </a:pPr>
            <a:endParaRPr lang="en-US" sz="2000" b="1" dirty="0">
              <a:solidFill>
                <a:srgbClr val="182A62"/>
              </a:solidFill>
              <a:ea typeface="+mn-lt"/>
              <a:cs typeface="+mn-lt"/>
            </a:endParaRPr>
          </a:p>
          <a:p>
            <a:pPr marL="171450" lvl="1" indent="0">
              <a:buFont typeface="Arial" panose="020B0604020202020204" pitchFamily="34" charset="0"/>
              <a:buNone/>
            </a:pPr>
            <a:endParaRPr lang="en-US" sz="1600" dirty="0">
              <a:ea typeface="Calibri"/>
              <a:cs typeface="Calibri"/>
            </a:endParaRPr>
          </a:p>
        </p:txBody>
      </p:sp>
    </p:spTree>
    <p:extLst>
      <p:ext uri="{BB962C8B-B14F-4D97-AF65-F5344CB8AC3E}">
        <p14:creationId xmlns:p14="http://schemas.microsoft.com/office/powerpoint/2010/main" val="313367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D466-3BBA-91B9-05FF-3BA7C95E9CB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E4E1A5B-EDC3-DB49-9995-B69B293D73AA}"/>
              </a:ext>
            </a:extLst>
          </p:cNvPr>
          <p:cNvSpPr>
            <a:spLocks noGrp="1"/>
          </p:cNvSpPr>
          <p:nvPr>
            <p:ph type="title"/>
          </p:nvPr>
        </p:nvSpPr>
        <p:spPr/>
        <p:txBody>
          <a:bodyPr anchor="t" anchorCtr="0">
            <a:noAutofit/>
          </a:bodyPr>
          <a:lstStyle/>
          <a:p>
            <a:pPr>
              <a:lnSpc>
                <a:spcPct val="85000"/>
              </a:lnSpc>
            </a:pPr>
            <a:r>
              <a:rPr lang="en-US" sz="4800" dirty="0">
                <a:solidFill>
                  <a:schemeClr val="bg1"/>
                </a:solidFill>
              </a:rPr>
              <a:t>The Office of Spouse Employment and SpouseWorks</a:t>
            </a:r>
          </a:p>
        </p:txBody>
      </p:sp>
      <p:pic>
        <p:nvPicPr>
          <p:cNvPr id="7" name="Picture 6" descr="Smiling woman with curly hair wearing an orange shirt while using a laptop in a bright indoor setting.">
            <a:extLst>
              <a:ext uri="{FF2B5EF4-FFF2-40B4-BE49-F238E27FC236}">
                <a16:creationId xmlns:a16="http://schemas.microsoft.com/office/drawing/2014/main" id="{94B9AC92-D9B3-CBF9-909C-C4B1A24727B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8581376" y="2374291"/>
            <a:ext cx="6049024" cy="3591099"/>
          </a:xfrm>
          <a:prstGeom prst="rect">
            <a:avLst/>
          </a:prstGeom>
        </p:spPr>
      </p:pic>
      <p:sp>
        <p:nvSpPr>
          <p:cNvPr id="4" name="Content Placeholder 2">
            <a:extLst>
              <a:ext uri="{FF2B5EF4-FFF2-40B4-BE49-F238E27FC236}">
                <a16:creationId xmlns:a16="http://schemas.microsoft.com/office/drawing/2014/main" id="{2F996F13-CC04-5F0D-497C-A8386EBFAE6B}"/>
              </a:ext>
            </a:extLst>
          </p:cNvPr>
          <p:cNvSpPr>
            <a:spLocks noGrp="1"/>
          </p:cNvSpPr>
          <p:nvPr>
            <p:ph idx="1"/>
          </p:nvPr>
        </p:nvSpPr>
        <p:spPr>
          <a:xfrm>
            <a:off x="941872" y="6544254"/>
            <a:ext cx="10322475" cy="424490"/>
          </a:xfrm>
        </p:spPr>
        <p:txBody>
          <a:bodyPr/>
          <a:lstStyle/>
          <a:p>
            <a:r>
              <a:rPr lang="en-US" dirty="0"/>
              <a:t>The New Home for Trusted Career Support for Military Spouses</a:t>
            </a:r>
          </a:p>
          <a:p>
            <a:endParaRPr lang="en-US" dirty="0"/>
          </a:p>
        </p:txBody>
      </p:sp>
    </p:spTree>
    <p:extLst>
      <p:ext uri="{BB962C8B-B14F-4D97-AF65-F5344CB8AC3E}">
        <p14:creationId xmlns:p14="http://schemas.microsoft.com/office/powerpoint/2010/main" val="16827484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51F8D0E-0950-C24B-45E3-2AE8752EC77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D37B91-8697-4F17-BA4B-7364507D2113}" type="slidenum">
              <a:rPr kumimoji="0" lang="en-US" sz="1000" b="0" i="0" u="none" strike="noStrike" kern="1200" cap="none" spc="0" normalizeH="0" baseline="0" noProof="0" smtClean="0">
                <a:ln>
                  <a:noFill/>
                </a:ln>
                <a:solidFill>
                  <a:prstClr val="black">
                    <a:tint val="75000"/>
                  </a:prstClr>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prstClr val="black">
                  <a:tint val="75000"/>
                </a:prstClr>
              </a:solidFill>
              <a:effectLst/>
              <a:uLnTx/>
              <a:uFillTx/>
              <a:latin typeface="Aptos" panose="020B0004020202020204" pitchFamily="34" charset="0"/>
              <a:ea typeface="+mn-ea"/>
              <a:cs typeface="+mn-cs"/>
            </a:endParaRPr>
          </a:p>
        </p:txBody>
      </p:sp>
      <p:sp>
        <p:nvSpPr>
          <p:cNvPr id="8" name="Title 7">
            <a:extLst>
              <a:ext uri="{FF2B5EF4-FFF2-40B4-BE49-F238E27FC236}">
                <a16:creationId xmlns:a16="http://schemas.microsoft.com/office/drawing/2014/main" id="{5DBD0E78-2C3B-A84E-8B4E-081D2A231823}"/>
              </a:ext>
            </a:extLst>
          </p:cNvPr>
          <p:cNvSpPr>
            <a:spLocks noGrp="1"/>
          </p:cNvSpPr>
          <p:nvPr>
            <p:ph type="title"/>
          </p:nvPr>
        </p:nvSpPr>
        <p:spPr/>
        <p:txBody>
          <a:bodyPr>
            <a:normAutofit/>
          </a:bodyPr>
          <a:lstStyle/>
          <a:p>
            <a:pPr algn="ctr"/>
            <a:r>
              <a:rPr lang="en-US" sz="4320" dirty="0"/>
              <a:t>Office of Spouse Employment</a:t>
            </a:r>
          </a:p>
        </p:txBody>
      </p:sp>
      <p:sp>
        <p:nvSpPr>
          <p:cNvPr id="4" name="Footer Placeholder 3">
            <a:extLst>
              <a:ext uri="{FF2B5EF4-FFF2-40B4-BE49-F238E27FC236}">
                <a16:creationId xmlns:a16="http://schemas.microsoft.com/office/drawing/2014/main" id="{92C12043-25CF-4A3C-84FA-2CA02AD07C4E}"/>
              </a:ext>
            </a:extLst>
          </p:cNvPr>
          <p:cNvSpPr>
            <a:spLocks noGrp="1"/>
          </p:cNvSpPr>
          <p:nvPr>
            <p:ph type="ftr" sz="quarter" idx="4294967295"/>
          </p:nvPr>
        </p:nvSpPr>
        <p:spPr>
          <a:xfrm>
            <a:off x="0" y="0"/>
            <a:ext cx="0" cy="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B22E2604-5AA6-F835-C657-CBA75F1416CE}"/>
              </a:ext>
            </a:extLst>
          </p:cNvPr>
          <p:cNvSpPr txBox="1"/>
          <p:nvPr/>
        </p:nvSpPr>
        <p:spPr>
          <a:xfrm>
            <a:off x="642658" y="1874058"/>
            <a:ext cx="13464501" cy="894091"/>
          </a:xfrm>
          <a:prstGeom prst="rect">
            <a:avLst/>
          </a:prstGeom>
          <a:noFill/>
        </p:spPr>
        <p:txBody>
          <a:bodyPr wrap="square" lIns="109728" tIns="54864" rIns="109728" bIns="54864" anchor="t">
            <a:spAutoFit/>
          </a:bodyPr>
          <a:lstStyle/>
          <a:p>
            <a:pPr marL="0" marR="0" lvl="0" indent="0" algn="ctr" defTabSz="457200" rtl="0" eaLnBrk="1" fontAlgn="auto" latinLnBrk="0" hangingPunct="1">
              <a:lnSpc>
                <a:spcPct val="108000"/>
              </a:lnSpc>
              <a:spcBef>
                <a:spcPts val="0"/>
              </a:spcBef>
              <a:spcAft>
                <a:spcPts val="720"/>
              </a:spcAft>
              <a:buClr>
                <a:srgbClr val="4472C4"/>
              </a:buClr>
              <a:buSzTx/>
              <a:buFontTx/>
              <a:buNone/>
              <a:tabLst/>
              <a:defRPr/>
            </a:pPr>
            <a:r>
              <a:rPr kumimoji="0" lang="en-US" sz="2400" b="0" i="0" u="none" strike="noStrike" kern="1200" cap="none" spc="0" normalizeH="0" baseline="0" noProof="0" dirty="0">
                <a:ln>
                  <a:noFill/>
                </a:ln>
                <a:solidFill>
                  <a:srgbClr val="1F355E"/>
                </a:solidFill>
                <a:effectLst/>
                <a:uLnTx/>
                <a:uFillTx/>
                <a:latin typeface="Aptos" panose="020B0004020202020204" pitchFamily="34" charset="0"/>
                <a:ea typeface="+mn-ea"/>
                <a:cs typeface="+mn-cs"/>
              </a:rPr>
              <a:t>The Office of Spouse Employment is leading the way for military spouse employment through policies, programs, and partnerships by helping spouses grow skills, get career advice, and find jobs. </a:t>
            </a:r>
          </a:p>
        </p:txBody>
      </p:sp>
      <p:grpSp>
        <p:nvGrpSpPr>
          <p:cNvPr id="14" name="Group 13">
            <a:extLst>
              <a:ext uri="{FF2B5EF4-FFF2-40B4-BE49-F238E27FC236}">
                <a16:creationId xmlns:a16="http://schemas.microsoft.com/office/drawing/2014/main" id="{2D262C35-5A60-31DC-34C6-6941BC2D7C42}"/>
              </a:ext>
            </a:extLst>
          </p:cNvPr>
          <p:cNvGrpSpPr/>
          <p:nvPr/>
        </p:nvGrpSpPr>
        <p:grpSpPr>
          <a:xfrm>
            <a:off x="1919983" y="3467295"/>
            <a:ext cx="1752600" cy="2437877"/>
            <a:chOff x="869950" y="3467295"/>
            <a:chExt cx="1752600" cy="2437874"/>
          </a:xfrm>
        </p:grpSpPr>
        <p:pic>
          <p:nvPicPr>
            <p:cNvPr id="1026" name="Picture 2" descr="Eryn Wagnon, Director, Office of Spouse Employment">
              <a:extLst>
                <a:ext uri="{FF2B5EF4-FFF2-40B4-BE49-F238E27FC236}">
                  <a16:creationId xmlns:a16="http://schemas.microsoft.com/office/drawing/2014/main" id="{68BEB297-2D46-DDB5-40DD-E1C17AF88CE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69950" y="3467295"/>
              <a:ext cx="1752600" cy="1752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C3D37F-CC53-2643-9A88-252386727334}"/>
                </a:ext>
              </a:extLst>
            </p:cNvPr>
            <p:cNvSpPr txBox="1"/>
            <p:nvPr/>
          </p:nvSpPr>
          <p:spPr>
            <a:xfrm>
              <a:off x="869950" y="5220367"/>
              <a:ext cx="1752600" cy="68480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1E3565"/>
                  </a:solidFill>
                  <a:effectLst/>
                  <a:uLnTx/>
                  <a:uFillTx/>
                  <a:latin typeface="Outfit"/>
                  <a:ea typeface="+mn-ea"/>
                  <a:cs typeface="+mn-cs"/>
                </a:rPr>
                <a:t>Eryn Wagnon</a:t>
              </a: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Director</a:t>
              </a:r>
            </a:p>
          </p:txBody>
        </p:sp>
      </p:grpSp>
      <p:grpSp>
        <p:nvGrpSpPr>
          <p:cNvPr id="13" name="Group 12">
            <a:extLst>
              <a:ext uri="{FF2B5EF4-FFF2-40B4-BE49-F238E27FC236}">
                <a16:creationId xmlns:a16="http://schemas.microsoft.com/office/drawing/2014/main" id="{86D43E39-CCE4-BBD1-A649-DEE0E200E0E0}"/>
              </a:ext>
            </a:extLst>
          </p:cNvPr>
          <p:cNvGrpSpPr/>
          <p:nvPr/>
        </p:nvGrpSpPr>
        <p:grpSpPr>
          <a:xfrm>
            <a:off x="4029770" y="3467295"/>
            <a:ext cx="1905000" cy="2752874"/>
            <a:chOff x="3089928" y="3467295"/>
            <a:chExt cx="1905000" cy="2752872"/>
          </a:xfrm>
        </p:grpSpPr>
        <p:pic>
          <p:nvPicPr>
            <p:cNvPr id="1028" name="Picture 4" descr="Josie Beets, Associate Director, Office of Spouse Employment">
              <a:extLst>
                <a:ext uri="{FF2B5EF4-FFF2-40B4-BE49-F238E27FC236}">
                  <a16:creationId xmlns:a16="http://schemas.microsoft.com/office/drawing/2014/main" id="{8C6E5B85-FE88-0E69-ABF7-1A434F24262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3166128" y="3467295"/>
              <a:ext cx="1752600" cy="17526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2142116-A9A3-D6FD-559F-4E385F2F3DEA}"/>
                </a:ext>
              </a:extLst>
            </p:cNvPr>
            <p:cNvSpPr txBox="1"/>
            <p:nvPr/>
          </p:nvSpPr>
          <p:spPr>
            <a:xfrm>
              <a:off x="3089928" y="5219894"/>
              <a:ext cx="1905000" cy="10002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1E3565"/>
                  </a:solidFill>
                  <a:effectLst/>
                  <a:uLnTx/>
                  <a:uFillTx/>
                  <a:latin typeface="Outfit"/>
                  <a:ea typeface="+mn-ea"/>
                  <a:cs typeface="+mn-cs"/>
                </a:rPr>
                <a:t>Josie Beets</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Associate Director</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SpouseWorks</a:t>
              </a:r>
            </a:p>
          </p:txBody>
        </p:sp>
      </p:grpSp>
      <p:grpSp>
        <p:nvGrpSpPr>
          <p:cNvPr id="16" name="Group 15">
            <a:extLst>
              <a:ext uri="{FF2B5EF4-FFF2-40B4-BE49-F238E27FC236}">
                <a16:creationId xmlns:a16="http://schemas.microsoft.com/office/drawing/2014/main" id="{76BA1A44-D53A-0A2F-2000-10DDEC2E6FBD}"/>
              </a:ext>
            </a:extLst>
          </p:cNvPr>
          <p:cNvGrpSpPr/>
          <p:nvPr/>
        </p:nvGrpSpPr>
        <p:grpSpPr>
          <a:xfrm>
            <a:off x="6041423" y="3467294"/>
            <a:ext cx="2362200" cy="2752874"/>
            <a:chOff x="5698793" y="3467297"/>
            <a:chExt cx="2362200" cy="3207565"/>
          </a:xfrm>
        </p:grpSpPr>
        <p:pic>
          <p:nvPicPr>
            <p:cNvPr id="1030" name="Picture 6">
              <a:extLst>
                <a:ext uri="{FF2B5EF4-FFF2-40B4-BE49-F238E27FC236}">
                  <a16:creationId xmlns:a16="http://schemas.microsoft.com/office/drawing/2014/main" id="{ADFBFC44-2797-3336-44DF-34FA1B6340B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219"/>
            <a:stretch>
              <a:fillRect/>
            </a:stretch>
          </p:blipFill>
          <p:spPr bwMode="auto">
            <a:xfrm>
              <a:off x="5987756" y="3467297"/>
              <a:ext cx="1752600" cy="204207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03E58E0-10DE-F1AD-EE32-D2D273DB99AB}"/>
                </a:ext>
              </a:extLst>
            </p:cNvPr>
            <p:cNvSpPr txBox="1"/>
            <p:nvPr/>
          </p:nvSpPr>
          <p:spPr>
            <a:xfrm>
              <a:off x="5698793" y="5509373"/>
              <a:ext cx="2362200" cy="116548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1E3565"/>
                  </a:solidFill>
                  <a:effectLst/>
                  <a:uLnTx/>
                  <a:uFillTx/>
                  <a:latin typeface="Outfit"/>
                  <a:ea typeface="+mn-ea"/>
                  <a:cs typeface="+mn-cs"/>
                </a:rPr>
                <a:t>Megan Paone</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Program Manager</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Employer Partnerships</a:t>
              </a:r>
            </a:p>
          </p:txBody>
        </p:sp>
      </p:grpSp>
      <p:grpSp>
        <p:nvGrpSpPr>
          <p:cNvPr id="18" name="Group 17">
            <a:extLst>
              <a:ext uri="{FF2B5EF4-FFF2-40B4-BE49-F238E27FC236}">
                <a16:creationId xmlns:a16="http://schemas.microsoft.com/office/drawing/2014/main" id="{4D2D5CFE-F84A-B6BE-85E4-B9C6FBEB6970}"/>
              </a:ext>
            </a:extLst>
          </p:cNvPr>
          <p:cNvGrpSpPr/>
          <p:nvPr/>
        </p:nvGrpSpPr>
        <p:grpSpPr>
          <a:xfrm>
            <a:off x="8215412" y="3467294"/>
            <a:ext cx="2362200" cy="2752874"/>
            <a:chOff x="7947678" y="3467295"/>
            <a:chExt cx="2362200" cy="2752870"/>
          </a:xfrm>
        </p:grpSpPr>
        <p:pic>
          <p:nvPicPr>
            <p:cNvPr id="1032" name="Picture 8" descr="Kathia Kilburn, Program Manager, Office of Spouse Employment">
              <a:extLst>
                <a:ext uri="{FF2B5EF4-FFF2-40B4-BE49-F238E27FC236}">
                  <a16:creationId xmlns:a16="http://schemas.microsoft.com/office/drawing/2014/main" id="{39D830B7-DC91-21E7-E177-181C6A10B68C}"/>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a:fillRect/>
            </a:stretch>
          </p:blipFill>
          <p:spPr bwMode="auto">
            <a:xfrm>
              <a:off x="8252478" y="3467295"/>
              <a:ext cx="1752600" cy="17526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24E1C87-B423-EC2B-DC39-065647A0F282}"/>
                </a:ext>
              </a:extLst>
            </p:cNvPr>
            <p:cNvSpPr txBox="1"/>
            <p:nvPr/>
          </p:nvSpPr>
          <p:spPr>
            <a:xfrm>
              <a:off x="7947678" y="5219892"/>
              <a:ext cx="2362200" cy="10002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1E3565"/>
                  </a:solidFill>
                  <a:effectLst/>
                  <a:uLnTx/>
                  <a:uFillTx/>
                  <a:latin typeface="Outfit"/>
                  <a:ea typeface="+mn-ea"/>
                  <a:cs typeface="+mn-cs"/>
                </a:rPr>
                <a:t>Kathia Kilburn</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Program Manager</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SpouseWorks</a:t>
              </a:r>
            </a:p>
          </p:txBody>
        </p:sp>
      </p:grpSp>
      <p:grpSp>
        <p:nvGrpSpPr>
          <p:cNvPr id="9" name="Group 8">
            <a:extLst>
              <a:ext uri="{FF2B5EF4-FFF2-40B4-BE49-F238E27FC236}">
                <a16:creationId xmlns:a16="http://schemas.microsoft.com/office/drawing/2014/main" id="{1DDDBA3F-D65D-D550-8393-8E0B7C293B8E}"/>
              </a:ext>
            </a:extLst>
          </p:cNvPr>
          <p:cNvGrpSpPr/>
          <p:nvPr/>
        </p:nvGrpSpPr>
        <p:grpSpPr>
          <a:xfrm>
            <a:off x="10451913" y="3467294"/>
            <a:ext cx="2362200" cy="2752875"/>
            <a:chOff x="10257560" y="3467294"/>
            <a:chExt cx="2362200" cy="2752871"/>
          </a:xfrm>
        </p:grpSpPr>
        <p:pic>
          <p:nvPicPr>
            <p:cNvPr id="5" name="Picture 4">
              <a:extLst>
                <a:ext uri="{FF2B5EF4-FFF2-40B4-BE49-F238E27FC236}">
                  <a16:creationId xmlns:a16="http://schemas.microsoft.com/office/drawing/2014/main" id="{9DEEC4B2-54A3-F11B-8893-52F3D3F3C2C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bwMode="auto">
            <a:xfrm>
              <a:off x="10562360" y="3467294"/>
              <a:ext cx="1752600" cy="1752600"/>
            </a:xfrm>
            <a:prstGeom prst="rect">
              <a:avLst/>
            </a:prstGeom>
            <a:noFill/>
            <a:ln>
              <a:noFill/>
            </a:ln>
          </p:spPr>
        </p:pic>
        <p:sp>
          <p:nvSpPr>
            <p:cNvPr id="6" name="TextBox 5">
              <a:extLst>
                <a:ext uri="{FF2B5EF4-FFF2-40B4-BE49-F238E27FC236}">
                  <a16:creationId xmlns:a16="http://schemas.microsoft.com/office/drawing/2014/main" id="{3D748A8C-2DF9-65EF-8A47-F325BC54BA1E}"/>
                </a:ext>
              </a:extLst>
            </p:cNvPr>
            <p:cNvSpPr txBox="1"/>
            <p:nvPr/>
          </p:nvSpPr>
          <p:spPr>
            <a:xfrm>
              <a:off x="10257560" y="5219892"/>
              <a:ext cx="2362200" cy="10002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1E3565"/>
                  </a:solidFill>
                  <a:effectLst/>
                  <a:uLnTx/>
                  <a:uFillTx/>
                  <a:latin typeface="Outfit"/>
                  <a:ea typeface="+mn-ea"/>
                  <a:cs typeface="+mn-cs"/>
                </a:rPr>
                <a:t>Krista Thomas</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Program Analyst</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800" b="0" i="0" u="none" strike="noStrike" kern="1200" cap="none" spc="0" normalizeH="0" baseline="0" noProof="0" dirty="0">
                  <a:ln>
                    <a:noFill/>
                  </a:ln>
                  <a:solidFill>
                    <a:srgbClr val="1E3565"/>
                  </a:solidFill>
                  <a:effectLst/>
                  <a:uLnTx/>
                  <a:uFillTx/>
                  <a:latin typeface="Outfit"/>
                  <a:ea typeface="+mn-ea"/>
                  <a:cs typeface="+mn-cs"/>
                </a:rPr>
                <a:t>Policy</a:t>
              </a:r>
            </a:p>
          </p:txBody>
        </p:sp>
      </p:grpSp>
    </p:spTree>
    <p:custDataLst>
      <p:tags r:id="rId1"/>
    </p:custDataLst>
    <p:extLst>
      <p:ext uri="{BB962C8B-B14F-4D97-AF65-F5344CB8AC3E}">
        <p14:creationId xmlns:p14="http://schemas.microsoft.com/office/powerpoint/2010/main" val="331654325"/>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rgbClr val="000000"/>
      </a:dk1>
      <a:lt1>
        <a:srgbClr val="FFFFFF"/>
      </a:lt1>
      <a:dk2>
        <a:srgbClr val="182F56"/>
      </a:dk2>
      <a:lt2>
        <a:srgbClr val="757070"/>
      </a:lt2>
      <a:accent1>
        <a:srgbClr val="1279AA"/>
      </a:accent1>
      <a:accent2>
        <a:srgbClr val="D13C3D"/>
      </a:accent2>
      <a:accent3>
        <a:srgbClr val="D57712"/>
      </a:accent3>
      <a:accent4>
        <a:srgbClr val="942092"/>
      </a:accent4>
      <a:accent5>
        <a:srgbClr val="D13C3C"/>
      </a:accent5>
      <a:accent6>
        <a:srgbClr val="1F3966"/>
      </a:accent6>
      <a:hlink>
        <a:srgbClr val="1279AA"/>
      </a:hlink>
      <a:folHlink>
        <a:srgbClr val="A9A9A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733717E-53BE-8847-BE7B-86EF4E5FD3F9}">
  <we:reference id="wa200005669" version="2.0.0.0" store="en-US" storeType="OMEX"/>
  <we:alternateReferences>
    <we:reference id="WA200005669" version="2.0.0.0" store="WA20000566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3A07869D882648A96431C1019F6CCF" ma:contentTypeVersion="19" ma:contentTypeDescription="Create a new document." ma:contentTypeScope="" ma:versionID="70b5f66924413199460f137349dd1b2a">
  <xsd:schema xmlns:xsd="http://www.w3.org/2001/XMLSchema" xmlns:xs="http://www.w3.org/2001/XMLSchema" xmlns:p="http://schemas.microsoft.com/office/2006/metadata/properties" xmlns:ns2="de724392-4127-4023-8022-f34e3e4712d3" xmlns:ns3="f3734251-b688-48a9-9868-3bcfaa349d34" targetNamespace="http://schemas.microsoft.com/office/2006/metadata/properties" ma:root="true" ma:fieldsID="b74bee998377d9acded46573490334e8" ns2:_="" ns3:_="">
    <xsd:import namespace="de724392-4127-4023-8022-f34e3e4712d3"/>
    <xsd:import namespace="f3734251-b688-48a9-9868-3bcfaa349d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724392-4127-4023-8022-f34e3e4712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634031f-5af4-462f-909d-b01dcfe103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734251-b688-48a9-9868-3bcfaa349d3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d13ab-b3d9-4dc2-81fa-676027a22dbf}" ma:internalName="TaxCatchAll" ma:showField="CatchAllData" ma:web="f3734251-b688-48a9-9868-3bcfaa349d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e724392-4127-4023-8022-f34e3e4712d3">
      <Terms xmlns="http://schemas.microsoft.com/office/infopath/2007/PartnerControls"/>
    </lcf76f155ced4ddcb4097134ff3c332f>
    <TaxCatchAll xmlns="f3734251-b688-48a9-9868-3bcfaa349d3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43F917-D36F-4395-BB65-0A1A64E26A8B}"/>
</file>

<file path=customXml/itemProps2.xml><?xml version="1.0" encoding="utf-8"?>
<ds:datastoreItem xmlns:ds="http://schemas.openxmlformats.org/officeDocument/2006/customXml" ds:itemID="{FA2A72F9-CFE7-4ECD-965A-A0279D3C6068}">
  <ds:schemaRefs>
    <ds:schemaRef ds:uri="http://schemas.microsoft.com/office/infopath/2007/PartnerControls"/>
    <ds:schemaRef ds:uri="http://www.w3.org/XML/1998/namespace"/>
    <ds:schemaRef ds:uri="http://purl.org/dc/terms/"/>
    <ds:schemaRef ds:uri="http://purl.org/dc/dcmitype/"/>
    <ds:schemaRef ds:uri="http://schemas.microsoft.com/office/2006/documentManagement/types"/>
    <ds:schemaRef ds:uri="8edd9b71-26d6-46e4-86e4-678c61a6bbd0"/>
    <ds:schemaRef ds:uri="http://purl.org/dc/elements/1.1/"/>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F8B6C018-6BE8-4831-9E6A-326F823BFECE}">
  <ds:schemaRefs>
    <ds:schemaRef ds:uri="http://schemas.microsoft.com/sharepoint/v3/contenttype/forms"/>
  </ds:schemaRefs>
</ds:datastoreItem>
</file>

<file path=docMetadata/LabelInfo.xml><?xml version="1.0" encoding="utf-8"?>
<clbl:labelList xmlns:clbl="http://schemas.microsoft.com/office/2020/mipLabelMetadata">
  <clbl:label id="{4a38a6d0-eeb4-4de8-bcf1-00f03c6986db}" enabled="1" method="Privileged" siteId="{102d0191-eeae-4761-b1cb-1a83e86ef445}" removed="0"/>
</clbl:labelList>
</file>

<file path=docProps/app.xml><?xml version="1.0" encoding="utf-8"?>
<Properties xmlns="http://schemas.openxmlformats.org/officeDocument/2006/extended-properties" xmlns:vt="http://schemas.openxmlformats.org/officeDocument/2006/docPropsVTypes">
  <Template>Office Theme</Template>
  <TotalTime>743</TotalTime>
  <Words>1683</Words>
  <Application>Microsoft Office PowerPoint</Application>
  <PresentationFormat>Custom</PresentationFormat>
  <Paragraphs>303</Paragraphs>
  <Slides>21</Slides>
  <Notes>21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21</vt:i4>
      </vt:variant>
    </vt:vector>
  </HeadingPairs>
  <TitlesOfParts>
    <vt:vector size="38" baseType="lpstr">
      <vt:lpstr>Aptos</vt:lpstr>
      <vt:lpstr>Aptos Light</vt:lpstr>
      <vt:lpstr>Aptos SemiBold</vt:lpstr>
      <vt:lpstr>Arial</vt:lpstr>
      <vt:lpstr>Calibri</vt:lpstr>
      <vt:lpstr>Courier New</vt:lpstr>
      <vt:lpstr>Figtree</vt:lpstr>
      <vt:lpstr>Helvetica</vt:lpstr>
      <vt:lpstr>Myriad Pro</vt:lpstr>
      <vt:lpstr>Outfit</vt:lpstr>
      <vt:lpstr>Roboto</vt:lpstr>
      <vt:lpstr>Source Sans Pro</vt:lpstr>
      <vt:lpstr>Symbol</vt:lpstr>
      <vt:lpstr>System Font Regular</vt:lpstr>
      <vt:lpstr>Wingdings</vt:lpstr>
      <vt:lpstr>Office Theme</vt:lpstr>
      <vt:lpstr>1_Office Theme</vt:lpstr>
      <vt:lpstr>Slide Title</vt:lpstr>
      <vt:lpstr>Military Community and Family Policy</vt:lpstr>
      <vt:lpstr>Military Community and Family Policy</vt:lpstr>
      <vt:lpstr>Office of the Deputy Assistant Secretary of War  Military Community and Family Policy</vt:lpstr>
      <vt:lpstr>Military OneSource (http://www.militaryonesource.mil/)</vt:lpstr>
      <vt:lpstr>Military OneSource: A Comprehensive Range of Support</vt:lpstr>
      <vt:lpstr>Key Initiatives and Focus Areas </vt:lpstr>
      <vt:lpstr>The Office of Spouse Employment and SpouseWorks</vt:lpstr>
      <vt:lpstr>Office of Spouse Employment</vt:lpstr>
      <vt:lpstr>Introducing SpouseWorks</vt:lpstr>
      <vt:lpstr>What’s Changing</vt:lpstr>
      <vt:lpstr>How SpouseWorks Supports You</vt:lpstr>
      <vt:lpstr>SpouseWorks Scholarship</vt:lpstr>
      <vt:lpstr>PowerPoint Presentation</vt:lpstr>
      <vt:lpstr>PowerPoint Presentation</vt:lpstr>
      <vt:lpstr>PowerPoint Presentation</vt:lpstr>
      <vt:lpstr>Military Spouse Employer Partnership </vt:lpstr>
      <vt:lpstr>SpouseWorks Job Search</vt:lpstr>
      <vt:lpstr> </vt:lpstr>
      <vt:lpstr>Free FlexJobs Membership</vt:lpstr>
      <vt:lpstr>Slide Title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 Ordansa</dc:creator>
  <cp:lastModifiedBy>Julian, David A CIV OSD OUSD P-R (USA)</cp:lastModifiedBy>
  <cp:revision>25</cp:revision>
  <cp:lastPrinted>2026-05-22T21:14:24Z</cp:lastPrinted>
  <dcterms:created xsi:type="dcterms:W3CDTF">2021-10-18T16:44:25Z</dcterms:created>
  <dcterms:modified xsi:type="dcterms:W3CDTF">2026-08-11T02:16:21Z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0x0101008C3A07869D882648A96431C1019F6CCF</vt:lpwstr>
  </property>
</Properties>
</file>