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ink/ink1.xml" ContentType="application/inkml+xml"/>
  <Override PartName="/ppt/authors.xml" ContentType="application/vnd.ms-powerpoint.authors+xml"/>
  <Override PartName="/ppt/diagrams/colors1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6" r:id="rId3"/>
    <p:sldId id="264" r:id="rId4"/>
    <p:sldId id="285" r:id="rId5"/>
    <p:sldId id="261" r:id="rId6"/>
    <p:sldId id="283" r:id="rId7"/>
    <p:sldId id="284" r:id="rId8"/>
    <p:sldId id="280" r:id="rId9"/>
    <p:sldId id="281" r:id="rId10"/>
    <p:sldId id="307" r:id="rId11"/>
    <p:sldId id="308" r:id="rId12"/>
    <p:sldId id="282" r:id="rId13"/>
    <p:sldId id="278" r:id="rId14"/>
    <p:sldId id="265" r:id="rId15"/>
    <p:sldId id="279" r:id="rId16"/>
    <p:sldId id="302" r:id="rId17"/>
    <p:sldId id="286" r:id="rId18"/>
    <p:sldId id="288" r:id="rId19"/>
    <p:sldId id="289" r:id="rId20"/>
    <p:sldId id="303" r:id="rId21"/>
    <p:sldId id="304" r:id="rId22"/>
    <p:sldId id="305" r:id="rId23"/>
    <p:sldId id="291" r:id="rId24"/>
    <p:sldId id="309" r:id="rId25"/>
    <p:sldId id="292" r:id="rId26"/>
    <p:sldId id="293" r:id="rId27"/>
    <p:sldId id="294" r:id="rId28"/>
    <p:sldId id="295" r:id="rId29"/>
    <p:sldId id="296" r:id="rId30"/>
    <p:sldId id="297" r:id="rId31"/>
    <p:sldId id="306" r:id="rId32"/>
    <p:sldId id="301" r:id="rId33"/>
    <p:sldId id="258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F9F79-EC24-2F07-2EC3-92F6B28036C6}" name="Jordan, Darla A CIV US NDU" initials="" userId="S::darla.a.jordan.civ@ndu.edu::aa4e7d3a-8b69-4c50-9a52-dc068c1c5fc6" providerId="AD"/>
  <p188:author id="{DC46B388-AC44-1A7F-88D9-69F04097A490}" name="Raya Lebron, Gabrielli J CIV US WJPC" initials="RW" userId="S::gabrielli.j.rayalebron.civ@ndu.edu::965c09fc-0e92-4106-beb5-97d64b1dc7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549F"/>
    <a:srgbClr val="F7F7F7"/>
    <a:srgbClr val="43A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3352B-35F7-AD93-572F-62DD5A393E56}" v="52" dt="2025-07-30T20:13:59.713"/>
    <p1510:client id="{ECDFF68A-175A-45BE-A1F1-7F186CE76A78}" v="4" dt="2025-07-31T16:04:24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4" d="100"/>
          <a:sy n="104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43" Type="http://schemas.openxmlformats.org/officeDocument/2006/relationships/customXml" Target="../customXml/item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66AD10-9669-4F74-B70D-B848ADCC9AEA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1DE6BD3-3ACE-41DB-94E1-48B560102EEE}">
      <dgm:prSet/>
      <dgm:spPr/>
      <dgm:t>
        <a:bodyPr/>
        <a:lstStyle/>
        <a:p>
          <a:r>
            <a:rPr lang="en-US" dirty="0"/>
            <a:t>Argentina</a:t>
          </a:r>
        </a:p>
      </dgm:t>
    </dgm:pt>
    <dgm:pt modelId="{061407AF-25B3-4384-AB4D-878807FF0BF0}" type="parTrans" cxnId="{9B44E965-A7F7-429A-8BF3-429C8C5F2DB7}">
      <dgm:prSet/>
      <dgm:spPr/>
      <dgm:t>
        <a:bodyPr/>
        <a:lstStyle/>
        <a:p>
          <a:endParaRPr lang="en-US"/>
        </a:p>
      </dgm:t>
    </dgm:pt>
    <dgm:pt modelId="{936D266E-7D2C-481C-AAF4-BF161D2A7250}" type="sibTrans" cxnId="{9B44E965-A7F7-429A-8BF3-429C8C5F2DB7}">
      <dgm:prSet/>
      <dgm:spPr/>
      <dgm:t>
        <a:bodyPr/>
        <a:lstStyle/>
        <a:p>
          <a:endParaRPr lang="en-US"/>
        </a:p>
      </dgm:t>
    </dgm:pt>
    <dgm:pt modelId="{389AD488-0E5F-4776-9840-0DC562780FBE}">
      <dgm:prSet/>
      <dgm:spPr/>
      <dgm:t>
        <a:bodyPr/>
        <a:lstStyle/>
        <a:p>
          <a:r>
            <a:rPr lang="en-US" dirty="0"/>
            <a:t>Bahamas</a:t>
          </a:r>
        </a:p>
      </dgm:t>
    </dgm:pt>
    <dgm:pt modelId="{979ED6BF-6D56-475F-B785-72F465F96DDF}" type="parTrans" cxnId="{1428B183-8C8B-4505-AD0C-AA2319330817}">
      <dgm:prSet/>
      <dgm:spPr/>
      <dgm:t>
        <a:bodyPr/>
        <a:lstStyle/>
        <a:p>
          <a:endParaRPr lang="en-US"/>
        </a:p>
      </dgm:t>
    </dgm:pt>
    <dgm:pt modelId="{1885730B-71EC-4C0A-BEFF-F4C7E4A6DC04}" type="sibTrans" cxnId="{1428B183-8C8B-4505-AD0C-AA2319330817}">
      <dgm:prSet/>
      <dgm:spPr/>
      <dgm:t>
        <a:bodyPr/>
        <a:lstStyle/>
        <a:p>
          <a:endParaRPr lang="en-US"/>
        </a:p>
      </dgm:t>
    </dgm:pt>
    <dgm:pt modelId="{FDC3CECD-3BF3-48D0-90BD-C233F587EAD4}">
      <dgm:prSet/>
      <dgm:spPr/>
      <dgm:t>
        <a:bodyPr/>
        <a:lstStyle/>
        <a:p>
          <a:r>
            <a:rPr lang="en-US" dirty="0"/>
            <a:t>Barbados</a:t>
          </a:r>
        </a:p>
      </dgm:t>
    </dgm:pt>
    <dgm:pt modelId="{3529C162-F01D-45E2-AF80-90362AA1A47A}" type="parTrans" cxnId="{CF7C3DA7-4628-480A-911A-8A4AD50EB7FF}">
      <dgm:prSet/>
      <dgm:spPr/>
      <dgm:t>
        <a:bodyPr/>
        <a:lstStyle/>
        <a:p>
          <a:endParaRPr lang="en-US"/>
        </a:p>
      </dgm:t>
    </dgm:pt>
    <dgm:pt modelId="{35AECE16-A67F-40A5-BC2A-6D92C38721E8}" type="sibTrans" cxnId="{CF7C3DA7-4628-480A-911A-8A4AD50EB7FF}">
      <dgm:prSet/>
      <dgm:spPr/>
      <dgm:t>
        <a:bodyPr/>
        <a:lstStyle/>
        <a:p>
          <a:endParaRPr lang="en-US"/>
        </a:p>
      </dgm:t>
    </dgm:pt>
    <dgm:pt modelId="{909E97D6-C813-4BF6-B174-D24DE0E410FF}">
      <dgm:prSet/>
      <dgm:spPr/>
      <dgm:t>
        <a:bodyPr/>
        <a:lstStyle/>
        <a:p>
          <a:r>
            <a:rPr lang="en-US" dirty="0"/>
            <a:t>Belize</a:t>
          </a:r>
        </a:p>
      </dgm:t>
    </dgm:pt>
    <dgm:pt modelId="{945DE2ED-CB8E-4D30-8B8C-FF0E3D1E5DA3}" type="parTrans" cxnId="{FBD83B45-6944-481A-930F-FB313F3775F7}">
      <dgm:prSet/>
      <dgm:spPr/>
      <dgm:t>
        <a:bodyPr/>
        <a:lstStyle/>
        <a:p>
          <a:endParaRPr lang="en-US"/>
        </a:p>
      </dgm:t>
    </dgm:pt>
    <dgm:pt modelId="{E4A523F8-0051-4096-BC2C-792A7C159C69}" type="sibTrans" cxnId="{FBD83B45-6944-481A-930F-FB313F3775F7}">
      <dgm:prSet/>
      <dgm:spPr/>
      <dgm:t>
        <a:bodyPr/>
        <a:lstStyle/>
        <a:p>
          <a:endParaRPr lang="en-US"/>
        </a:p>
      </dgm:t>
    </dgm:pt>
    <dgm:pt modelId="{219FA2B6-8505-4848-8FCA-47F008523740}">
      <dgm:prSet/>
      <dgm:spPr/>
      <dgm:t>
        <a:bodyPr/>
        <a:lstStyle/>
        <a:p>
          <a:r>
            <a:rPr lang="en-US" dirty="0"/>
            <a:t>Brazil</a:t>
          </a:r>
        </a:p>
      </dgm:t>
    </dgm:pt>
    <dgm:pt modelId="{5CD09F81-6899-48D7-A94E-EAC36D6B491E}" type="parTrans" cxnId="{B99C9563-37B9-4A5E-BB34-037750C7705D}">
      <dgm:prSet/>
      <dgm:spPr/>
      <dgm:t>
        <a:bodyPr/>
        <a:lstStyle/>
        <a:p>
          <a:endParaRPr lang="en-US"/>
        </a:p>
      </dgm:t>
    </dgm:pt>
    <dgm:pt modelId="{8D20D64B-964B-4A8A-AF99-62005324F4DE}" type="sibTrans" cxnId="{B99C9563-37B9-4A5E-BB34-037750C7705D}">
      <dgm:prSet/>
      <dgm:spPr/>
      <dgm:t>
        <a:bodyPr/>
        <a:lstStyle/>
        <a:p>
          <a:endParaRPr lang="en-US"/>
        </a:p>
      </dgm:t>
    </dgm:pt>
    <dgm:pt modelId="{A6AB38CF-26B1-49E1-8D8F-CDBC95EF2C76}">
      <dgm:prSet/>
      <dgm:spPr/>
      <dgm:t>
        <a:bodyPr/>
        <a:lstStyle/>
        <a:p>
          <a:r>
            <a:rPr lang="en-US" dirty="0"/>
            <a:t>Chile</a:t>
          </a:r>
        </a:p>
      </dgm:t>
    </dgm:pt>
    <dgm:pt modelId="{083D3852-3C8C-4174-A98F-A8CE165F4390}" type="parTrans" cxnId="{87DA9D63-B6E7-4C86-BA02-0C36BB06DEC8}">
      <dgm:prSet/>
      <dgm:spPr/>
      <dgm:t>
        <a:bodyPr/>
        <a:lstStyle/>
        <a:p>
          <a:endParaRPr lang="en-US"/>
        </a:p>
      </dgm:t>
    </dgm:pt>
    <dgm:pt modelId="{897AB7A1-4B58-4947-AC81-4CB35014ED83}" type="sibTrans" cxnId="{87DA9D63-B6E7-4C86-BA02-0C36BB06DEC8}">
      <dgm:prSet/>
      <dgm:spPr/>
      <dgm:t>
        <a:bodyPr/>
        <a:lstStyle/>
        <a:p>
          <a:endParaRPr lang="en-US"/>
        </a:p>
      </dgm:t>
    </dgm:pt>
    <dgm:pt modelId="{B0438429-3D14-4A4E-A599-CA74A14257B3}">
      <dgm:prSet/>
      <dgm:spPr/>
      <dgm:t>
        <a:bodyPr/>
        <a:lstStyle/>
        <a:p>
          <a:pPr rtl="0"/>
          <a:r>
            <a:rPr lang="en-US" dirty="0"/>
            <a:t>Colombia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5734DCA1-A32C-43A3-9643-9921B4B813A3}" type="parTrans" cxnId="{6BA2BC2C-4AFA-41F0-B7C1-4248420769B6}">
      <dgm:prSet/>
      <dgm:spPr/>
      <dgm:t>
        <a:bodyPr/>
        <a:lstStyle/>
        <a:p>
          <a:endParaRPr lang="en-US"/>
        </a:p>
      </dgm:t>
    </dgm:pt>
    <dgm:pt modelId="{B14D0139-9EE1-43F0-835B-F48FCA6F127C}" type="sibTrans" cxnId="{6BA2BC2C-4AFA-41F0-B7C1-4248420769B6}">
      <dgm:prSet/>
      <dgm:spPr/>
      <dgm:t>
        <a:bodyPr/>
        <a:lstStyle/>
        <a:p>
          <a:endParaRPr lang="en-US"/>
        </a:p>
      </dgm:t>
    </dgm:pt>
    <dgm:pt modelId="{B6E4B0EB-14FF-41F7-8D60-11EA06E0A78F}">
      <dgm:prSet/>
      <dgm:spPr/>
      <dgm:t>
        <a:bodyPr/>
        <a:lstStyle/>
        <a:p>
          <a:r>
            <a:rPr lang="en-US" dirty="0"/>
            <a:t>Costa Rica</a:t>
          </a:r>
        </a:p>
      </dgm:t>
    </dgm:pt>
    <dgm:pt modelId="{C90684EB-59CC-4267-B402-C45242A81201}" type="parTrans" cxnId="{B13EE368-D612-4A28-9F5E-461056E26AED}">
      <dgm:prSet/>
      <dgm:spPr/>
      <dgm:t>
        <a:bodyPr/>
        <a:lstStyle/>
        <a:p>
          <a:endParaRPr lang="en-US"/>
        </a:p>
      </dgm:t>
    </dgm:pt>
    <dgm:pt modelId="{3E47DBF6-8F5A-4E9F-94A1-9DFC7D64393E}" type="sibTrans" cxnId="{B13EE368-D612-4A28-9F5E-461056E26AED}">
      <dgm:prSet/>
      <dgm:spPr/>
      <dgm:t>
        <a:bodyPr/>
        <a:lstStyle/>
        <a:p>
          <a:endParaRPr lang="en-US"/>
        </a:p>
      </dgm:t>
    </dgm:pt>
    <dgm:pt modelId="{DACB9C37-EDEB-4FA2-91BB-7BABB0650DC8}">
      <dgm:prSet/>
      <dgm:spPr/>
      <dgm:t>
        <a:bodyPr/>
        <a:lstStyle/>
        <a:p>
          <a:r>
            <a:rPr lang="en-US" dirty="0"/>
            <a:t>Dominican Republic</a:t>
          </a:r>
        </a:p>
      </dgm:t>
    </dgm:pt>
    <dgm:pt modelId="{AFC65B3A-5124-4BE6-8C9A-221D7925F2EB}" type="parTrans" cxnId="{7EB61E8F-E47E-410C-8CC4-FC9E903DF320}">
      <dgm:prSet/>
      <dgm:spPr/>
      <dgm:t>
        <a:bodyPr/>
        <a:lstStyle/>
        <a:p>
          <a:endParaRPr lang="en-US"/>
        </a:p>
      </dgm:t>
    </dgm:pt>
    <dgm:pt modelId="{BB8A8BFB-E4D7-4BD5-997F-C4461137909C}" type="sibTrans" cxnId="{7EB61E8F-E47E-410C-8CC4-FC9E903DF320}">
      <dgm:prSet/>
      <dgm:spPr/>
      <dgm:t>
        <a:bodyPr/>
        <a:lstStyle/>
        <a:p>
          <a:endParaRPr lang="en-US"/>
        </a:p>
      </dgm:t>
    </dgm:pt>
    <dgm:pt modelId="{760E7D16-452E-4778-80C4-53C010747A8F}">
      <dgm:prSet/>
      <dgm:spPr/>
      <dgm:t>
        <a:bodyPr/>
        <a:lstStyle/>
        <a:p>
          <a:r>
            <a:rPr lang="en-US" dirty="0"/>
            <a:t>Guatemala</a:t>
          </a:r>
        </a:p>
      </dgm:t>
    </dgm:pt>
    <dgm:pt modelId="{10190A86-5148-4E05-9CE0-A75960A347EF}" type="parTrans" cxnId="{59FD1519-01D1-44AF-BEFB-7D5023788C1A}">
      <dgm:prSet/>
      <dgm:spPr/>
      <dgm:t>
        <a:bodyPr/>
        <a:lstStyle/>
        <a:p>
          <a:endParaRPr lang="en-US"/>
        </a:p>
      </dgm:t>
    </dgm:pt>
    <dgm:pt modelId="{46F64636-9A1B-4094-BE09-C4E23B6B38FD}" type="sibTrans" cxnId="{59FD1519-01D1-44AF-BEFB-7D5023788C1A}">
      <dgm:prSet/>
      <dgm:spPr/>
      <dgm:t>
        <a:bodyPr/>
        <a:lstStyle/>
        <a:p>
          <a:endParaRPr lang="en-US"/>
        </a:p>
      </dgm:t>
    </dgm:pt>
    <dgm:pt modelId="{B9445B92-D871-49A1-9A8A-1096CEE4793B}">
      <dgm:prSet/>
      <dgm:spPr/>
      <dgm:t>
        <a:bodyPr/>
        <a:lstStyle/>
        <a:p>
          <a:r>
            <a:rPr lang="en-US" dirty="0"/>
            <a:t>Guyana</a:t>
          </a:r>
        </a:p>
      </dgm:t>
    </dgm:pt>
    <dgm:pt modelId="{0A135EAC-E0E9-413D-B1BE-6C4C833E95F3}" type="parTrans" cxnId="{3C8C8289-AC23-4179-A3E2-DBB18F91D388}">
      <dgm:prSet/>
      <dgm:spPr/>
      <dgm:t>
        <a:bodyPr/>
        <a:lstStyle/>
        <a:p>
          <a:endParaRPr lang="en-US"/>
        </a:p>
      </dgm:t>
    </dgm:pt>
    <dgm:pt modelId="{C2479414-F3DA-464F-8E08-090D773CAF8E}" type="sibTrans" cxnId="{3C8C8289-AC23-4179-A3E2-DBB18F91D388}">
      <dgm:prSet/>
      <dgm:spPr/>
      <dgm:t>
        <a:bodyPr/>
        <a:lstStyle/>
        <a:p>
          <a:endParaRPr lang="en-US"/>
        </a:p>
      </dgm:t>
    </dgm:pt>
    <dgm:pt modelId="{5FEEC8FB-9BF5-40CC-B9D3-AF81A13A85A9}">
      <dgm:prSet/>
      <dgm:spPr/>
      <dgm:t>
        <a:bodyPr/>
        <a:lstStyle/>
        <a:p>
          <a:r>
            <a:rPr lang="en-US" dirty="0"/>
            <a:t>Honduras</a:t>
          </a:r>
        </a:p>
      </dgm:t>
    </dgm:pt>
    <dgm:pt modelId="{D6C0DBEE-F957-4454-AE64-480BE23FD540}" type="parTrans" cxnId="{861F48A8-3461-478D-B86A-1037DF8E7732}">
      <dgm:prSet/>
      <dgm:spPr/>
      <dgm:t>
        <a:bodyPr/>
        <a:lstStyle/>
        <a:p>
          <a:endParaRPr lang="en-US"/>
        </a:p>
      </dgm:t>
    </dgm:pt>
    <dgm:pt modelId="{D203B053-7A2D-4422-956D-6E18C0BD6AF6}" type="sibTrans" cxnId="{861F48A8-3461-478D-B86A-1037DF8E7732}">
      <dgm:prSet/>
      <dgm:spPr/>
      <dgm:t>
        <a:bodyPr/>
        <a:lstStyle/>
        <a:p>
          <a:endParaRPr lang="en-US"/>
        </a:p>
      </dgm:t>
    </dgm:pt>
    <dgm:pt modelId="{673E2188-D555-4632-8EE6-A609929A60DD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Panama</a:t>
          </a:r>
          <a:endParaRPr lang="en-US" dirty="0"/>
        </a:p>
      </dgm:t>
    </dgm:pt>
    <dgm:pt modelId="{DBC1C9A8-7858-4215-99F0-38CAE7CA7C11}" type="parTrans" cxnId="{3D199404-B335-41A4-8BED-C7D866FCB1B6}">
      <dgm:prSet/>
      <dgm:spPr/>
      <dgm:t>
        <a:bodyPr/>
        <a:lstStyle/>
        <a:p>
          <a:endParaRPr lang="en-US"/>
        </a:p>
      </dgm:t>
    </dgm:pt>
    <dgm:pt modelId="{1EAC7115-FA5E-4581-87F0-3908A7F95264}" type="sibTrans" cxnId="{3D199404-B335-41A4-8BED-C7D866FCB1B6}">
      <dgm:prSet/>
      <dgm:spPr/>
      <dgm:t>
        <a:bodyPr/>
        <a:lstStyle/>
        <a:p>
          <a:endParaRPr lang="en-US"/>
        </a:p>
      </dgm:t>
    </dgm:pt>
    <dgm:pt modelId="{71EF4057-F95F-45F8-B464-20F4B1771905}">
      <dgm:prSet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Trinidad and Tobago</a:t>
          </a:r>
          <a:endParaRPr lang="en-US" dirty="0"/>
        </a:p>
      </dgm:t>
    </dgm:pt>
    <dgm:pt modelId="{4313A326-E21C-4A13-A7B4-565DFFC68504}" type="parTrans" cxnId="{CEF19056-8631-46EE-9756-4F4BD70876C6}">
      <dgm:prSet/>
      <dgm:spPr/>
      <dgm:t>
        <a:bodyPr/>
        <a:lstStyle/>
        <a:p>
          <a:endParaRPr lang="en-US"/>
        </a:p>
      </dgm:t>
    </dgm:pt>
    <dgm:pt modelId="{DD244F6A-89B9-47B0-BC31-63442FEBEAD6}" type="sibTrans" cxnId="{CEF19056-8631-46EE-9756-4F4BD70876C6}">
      <dgm:prSet/>
      <dgm:spPr/>
      <dgm:t>
        <a:bodyPr/>
        <a:lstStyle/>
        <a:p>
          <a:endParaRPr lang="en-US"/>
        </a:p>
      </dgm:t>
    </dgm:pt>
    <dgm:pt modelId="{50B6D17B-85C2-491C-ABB5-87D7D79F675F}">
      <dgm:prSet/>
      <dgm:spPr/>
      <dgm:t>
        <a:bodyPr/>
        <a:lstStyle/>
        <a:p>
          <a:r>
            <a:rPr lang="en-US" dirty="0"/>
            <a:t>Suriname</a:t>
          </a:r>
        </a:p>
      </dgm:t>
    </dgm:pt>
    <dgm:pt modelId="{5EFCEC04-E914-4B68-AC8A-1BFA2ABA5EB8}" type="parTrans" cxnId="{086762C0-8824-476F-ACD6-42CC5E8D656F}">
      <dgm:prSet/>
      <dgm:spPr/>
      <dgm:t>
        <a:bodyPr/>
        <a:lstStyle/>
        <a:p>
          <a:endParaRPr lang="en-US"/>
        </a:p>
      </dgm:t>
    </dgm:pt>
    <dgm:pt modelId="{4F16155E-A6C2-4EA5-B3F0-58FEB1A155C9}" type="sibTrans" cxnId="{086762C0-8824-476F-ACD6-42CC5E8D656F}">
      <dgm:prSet/>
      <dgm:spPr/>
      <dgm:t>
        <a:bodyPr/>
        <a:lstStyle/>
        <a:p>
          <a:endParaRPr lang="en-US"/>
        </a:p>
      </dgm:t>
    </dgm:pt>
    <dgm:pt modelId="{52E62413-9AB0-4648-B77C-3CAE2DA3FF84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Uruguay</a:t>
          </a:r>
        </a:p>
      </dgm:t>
    </dgm:pt>
    <dgm:pt modelId="{E6CB3FA7-D6FF-4B3F-BDFF-DF1413AE7FE7}" type="parTrans" cxnId="{63AB7217-0391-4EF8-9372-F5FBA1CCA4F7}">
      <dgm:prSet/>
      <dgm:spPr/>
    </dgm:pt>
    <dgm:pt modelId="{3FB3D577-CB21-4EED-9D46-B079EA37AEDB}" type="sibTrans" cxnId="{63AB7217-0391-4EF8-9372-F5FBA1CCA4F7}">
      <dgm:prSet/>
      <dgm:spPr/>
      <dgm:t>
        <a:bodyPr/>
        <a:lstStyle/>
        <a:p>
          <a:endParaRPr lang="en-US"/>
        </a:p>
      </dgm:t>
    </dgm:pt>
    <dgm:pt modelId="{B3215DE9-303C-4AE9-886F-82ABDD25B820}" type="pres">
      <dgm:prSet presAssocID="{9066AD10-9669-4F74-B70D-B848ADCC9AEA}" presName="Name0" presStyleCnt="0">
        <dgm:presLayoutVars>
          <dgm:dir/>
          <dgm:resizeHandles val="exact"/>
        </dgm:presLayoutVars>
      </dgm:prSet>
      <dgm:spPr/>
    </dgm:pt>
    <dgm:pt modelId="{1860DDF3-7EBE-4461-87D6-345255273AB4}" type="pres">
      <dgm:prSet presAssocID="{11DE6BD3-3ACE-41DB-94E1-48B560102EEE}" presName="node" presStyleLbl="node1" presStyleIdx="0" presStyleCnt="16">
        <dgm:presLayoutVars>
          <dgm:bulletEnabled val="1"/>
        </dgm:presLayoutVars>
      </dgm:prSet>
      <dgm:spPr/>
    </dgm:pt>
    <dgm:pt modelId="{2AE9DF41-01F6-45C5-B195-82E9F044C3C4}" type="pres">
      <dgm:prSet presAssocID="{936D266E-7D2C-481C-AAF4-BF161D2A7250}" presName="sibTrans" presStyleLbl="sibTrans1D1" presStyleIdx="0" presStyleCnt="15"/>
      <dgm:spPr/>
    </dgm:pt>
    <dgm:pt modelId="{745B8B72-40F0-4434-BAB3-EE10DB0C5FA9}" type="pres">
      <dgm:prSet presAssocID="{936D266E-7D2C-481C-AAF4-BF161D2A7250}" presName="connectorText" presStyleLbl="sibTrans1D1" presStyleIdx="0" presStyleCnt="15"/>
      <dgm:spPr/>
    </dgm:pt>
    <dgm:pt modelId="{1AE006C9-20A2-47C8-9430-0F2449FECB04}" type="pres">
      <dgm:prSet presAssocID="{389AD488-0E5F-4776-9840-0DC562780FBE}" presName="node" presStyleLbl="node1" presStyleIdx="1" presStyleCnt="16">
        <dgm:presLayoutVars>
          <dgm:bulletEnabled val="1"/>
        </dgm:presLayoutVars>
      </dgm:prSet>
      <dgm:spPr/>
    </dgm:pt>
    <dgm:pt modelId="{CEC2AD8A-C7EF-4F4C-AE57-47627497AB57}" type="pres">
      <dgm:prSet presAssocID="{1885730B-71EC-4C0A-BEFF-F4C7E4A6DC04}" presName="sibTrans" presStyleLbl="sibTrans1D1" presStyleIdx="1" presStyleCnt="15"/>
      <dgm:spPr/>
    </dgm:pt>
    <dgm:pt modelId="{46A1338B-6E84-4389-9B8C-1648CBBB9760}" type="pres">
      <dgm:prSet presAssocID="{1885730B-71EC-4C0A-BEFF-F4C7E4A6DC04}" presName="connectorText" presStyleLbl="sibTrans1D1" presStyleIdx="1" presStyleCnt="15"/>
      <dgm:spPr/>
    </dgm:pt>
    <dgm:pt modelId="{2291168B-0FCF-4589-9D84-440B3CF55516}" type="pres">
      <dgm:prSet presAssocID="{FDC3CECD-3BF3-48D0-90BD-C233F587EAD4}" presName="node" presStyleLbl="node1" presStyleIdx="2" presStyleCnt="16">
        <dgm:presLayoutVars>
          <dgm:bulletEnabled val="1"/>
        </dgm:presLayoutVars>
      </dgm:prSet>
      <dgm:spPr/>
    </dgm:pt>
    <dgm:pt modelId="{C54E9F1D-3112-479D-8231-A50FB6A9663A}" type="pres">
      <dgm:prSet presAssocID="{35AECE16-A67F-40A5-BC2A-6D92C38721E8}" presName="sibTrans" presStyleLbl="sibTrans1D1" presStyleIdx="2" presStyleCnt="15"/>
      <dgm:spPr/>
    </dgm:pt>
    <dgm:pt modelId="{50B651CF-0625-4BC5-84B7-6BB5C3433E30}" type="pres">
      <dgm:prSet presAssocID="{35AECE16-A67F-40A5-BC2A-6D92C38721E8}" presName="connectorText" presStyleLbl="sibTrans1D1" presStyleIdx="2" presStyleCnt="15"/>
      <dgm:spPr/>
    </dgm:pt>
    <dgm:pt modelId="{B2478E71-A3BC-4C29-ABA5-1CB05BE77E04}" type="pres">
      <dgm:prSet presAssocID="{909E97D6-C813-4BF6-B174-D24DE0E410FF}" presName="node" presStyleLbl="node1" presStyleIdx="3" presStyleCnt="16">
        <dgm:presLayoutVars>
          <dgm:bulletEnabled val="1"/>
        </dgm:presLayoutVars>
      </dgm:prSet>
      <dgm:spPr/>
    </dgm:pt>
    <dgm:pt modelId="{CEEC9C0A-FBFC-43E5-88BF-16F40F3B6600}" type="pres">
      <dgm:prSet presAssocID="{E4A523F8-0051-4096-BC2C-792A7C159C69}" presName="sibTrans" presStyleLbl="sibTrans1D1" presStyleIdx="3" presStyleCnt="15"/>
      <dgm:spPr/>
    </dgm:pt>
    <dgm:pt modelId="{8BD88F91-3ECF-48E3-9473-BA7A4D0A8CDF}" type="pres">
      <dgm:prSet presAssocID="{E4A523F8-0051-4096-BC2C-792A7C159C69}" presName="connectorText" presStyleLbl="sibTrans1D1" presStyleIdx="3" presStyleCnt="15"/>
      <dgm:spPr/>
    </dgm:pt>
    <dgm:pt modelId="{FB89D1B3-8F8E-48A7-AD5D-C1C893991E72}" type="pres">
      <dgm:prSet presAssocID="{219FA2B6-8505-4848-8FCA-47F008523740}" presName="node" presStyleLbl="node1" presStyleIdx="4" presStyleCnt="16">
        <dgm:presLayoutVars>
          <dgm:bulletEnabled val="1"/>
        </dgm:presLayoutVars>
      </dgm:prSet>
      <dgm:spPr/>
    </dgm:pt>
    <dgm:pt modelId="{AA1E4C98-2F1C-49CB-B789-66BCFAE16161}" type="pres">
      <dgm:prSet presAssocID="{8D20D64B-964B-4A8A-AF99-62005324F4DE}" presName="sibTrans" presStyleLbl="sibTrans1D1" presStyleIdx="4" presStyleCnt="15"/>
      <dgm:spPr/>
    </dgm:pt>
    <dgm:pt modelId="{CCF043E9-9CA8-42E8-BA33-40C3A05D2239}" type="pres">
      <dgm:prSet presAssocID="{8D20D64B-964B-4A8A-AF99-62005324F4DE}" presName="connectorText" presStyleLbl="sibTrans1D1" presStyleIdx="4" presStyleCnt="15"/>
      <dgm:spPr/>
    </dgm:pt>
    <dgm:pt modelId="{02D33436-5E15-4D9F-9ED5-C7DFB1DB49ED}" type="pres">
      <dgm:prSet presAssocID="{A6AB38CF-26B1-49E1-8D8F-CDBC95EF2C76}" presName="node" presStyleLbl="node1" presStyleIdx="5" presStyleCnt="16">
        <dgm:presLayoutVars>
          <dgm:bulletEnabled val="1"/>
        </dgm:presLayoutVars>
      </dgm:prSet>
      <dgm:spPr/>
    </dgm:pt>
    <dgm:pt modelId="{127BC253-6C34-49B0-BC8B-7257FD8A870D}" type="pres">
      <dgm:prSet presAssocID="{897AB7A1-4B58-4947-AC81-4CB35014ED83}" presName="sibTrans" presStyleLbl="sibTrans1D1" presStyleIdx="5" presStyleCnt="15"/>
      <dgm:spPr/>
    </dgm:pt>
    <dgm:pt modelId="{DC2606D5-1DF9-4BAC-AAA4-FE5F48AC68BD}" type="pres">
      <dgm:prSet presAssocID="{897AB7A1-4B58-4947-AC81-4CB35014ED83}" presName="connectorText" presStyleLbl="sibTrans1D1" presStyleIdx="5" presStyleCnt="15"/>
      <dgm:spPr/>
    </dgm:pt>
    <dgm:pt modelId="{4FF6E676-B1A3-4394-8B9E-C5415BF345C9}" type="pres">
      <dgm:prSet presAssocID="{B0438429-3D14-4A4E-A599-CA74A14257B3}" presName="node" presStyleLbl="node1" presStyleIdx="6" presStyleCnt="16">
        <dgm:presLayoutVars>
          <dgm:bulletEnabled val="1"/>
        </dgm:presLayoutVars>
      </dgm:prSet>
      <dgm:spPr/>
    </dgm:pt>
    <dgm:pt modelId="{794B1C3E-355A-4D3C-98D8-634A66929ED6}" type="pres">
      <dgm:prSet presAssocID="{B14D0139-9EE1-43F0-835B-F48FCA6F127C}" presName="sibTrans" presStyleLbl="sibTrans1D1" presStyleIdx="6" presStyleCnt="15"/>
      <dgm:spPr/>
    </dgm:pt>
    <dgm:pt modelId="{FECB5129-ABD9-42DB-AB44-EBB891980760}" type="pres">
      <dgm:prSet presAssocID="{B14D0139-9EE1-43F0-835B-F48FCA6F127C}" presName="connectorText" presStyleLbl="sibTrans1D1" presStyleIdx="6" presStyleCnt="15"/>
      <dgm:spPr/>
    </dgm:pt>
    <dgm:pt modelId="{B81E3AB9-7C2E-4BE7-93BD-C03715E966FF}" type="pres">
      <dgm:prSet presAssocID="{B6E4B0EB-14FF-41F7-8D60-11EA06E0A78F}" presName="node" presStyleLbl="node1" presStyleIdx="7" presStyleCnt="16">
        <dgm:presLayoutVars>
          <dgm:bulletEnabled val="1"/>
        </dgm:presLayoutVars>
      </dgm:prSet>
      <dgm:spPr/>
    </dgm:pt>
    <dgm:pt modelId="{DD83BBD1-8BC2-40A0-9451-BDB2C81AE913}" type="pres">
      <dgm:prSet presAssocID="{3E47DBF6-8F5A-4E9F-94A1-9DFC7D64393E}" presName="sibTrans" presStyleLbl="sibTrans1D1" presStyleIdx="7" presStyleCnt="15"/>
      <dgm:spPr/>
    </dgm:pt>
    <dgm:pt modelId="{A765C82A-52EB-4FEB-8C93-FC22D75E2F1A}" type="pres">
      <dgm:prSet presAssocID="{3E47DBF6-8F5A-4E9F-94A1-9DFC7D64393E}" presName="connectorText" presStyleLbl="sibTrans1D1" presStyleIdx="7" presStyleCnt="15"/>
      <dgm:spPr/>
    </dgm:pt>
    <dgm:pt modelId="{7A135FDB-9AAF-48D4-B44F-5BBDD39E7A09}" type="pres">
      <dgm:prSet presAssocID="{DACB9C37-EDEB-4FA2-91BB-7BABB0650DC8}" presName="node" presStyleLbl="node1" presStyleIdx="8" presStyleCnt="16">
        <dgm:presLayoutVars>
          <dgm:bulletEnabled val="1"/>
        </dgm:presLayoutVars>
      </dgm:prSet>
      <dgm:spPr/>
    </dgm:pt>
    <dgm:pt modelId="{D38CE359-4F72-4DF8-94FD-E6C3B2F45E44}" type="pres">
      <dgm:prSet presAssocID="{BB8A8BFB-E4D7-4BD5-997F-C4461137909C}" presName="sibTrans" presStyleLbl="sibTrans1D1" presStyleIdx="8" presStyleCnt="15"/>
      <dgm:spPr/>
    </dgm:pt>
    <dgm:pt modelId="{A1A0B3D6-4CEA-494F-80C8-475857E643EB}" type="pres">
      <dgm:prSet presAssocID="{BB8A8BFB-E4D7-4BD5-997F-C4461137909C}" presName="connectorText" presStyleLbl="sibTrans1D1" presStyleIdx="8" presStyleCnt="15"/>
      <dgm:spPr/>
    </dgm:pt>
    <dgm:pt modelId="{34810F06-1221-4E8C-AF58-98E51C43E5A8}" type="pres">
      <dgm:prSet presAssocID="{760E7D16-452E-4778-80C4-53C010747A8F}" presName="node" presStyleLbl="node1" presStyleIdx="9" presStyleCnt="16">
        <dgm:presLayoutVars>
          <dgm:bulletEnabled val="1"/>
        </dgm:presLayoutVars>
      </dgm:prSet>
      <dgm:spPr/>
    </dgm:pt>
    <dgm:pt modelId="{2115ADFC-D04A-4320-999E-D7ECC2DB1A1E}" type="pres">
      <dgm:prSet presAssocID="{46F64636-9A1B-4094-BE09-C4E23B6B38FD}" presName="sibTrans" presStyleLbl="sibTrans1D1" presStyleIdx="9" presStyleCnt="15"/>
      <dgm:spPr/>
    </dgm:pt>
    <dgm:pt modelId="{73094F7C-2D0C-4041-A59F-92ED197FB2EC}" type="pres">
      <dgm:prSet presAssocID="{46F64636-9A1B-4094-BE09-C4E23B6B38FD}" presName="connectorText" presStyleLbl="sibTrans1D1" presStyleIdx="9" presStyleCnt="15"/>
      <dgm:spPr/>
    </dgm:pt>
    <dgm:pt modelId="{99019560-D731-498D-ACF2-9210E5B75D84}" type="pres">
      <dgm:prSet presAssocID="{B9445B92-D871-49A1-9A8A-1096CEE4793B}" presName="node" presStyleLbl="node1" presStyleIdx="10" presStyleCnt="16">
        <dgm:presLayoutVars>
          <dgm:bulletEnabled val="1"/>
        </dgm:presLayoutVars>
      </dgm:prSet>
      <dgm:spPr/>
    </dgm:pt>
    <dgm:pt modelId="{8645B645-F410-43E1-A1AB-7A9E8305FC7E}" type="pres">
      <dgm:prSet presAssocID="{C2479414-F3DA-464F-8E08-090D773CAF8E}" presName="sibTrans" presStyleLbl="sibTrans1D1" presStyleIdx="10" presStyleCnt="15"/>
      <dgm:spPr/>
    </dgm:pt>
    <dgm:pt modelId="{CC1E4BD3-A4D4-40D9-BB0B-32456855E0D4}" type="pres">
      <dgm:prSet presAssocID="{C2479414-F3DA-464F-8E08-090D773CAF8E}" presName="connectorText" presStyleLbl="sibTrans1D1" presStyleIdx="10" presStyleCnt="15"/>
      <dgm:spPr/>
    </dgm:pt>
    <dgm:pt modelId="{CBD89C09-A92A-40F4-A9CF-D8FD5C1D63D4}" type="pres">
      <dgm:prSet presAssocID="{5FEEC8FB-9BF5-40CC-B9D3-AF81A13A85A9}" presName="node" presStyleLbl="node1" presStyleIdx="11" presStyleCnt="16">
        <dgm:presLayoutVars>
          <dgm:bulletEnabled val="1"/>
        </dgm:presLayoutVars>
      </dgm:prSet>
      <dgm:spPr/>
    </dgm:pt>
    <dgm:pt modelId="{67C482B3-8468-42A4-A8CA-29A8C183BDE4}" type="pres">
      <dgm:prSet presAssocID="{D203B053-7A2D-4422-956D-6E18C0BD6AF6}" presName="sibTrans" presStyleLbl="sibTrans1D1" presStyleIdx="11" presStyleCnt="15"/>
      <dgm:spPr/>
    </dgm:pt>
    <dgm:pt modelId="{3BEA9CC3-2342-43AB-B7ED-FEFF1684D2C3}" type="pres">
      <dgm:prSet presAssocID="{D203B053-7A2D-4422-956D-6E18C0BD6AF6}" presName="connectorText" presStyleLbl="sibTrans1D1" presStyleIdx="11" presStyleCnt="15"/>
      <dgm:spPr/>
    </dgm:pt>
    <dgm:pt modelId="{8EE5B10F-175F-46D7-B15C-299B38FEE7DC}" type="pres">
      <dgm:prSet presAssocID="{673E2188-D555-4632-8EE6-A609929A60DD}" presName="node" presStyleLbl="node1" presStyleIdx="12" presStyleCnt="16">
        <dgm:presLayoutVars>
          <dgm:bulletEnabled val="1"/>
        </dgm:presLayoutVars>
      </dgm:prSet>
      <dgm:spPr/>
    </dgm:pt>
    <dgm:pt modelId="{A467C58E-F0E4-4E87-9204-58EC454A0901}" type="pres">
      <dgm:prSet presAssocID="{1EAC7115-FA5E-4581-87F0-3908A7F95264}" presName="sibTrans" presStyleLbl="sibTrans1D1" presStyleIdx="12" presStyleCnt="15"/>
      <dgm:spPr/>
    </dgm:pt>
    <dgm:pt modelId="{6B96E225-C273-4A5E-B18C-2A5B80238E93}" type="pres">
      <dgm:prSet presAssocID="{1EAC7115-FA5E-4581-87F0-3908A7F95264}" presName="connectorText" presStyleLbl="sibTrans1D1" presStyleIdx="12" presStyleCnt="15"/>
      <dgm:spPr/>
    </dgm:pt>
    <dgm:pt modelId="{EAED4EE6-4538-4FF4-94AC-84DF6803C080}" type="pres">
      <dgm:prSet presAssocID="{71EF4057-F95F-45F8-B464-20F4B1771905}" presName="node" presStyleLbl="node1" presStyleIdx="13" presStyleCnt="16">
        <dgm:presLayoutVars>
          <dgm:bulletEnabled val="1"/>
        </dgm:presLayoutVars>
      </dgm:prSet>
      <dgm:spPr/>
    </dgm:pt>
    <dgm:pt modelId="{8E4030A0-916C-4164-A9D9-8A065ED308E6}" type="pres">
      <dgm:prSet presAssocID="{DD244F6A-89B9-47B0-BC31-63442FEBEAD6}" presName="sibTrans" presStyleLbl="sibTrans1D1" presStyleIdx="13" presStyleCnt="15"/>
      <dgm:spPr/>
    </dgm:pt>
    <dgm:pt modelId="{3DD5B7A1-47DA-4CB3-9507-300B690602CF}" type="pres">
      <dgm:prSet presAssocID="{DD244F6A-89B9-47B0-BC31-63442FEBEAD6}" presName="connectorText" presStyleLbl="sibTrans1D1" presStyleIdx="13" presStyleCnt="15"/>
      <dgm:spPr/>
    </dgm:pt>
    <dgm:pt modelId="{D5CFA11D-281F-49DF-9C92-EE80161553A1}" type="pres">
      <dgm:prSet presAssocID="{50B6D17B-85C2-491C-ABB5-87D7D79F675F}" presName="node" presStyleLbl="node1" presStyleIdx="14" presStyleCnt="16">
        <dgm:presLayoutVars>
          <dgm:bulletEnabled val="1"/>
        </dgm:presLayoutVars>
      </dgm:prSet>
      <dgm:spPr/>
    </dgm:pt>
    <dgm:pt modelId="{6E3E31AB-F3FA-4C8B-B5C4-5E03A290D80D}" type="pres">
      <dgm:prSet presAssocID="{4F16155E-A6C2-4EA5-B3F0-58FEB1A155C9}" presName="sibTrans" presStyleLbl="sibTrans1D1" presStyleIdx="14" presStyleCnt="15"/>
      <dgm:spPr/>
    </dgm:pt>
    <dgm:pt modelId="{A9965305-29A2-4A59-919A-3C0B625A16FD}" type="pres">
      <dgm:prSet presAssocID="{4F16155E-A6C2-4EA5-B3F0-58FEB1A155C9}" presName="connectorText" presStyleLbl="sibTrans1D1" presStyleIdx="14" presStyleCnt="15"/>
      <dgm:spPr/>
    </dgm:pt>
    <dgm:pt modelId="{8206523E-BD87-494C-A366-6B1DCB015FA0}" type="pres">
      <dgm:prSet presAssocID="{52E62413-9AB0-4648-B77C-3CAE2DA3FF84}" presName="node" presStyleLbl="node1" presStyleIdx="15" presStyleCnt="16">
        <dgm:presLayoutVars>
          <dgm:bulletEnabled val="1"/>
        </dgm:presLayoutVars>
      </dgm:prSet>
      <dgm:spPr/>
    </dgm:pt>
  </dgm:ptLst>
  <dgm:cxnLst>
    <dgm:cxn modelId="{3D199404-B335-41A4-8BED-C7D866FCB1B6}" srcId="{9066AD10-9669-4F74-B70D-B848ADCC9AEA}" destId="{673E2188-D555-4632-8EE6-A609929A60DD}" srcOrd="12" destOrd="0" parTransId="{DBC1C9A8-7858-4215-99F0-38CAE7CA7C11}" sibTransId="{1EAC7115-FA5E-4581-87F0-3908A7F95264}"/>
    <dgm:cxn modelId="{19005705-E3BD-4F3E-A9F2-29C624402520}" type="presOf" srcId="{3E47DBF6-8F5A-4E9F-94A1-9DFC7D64393E}" destId="{A765C82A-52EB-4FEB-8C93-FC22D75E2F1A}" srcOrd="1" destOrd="0" presId="urn:microsoft.com/office/officeart/2016/7/layout/RepeatingBendingProcessNew"/>
    <dgm:cxn modelId="{18EA3A06-C94C-4538-9564-9E3B4AE982C4}" type="presOf" srcId="{71EF4057-F95F-45F8-B464-20F4B1771905}" destId="{EAED4EE6-4538-4FF4-94AC-84DF6803C080}" srcOrd="0" destOrd="0" presId="urn:microsoft.com/office/officeart/2016/7/layout/RepeatingBendingProcessNew"/>
    <dgm:cxn modelId="{A8C93B0D-BA73-405E-A9CD-82A625FFDB39}" type="presOf" srcId="{35AECE16-A67F-40A5-BC2A-6D92C38721E8}" destId="{C54E9F1D-3112-479D-8231-A50FB6A9663A}" srcOrd="0" destOrd="0" presId="urn:microsoft.com/office/officeart/2016/7/layout/RepeatingBendingProcessNew"/>
    <dgm:cxn modelId="{63AB7217-0391-4EF8-9372-F5FBA1CCA4F7}" srcId="{9066AD10-9669-4F74-B70D-B848ADCC9AEA}" destId="{52E62413-9AB0-4648-B77C-3CAE2DA3FF84}" srcOrd="15" destOrd="0" parTransId="{E6CB3FA7-D6FF-4B3F-BDFF-DF1413AE7FE7}" sibTransId="{3FB3D577-CB21-4EED-9D46-B079EA37AEDB}"/>
    <dgm:cxn modelId="{59FD1519-01D1-44AF-BEFB-7D5023788C1A}" srcId="{9066AD10-9669-4F74-B70D-B848ADCC9AEA}" destId="{760E7D16-452E-4778-80C4-53C010747A8F}" srcOrd="9" destOrd="0" parTransId="{10190A86-5148-4E05-9CE0-A75960A347EF}" sibTransId="{46F64636-9A1B-4094-BE09-C4E23B6B38FD}"/>
    <dgm:cxn modelId="{F75D061A-7E17-452E-A00A-6EF3CE8ADDE1}" type="presOf" srcId="{1885730B-71EC-4C0A-BEFF-F4C7E4A6DC04}" destId="{46A1338B-6E84-4389-9B8C-1648CBBB9760}" srcOrd="1" destOrd="0" presId="urn:microsoft.com/office/officeart/2016/7/layout/RepeatingBendingProcessNew"/>
    <dgm:cxn modelId="{B82CEA1A-6BC6-46CB-B829-0549577EF9B5}" type="presOf" srcId="{B9445B92-D871-49A1-9A8A-1096CEE4793B}" destId="{99019560-D731-498D-ACF2-9210E5B75D84}" srcOrd="0" destOrd="0" presId="urn:microsoft.com/office/officeart/2016/7/layout/RepeatingBendingProcessNew"/>
    <dgm:cxn modelId="{83E10928-B035-4F5A-B680-7649BBC01CAA}" type="presOf" srcId="{4F16155E-A6C2-4EA5-B3F0-58FEB1A155C9}" destId="{6E3E31AB-F3FA-4C8B-B5C4-5E03A290D80D}" srcOrd="0" destOrd="0" presId="urn:microsoft.com/office/officeart/2016/7/layout/RepeatingBendingProcessNew"/>
    <dgm:cxn modelId="{6BA2BC2C-4AFA-41F0-B7C1-4248420769B6}" srcId="{9066AD10-9669-4F74-B70D-B848ADCC9AEA}" destId="{B0438429-3D14-4A4E-A599-CA74A14257B3}" srcOrd="6" destOrd="0" parTransId="{5734DCA1-A32C-43A3-9643-9921B4B813A3}" sibTransId="{B14D0139-9EE1-43F0-835B-F48FCA6F127C}"/>
    <dgm:cxn modelId="{1837042F-D384-4BF1-B82A-3B6B258E6FF7}" type="presOf" srcId="{5FEEC8FB-9BF5-40CC-B9D3-AF81A13A85A9}" destId="{CBD89C09-A92A-40F4-A9CF-D8FD5C1D63D4}" srcOrd="0" destOrd="0" presId="urn:microsoft.com/office/officeart/2016/7/layout/RepeatingBendingProcessNew"/>
    <dgm:cxn modelId="{F9D22030-8585-412A-A743-62474880C365}" type="presOf" srcId="{50B6D17B-85C2-491C-ABB5-87D7D79F675F}" destId="{D5CFA11D-281F-49DF-9C92-EE80161553A1}" srcOrd="0" destOrd="0" presId="urn:microsoft.com/office/officeart/2016/7/layout/RepeatingBendingProcessNew"/>
    <dgm:cxn modelId="{DD3E2535-6729-4824-A8FF-185C57411EED}" type="presOf" srcId="{D203B053-7A2D-4422-956D-6E18C0BD6AF6}" destId="{3BEA9CC3-2342-43AB-B7ED-FEFF1684D2C3}" srcOrd="1" destOrd="0" presId="urn:microsoft.com/office/officeart/2016/7/layout/RepeatingBendingProcessNew"/>
    <dgm:cxn modelId="{86256036-B957-449B-8A0E-5C0038754B71}" type="presOf" srcId="{46F64636-9A1B-4094-BE09-C4E23B6B38FD}" destId="{2115ADFC-D04A-4320-999E-D7ECC2DB1A1E}" srcOrd="0" destOrd="0" presId="urn:microsoft.com/office/officeart/2016/7/layout/RepeatingBendingProcessNew"/>
    <dgm:cxn modelId="{D91E295B-59F1-4B40-9A5B-082177704A2E}" type="presOf" srcId="{11DE6BD3-3ACE-41DB-94E1-48B560102EEE}" destId="{1860DDF3-7EBE-4461-87D6-345255273AB4}" srcOrd="0" destOrd="0" presId="urn:microsoft.com/office/officeart/2016/7/layout/RepeatingBendingProcessNew"/>
    <dgm:cxn modelId="{D4A78A60-4722-44B9-A003-122D37BEE15D}" type="presOf" srcId="{46F64636-9A1B-4094-BE09-C4E23B6B38FD}" destId="{73094F7C-2D0C-4041-A59F-92ED197FB2EC}" srcOrd="1" destOrd="0" presId="urn:microsoft.com/office/officeart/2016/7/layout/RepeatingBendingProcessNew"/>
    <dgm:cxn modelId="{B99C9563-37B9-4A5E-BB34-037750C7705D}" srcId="{9066AD10-9669-4F74-B70D-B848ADCC9AEA}" destId="{219FA2B6-8505-4848-8FCA-47F008523740}" srcOrd="4" destOrd="0" parTransId="{5CD09F81-6899-48D7-A94E-EAC36D6B491E}" sibTransId="{8D20D64B-964B-4A8A-AF99-62005324F4DE}"/>
    <dgm:cxn modelId="{87DA9D63-B6E7-4C86-BA02-0C36BB06DEC8}" srcId="{9066AD10-9669-4F74-B70D-B848ADCC9AEA}" destId="{A6AB38CF-26B1-49E1-8D8F-CDBC95EF2C76}" srcOrd="5" destOrd="0" parTransId="{083D3852-3C8C-4174-A98F-A8CE165F4390}" sibTransId="{897AB7A1-4B58-4947-AC81-4CB35014ED83}"/>
    <dgm:cxn modelId="{FBD83B45-6944-481A-930F-FB313F3775F7}" srcId="{9066AD10-9669-4F74-B70D-B848ADCC9AEA}" destId="{909E97D6-C813-4BF6-B174-D24DE0E410FF}" srcOrd="3" destOrd="0" parTransId="{945DE2ED-CB8E-4D30-8B8C-FF0E3D1E5DA3}" sibTransId="{E4A523F8-0051-4096-BC2C-792A7C159C69}"/>
    <dgm:cxn modelId="{9B44E965-A7F7-429A-8BF3-429C8C5F2DB7}" srcId="{9066AD10-9669-4F74-B70D-B848ADCC9AEA}" destId="{11DE6BD3-3ACE-41DB-94E1-48B560102EEE}" srcOrd="0" destOrd="0" parTransId="{061407AF-25B3-4384-AB4D-878807FF0BF0}" sibTransId="{936D266E-7D2C-481C-AAF4-BF161D2A7250}"/>
    <dgm:cxn modelId="{B13EE368-D612-4A28-9F5E-461056E26AED}" srcId="{9066AD10-9669-4F74-B70D-B848ADCC9AEA}" destId="{B6E4B0EB-14FF-41F7-8D60-11EA06E0A78F}" srcOrd="7" destOrd="0" parTransId="{C90684EB-59CC-4267-B402-C45242A81201}" sibTransId="{3E47DBF6-8F5A-4E9F-94A1-9DFC7D64393E}"/>
    <dgm:cxn modelId="{EA342C6C-CF20-4727-9B06-DC29DBCEE95A}" type="presOf" srcId="{760E7D16-452E-4778-80C4-53C010747A8F}" destId="{34810F06-1221-4E8C-AF58-98E51C43E5A8}" srcOrd="0" destOrd="0" presId="urn:microsoft.com/office/officeart/2016/7/layout/RepeatingBendingProcessNew"/>
    <dgm:cxn modelId="{E2291D52-9191-4823-AA0E-D6307A0F3BE4}" type="presOf" srcId="{35AECE16-A67F-40A5-BC2A-6D92C38721E8}" destId="{50B651CF-0625-4BC5-84B7-6BB5C3433E30}" srcOrd="1" destOrd="0" presId="urn:microsoft.com/office/officeart/2016/7/layout/RepeatingBendingProcessNew"/>
    <dgm:cxn modelId="{E5D57F73-0D8B-4CC8-AA42-5ED3D7A67E99}" type="presOf" srcId="{E4A523F8-0051-4096-BC2C-792A7C159C69}" destId="{8BD88F91-3ECF-48E3-9473-BA7A4D0A8CDF}" srcOrd="1" destOrd="0" presId="urn:microsoft.com/office/officeart/2016/7/layout/RepeatingBendingProcessNew"/>
    <dgm:cxn modelId="{84717E74-9106-4F3D-8B40-CA03066CC9A8}" type="presOf" srcId="{B6E4B0EB-14FF-41F7-8D60-11EA06E0A78F}" destId="{B81E3AB9-7C2E-4BE7-93BD-C03715E966FF}" srcOrd="0" destOrd="0" presId="urn:microsoft.com/office/officeart/2016/7/layout/RepeatingBendingProcessNew"/>
    <dgm:cxn modelId="{151FC674-A2DE-4690-AF13-709EA6E373F6}" type="presOf" srcId="{E4A523F8-0051-4096-BC2C-792A7C159C69}" destId="{CEEC9C0A-FBFC-43E5-88BF-16F40F3B6600}" srcOrd="0" destOrd="0" presId="urn:microsoft.com/office/officeart/2016/7/layout/RepeatingBendingProcessNew"/>
    <dgm:cxn modelId="{781D5A76-EBFB-4FD4-B830-060619910370}" type="presOf" srcId="{909E97D6-C813-4BF6-B174-D24DE0E410FF}" destId="{B2478E71-A3BC-4C29-ABA5-1CB05BE77E04}" srcOrd="0" destOrd="0" presId="urn:microsoft.com/office/officeart/2016/7/layout/RepeatingBendingProcessNew"/>
    <dgm:cxn modelId="{CEF19056-8631-46EE-9756-4F4BD70876C6}" srcId="{9066AD10-9669-4F74-B70D-B848ADCC9AEA}" destId="{71EF4057-F95F-45F8-B464-20F4B1771905}" srcOrd="13" destOrd="0" parTransId="{4313A326-E21C-4A13-A7B4-565DFFC68504}" sibTransId="{DD244F6A-89B9-47B0-BC31-63442FEBEAD6}"/>
    <dgm:cxn modelId="{4B9F8B78-4B1B-45F4-991C-5E15661A5FF4}" type="presOf" srcId="{673E2188-D555-4632-8EE6-A609929A60DD}" destId="{8EE5B10F-175F-46D7-B15C-299B38FEE7DC}" srcOrd="0" destOrd="0" presId="urn:microsoft.com/office/officeart/2016/7/layout/RepeatingBendingProcessNew"/>
    <dgm:cxn modelId="{C6036F5A-7C86-47A4-8EF3-1DCC2FC776A8}" type="presOf" srcId="{BB8A8BFB-E4D7-4BD5-997F-C4461137909C}" destId="{A1A0B3D6-4CEA-494F-80C8-475857E643EB}" srcOrd="1" destOrd="0" presId="urn:microsoft.com/office/officeart/2016/7/layout/RepeatingBendingProcessNew"/>
    <dgm:cxn modelId="{FF2EE97C-6620-42D6-9106-BDD2D8148B0F}" type="presOf" srcId="{936D266E-7D2C-481C-AAF4-BF161D2A7250}" destId="{745B8B72-40F0-4434-BAB3-EE10DB0C5FA9}" srcOrd="1" destOrd="0" presId="urn:microsoft.com/office/officeart/2016/7/layout/RepeatingBendingProcessNew"/>
    <dgm:cxn modelId="{1428B183-8C8B-4505-AD0C-AA2319330817}" srcId="{9066AD10-9669-4F74-B70D-B848ADCC9AEA}" destId="{389AD488-0E5F-4776-9840-0DC562780FBE}" srcOrd="1" destOrd="0" parTransId="{979ED6BF-6D56-475F-B785-72F465F96DDF}" sibTransId="{1885730B-71EC-4C0A-BEFF-F4C7E4A6DC04}"/>
    <dgm:cxn modelId="{333D8984-49C5-4B7B-A383-197F4E49F306}" type="presOf" srcId="{3E47DBF6-8F5A-4E9F-94A1-9DFC7D64393E}" destId="{DD83BBD1-8BC2-40A0-9451-BDB2C81AE913}" srcOrd="0" destOrd="0" presId="urn:microsoft.com/office/officeart/2016/7/layout/RepeatingBendingProcessNew"/>
    <dgm:cxn modelId="{75A26A86-8B18-4941-BD26-DF8A5EAC8C25}" type="presOf" srcId="{8D20D64B-964B-4A8A-AF99-62005324F4DE}" destId="{AA1E4C98-2F1C-49CB-B789-66BCFAE16161}" srcOrd="0" destOrd="0" presId="urn:microsoft.com/office/officeart/2016/7/layout/RepeatingBendingProcessNew"/>
    <dgm:cxn modelId="{23D3B887-131D-4043-9949-B53FA296428A}" type="presOf" srcId="{B14D0139-9EE1-43F0-835B-F48FCA6F127C}" destId="{794B1C3E-355A-4D3C-98D8-634A66929ED6}" srcOrd="0" destOrd="0" presId="urn:microsoft.com/office/officeart/2016/7/layout/RepeatingBendingProcessNew"/>
    <dgm:cxn modelId="{3C8C8289-AC23-4179-A3E2-DBB18F91D388}" srcId="{9066AD10-9669-4F74-B70D-B848ADCC9AEA}" destId="{B9445B92-D871-49A1-9A8A-1096CEE4793B}" srcOrd="10" destOrd="0" parTransId="{0A135EAC-E0E9-413D-B1BE-6C4C833E95F3}" sibTransId="{C2479414-F3DA-464F-8E08-090D773CAF8E}"/>
    <dgm:cxn modelId="{D4631E8C-3454-439D-A205-C80B363C9C32}" type="presOf" srcId="{1EAC7115-FA5E-4581-87F0-3908A7F95264}" destId="{6B96E225-C273-4A5E-B18C-2A5B80238E93}" srcOrd="1" destOrd="0" presId="urn:microsoft.com/office/officeart/2016/7/layout/RepeatingBendingProcessNew"/>
    <dgm:cxn modelId="{FAC2F48E-81CF-4AC2-A026-9AF43E35F072}" type="presOf" srcId="{C2479414-F3DA-464F-8E08-090D773CAF8E}" destId="{8645B645-F410-43E1-A1AB-7A9E8305FC7E}" srcOrd="0" destOrd="0" presId="urn:microsoft.com/office/officeart/2016/7/layout/RepeatingBendingProcessNew"/>
    <dgm:cxn modelId="{7EB61E8F-E47E-410C-8CC4-FC9E903DF320}" srcId="{9066AD10-9669-4F74-B70D-B848ADCC9AEA}" destId="{DACB9C37-EDEB-4FA2-91BB-7BABB0650DC8}" srcOrd="8" destOrd="0" parTransId="{AFC65B3A-5124-4BE6-8C9A-221D7925F2EB}" sibTransId="{BB8A8BFB-E4D7-4BD5-997F-C4461137909C}"/>
    <dgm:cxn modelId="{2FB67C90-3839-4B47-8F96-F13B0A03C991}" type="presOf" srcId="{52E62413-9AB0-4648-B77C-3CAE2DA3FF84}" destId="{8206523E-BD87-494C-A366-6B1DCB015FA0}" srcOrd="0" destOrd="0" presId="urn:microsoft.com/office/officeart/2016/7/layout/RepeatingBendingProcessNew"/>
    <dgm:cxn modelId="{F2657691-3074-42CC-BF7B-C0A6B22951E7}" type="presOf" srcId="{897AB7A1-4B58-4947-AC81-4CB35014ED83}" destId="{127BC253-6C34-49B0-BC8B-7257FD8A870D}" srcOrd="0" destOrd="0" presId="urn:microsoft.com/office/officeart/2016/7/layout/RepeatingBendingProcessNew"/>
    <dgm:cxn modelId="{DCF88894-0AFD-4943-BF45-8C72D4F24521}" type="presOf" srcId="{9066AD10-9669-4F74-B70D-B848ADCC9AEA}" destId="{B3215DE9-303C-4AE9-886F-82ABDD25B820}" srcOrd="0" destOrd="0" presId="urn:microsoft.com/office/officeart/2016/7/layout/RepeatingBendingProcessNew"/>
    <dgm:cxn modelId="{4A2134A2-E065-426F-8647-1B5990173210}" type="presOf" srcId="{DD244F6A-89B9-47B0-BC31-63442FEBEAD6}" destId="{3DD5B7A1-47DA-4CB3-9507-300B690602CF}" srcOrd="1" destOrd="0" presId="urn:microsoft.com/office/officeart/2016/7/layout/RepeatingBendingProcessNew"/>
    <dgm:cxn modelId="{AC6BF9A2-7D7B-4927-B09C-86FEEDA625D1}" type="presOf" srcId="{A6AB38CF-26B1-49E1-8D8F-CDBC95EF2C76}" destId="{02D33436-5E15-4D9F-9ED5-C7DFB1DB49ED}" srcOrd="0" destOrd="0" presId="urn:microsoft.com/office/officeart/2016/7/layout/RepeatingBendingProcessNew"/>
    <dgm:cxn modelId="{6F14C6A3-2492-42B6-A993-F76F4C0A1005}" type="presOf" srcId="{DACB9C37-EDEB-4FA2-91BB-7BABB0650DC8}" destId="{7A135FDB-9AAF-48D4-B44F-5BBDD39E7A09}" srcOrd="0" destOrd="0" presId="urn:microsoft.com/office/officeart/2016/7/layout/RepeatingBendingProcessNew"/>
    <dgm:cxn modelId="{CF7C3DA7-4628-480A-911A-8A4AD50EB7FF}" srcId="{9066AD10-9669-4F74-B70D-B848ADCC9AEA}" destId="{FDC3CECD-3BF3-48D0-90BD-C233F587EAD4}" srcOrd="2" destOrd="0" parTransId="{3529C162-F01D-45E2-AF80-90362AA1A47A}" sibTransId="{35AECE16-A67F-40A5-BC2A-6D92C38721E8}"/>
    <dgm:cxn modelId="{861F48A8-3461-478D-B86A-1037DF8E7732}" srcId="{9066AD10-9669-4F74-B70D-B848ADCC9AEA}" destId="{5FEEC8FB-9BF5-40CC-B9D3-AF81A13A85A9}" srcOrd="11" destOrd="0" parTransId="{D6C0DBEE-F957-4454-AE64-480BE23FD540}" sibTransId="{D203B053-7A2D-4422-956D-6E18C0BD6AF6}"/>
    <dgm:cxn modelId="{077A3CAD-EF8A-4BC3-9AD9-47AC4525E81F}" type="presOf" srcId="{FDC3CECD-3BF3-48D0-90BD-C233F587EAD4}" destId="{2291168B-0FCF-4589-9D84-440B3CF55516}" srcOrd="0" destOrd="0" presId="urn:microsoft.com/office/officeart/2016/7/layout/RepeatingBendingProcessNew"/>
    <dgm:cxn modelId="{B79F3DAD-7CFB-4311-B716-77B980F1978E}" type="presOf" srcId="{B0438429-3D14-4A4E-A599-CA74A14257B3}" destId="{4FF6E676-B1A3-4394-8B9E-C5415BF345C9}" srcOrd="0" destOrd="0" presId="urn:microsoft.com/office/officeart/2016/7/layout/RepeatingBendingProcessNew"/>
    <dgm:cxn modelId="{05158DAE-CEC2-4B26-977D-E39AFB5420AD}" type="presOf" srcId="{1885730B-71EC-4C0A-BEFF-F4C7E4A6DC04}" destId="{CEC2AD8A-C7EF-4F4C-AE57-47627497AB57}" srcOrd="0" destOrd="0" presId="urn:microsoft.com/office/officeart/2016/7/layout/RepeatingBendingProcessNew"/>
    <dgm:cxn modelId="{40CD57BD-F62D-4357-9A99-20F5E1E02CEC}" type="presOf" srcId="{8D20D64B-964B-4A8A-AF99-62005324F4DE}" destId="{CCF043E9-9CA8-42E8-BA33-40C3A05D2239}" srcOrd="1" destOrd="0" presId="urn:microsoft.com/office/officeart/2016/7/layout/RepeatingBendingProcessNew"/>
    <dgm:cxn modelId="{086762C0-8824-476F-ACD6-42CC5E8D656F}" srcId="{9066AD10-9669-4F74-B70D-B848ADCC9AEA}" destId="{50B6D17B-85C2-491C-ABB5-87D7D79F675F}" srcOrd="14" destOrd="0" parTransId="{5EFCEC04-E914-4B68-AC8A-1BFA2ABA5EB8}" sibTransId="{4F16155E-A6C2-4EA5-B3F0-58FEB1A155C9}"/>
    <dgm:cxn modelId="{06FE94C6-1A04-475B-8934-4B8ABBD515B5}" type="presOf" srcId="{219FA2B6-8505-4848-8FCA-47F008523740}" destId="{FB89D1B3-8F8E-48A7-AD5D-C1C893991E72}" srcOrd="0" destOrd="0" presId="urn:microsoft.com/office/officeart/2016/7/layout/RepeatingBendingProcessNew"/>
    <dgm:cxn modelId="{62E2A8C8-8201-41B9-9484-485E0D51D21E}" type="presOf" srcId="{B14D0139-9EE1-43F0-835B-F48FCA6F127C}" destId="{FECB5129-ABD9-42DB-AB44-EBB891980760}" srcOrd="1" destOrd="0" presId="urn:microsoft.com/office/officeart/2016/7/layout/RepeatingBendingProcessNew"/>
    <dgm:cxn modelId="{0192E5C8-3305-467E-AB76-78EDCEE17B8A}" type="presOf" srcId="{DD244F6A-89B9-47B0-BC31-63442FEBEAD6}" destId="{8E4030A0-916C-4164-A9D9-8A065ED308E6}" srcOrd="0" destOrd="0" presId="urn:microsoft.com/office/officeart/2016/7/layout/RepeatingBendingProcessNew"/>
    <dgm:cxn modelId="{59F50CC9-8E26-4877-A9B2-A062D359CCB3}" type="presOf" srcId="{D203B053-7A2D-4422-956D-6E18C0BD6AF6}" destId="{67C482B3-8468-42A4-A8CA-29A8C183BDE4}" srcOrd="0" destOrd="0" presId="urn:microsoft.com/office/officeart/2016/7/layout/RepeatingBendingProcessNew"/>
    <dgm:cxn modelId="{F24788CE-A325-45B1-864B-DC6B6E6D1FF9}" type="presOf" srcId="{389AD488-0E5F-4776-9840-0DC562780FBE}" destId="{1AE006C9-20A2-47C8-9430-0F2449FECB04}" srcOrd="0" destOrd="0" presId="urn:microsoft.com/office/officeart/2016/7/layout/RepeatingBendingProcessNew"/>
    <dgm:cxn modelId="{1B4053D6-A395-47A5-A7CB-657A102467CC}" type="presOf" srcId="{897AB7A1-4B58-4947-AC81-4CB35014ED83}" destId="{DC2606D5-1DF9-4BAC-AAA4-FE5F48AC68BD}" srcOrd="1" destOrd="0" presId="urn:microsoft.com/office/officeart/2016/7/layout/RepeatingBendingProcessNew"/>
    <dgm:cxn modelId="{1F4ACED9-49DC-40C4-85FF-C0F873501B0B}" type="presOf" srcId="{BB8A8BFB-E4D7-4BD5-997F-C4461137909C}" destId="{D38CE359-4F72-4DF8-94FD-E6C3B2F45E44}" srcOrd="0" destOrd="0" presId="urn:microsoft.com/office/officeart/2016/7/layout/RepeatingBendingProcessNew"/>
    <dgm:cxn modelId="{1E4694E0-7F01-4FBD-AEE0-428B46541432}" type="presOf" srcId="{1EAC7115-FA5E-4581-87F0-3908A7F95264}" destId="{A467C58E-F0E4-4E87-9204-58EC454A0901}" srcOrd="0" destOrd="0" presId="urn:microsoft.com/office/officeart/2016/7/layout/RepeatingBendingProcessNew"/>
    <dgm:cxn modelId="{D6B7E7E1-5F68-4866-8E0A-7A8BC0824185}" type="presOf" srcId="{936D266E-7D2C-481C-AAF4-BF161D2A7250}" destId="{2AE9DF41-01F6-45C5-B195-82E9F044C3C4}" srcOrd="0" destOrd="0" presId="urn:microsoft.com/office/officeart/2016/7/layout/RepeatingBendingProcessNew"/>
    <dgm:cxn modelId="{193334E9-4CBD-4E67-9950-6D7BE4A258F8}" type="presOf" srcId="{4F16155E-A6C2-4EA5-B3F0-58FEB1A155C9}" destId="{A9965305-29A2-4A59-919A-3C0B625A16FD}" srcOrd="1" destOrd="0" presId="urn:microsoft.com/office/officeart/2016/7/layout/RepeatingBendingProcessNew"/>
    <dgm:cxn modelId="{E2DE3BF8-D658-4824-91E0-C20BB252DB98}" type="presOf" srcId="{C2479414-F3DA-464F-8E08-090D773CAF8E}" destId="{CC1E4BD3-A4D4-40D9-BB0B-32456855E0D4}" srcOrd="1" destOrd="0" presId="urn:microsoft.com/office/officeart/2016/7/layout/RepeatingBendingProcessNew"/>
    <dgm:cxn modelId="{C1E71F0A-9DC8-486D-9093-B7273D69C986}" type="presParOf" srcId="{B3215DE9-303C-4AE9-886F-82ABDD25B820}" destId="{1860DDF3-7EBE-4461-87D6-345255273AB4}" srcOrd="0" destOrd="0" presId="urn:microsoft.com/office/officeart/2016/7/layout/RepeatingBendingProcessNew"/>
    <dgm:cxn modelId="{1BC5192F-D8C3-4DA6-88ED-9D212B34E20D}" type="presParOf" srcId="{B3215DE9-303C-4AE9-886F-82ABDD25B820}" destId="{2AE9DF41-01F6-45C5-B195-82E9F044C3C4}" srcOrd="1" destOrd="0" presId="urn:microsoft.com/office/officeart/2016/7/layout/RepeatingBendingProcessNew"/>
    <dgm:cxn modelId="{0FE3F032-5401-408D-BA28-2EC964415E98}" type="presParOf" srcId="{2AE9DF41-01F6-45C5-B195-82E9F044C3C4}" destId="{745B8B72-40F0-4434-BAB3-EE10DB0C5FA9}" srcOrd="0" destOrd="0" presId="urn:microsoft.com/office/officeart/2016/7/layout/RepeatingBendingProcessNew"/>
    <dgm:cxn modelId="{310D2DFC-E0E7-44A7-A573-299F35308F38}" type="presParOf" srcId="{B3215DE9-303C-4AE9-886F-82ABDD25B820}" destId="{1AE006C9-20A2-47C8-9430-0F2449FECB04}" srcOrd="2" destOrd="0" presId="urn:microsoft.com/office/officeart/2016/7/layout/RepeatingBendingProcessNew"/>
    <dgm:cxn modelId="{8759E5C6-1333-47CD-9A17-B6379C7C5499}" type="presParOf" srcId="{B3215DE9-303C-4AE9-886F-82ABDD25B820}" destId="{CEC2AD8A-C7EF-4F4C-AE57-47627497AB57}" srcOrd="3" destOrd="0" presId="urn:microsoft.com/office/officeart/2016/7/layout/RepeatingBendingProcessNew"/>
    <dgm:cxn modelId="{F7E66522-5AF1-46C7-91F4-3731650061E6}" type="presParOf" srcId="{CEC2AD8A-C7EF-4F4C-AE57-47627497AB57}" destId="{46A1338B-6E84-4389-9B8C-1648CBBB9760}" srcOrd="0" destOrd="0" presId="urn:microsoft.com/office/officeart/2016/7/layout/RepeatingBendingProcessNew"/>
    <dgm:cxn modelId="{49D4B3C8-C487-4F8E-81D5-1F56C2D90539}" type="presParOf" srcId="{B3215DE9-303C-4AE9-886F-82ABDD25B820}" destId="{2291168B-0FCF-4589-9D84-440B3CF55516}" srcOrd="4" destOrd="0" presId="urn:microsoft.com/office/officeart/2016/7/layout/RepeatingBendingProcessNew"/>
    <dgm:cxn modelId="{03DB390D-E2BE-441A-99E6-0D56C6D2B738}" type="presParOf" srcId="{B3215DE9-303C-4AE9-886F-82ABDD25B820}" destId="{C54E9F1D-3112-479D-8231-A50FB6A9663A}" srcOrd="5" destOrd="0" presId="urn:microsoft.com/office/officeart/2016/7/layout/RepeatingBendingProcessNew"/>
    <dgm:cxn modelId="{F0BC668A-FD3A-40DA-A989-E66C41AE159D}" type="presParOf" srcId="{C54E9F1D-3112-479D-8231-A50FB6A9663A}" destId="{50B651CF-0625-4BC5-84B7-6BB5C3433E30}" srcOrd="0" destOrd="0" presId="urn:microsoft.com/office/officeart/2016/7/layout/RepeatingBendingProcessNew"/>
    <dgm:cxn modelId="{83044C98-DAB4-4DBF-BD20-287CF5050F7A}" type="presParOf" srcId="{B3215DE9-303C-4AE9-886F-82ABDD25B820}" destId="{B2478E71-A3BC-4C29-ABA5-1CB05BE77E04}" srcOrd="6" destOrd="0" presId="urn:microsoft.com/office/officeart/2016/7/layout/RepeatingBendingProcessNew"/>
    <dgm:cxn modelId="{A00CCBE7-0184-4B91-85F9-FF41DFE09114}" type="presParOf" srcId="{B3215DE9-303C-4AE9-886F-82ABDD25B820}" destId="{CEEC9C0A-FBFC-43E5-88BF-16F40F3B6600}" srcOrd="7" destOrd="0" presId="urn:microsoft.com/office/officeart/2016/7/layout/RepeatingBendingProcessNew"/>
    <dgm:cxn modelId="{F86D03ED-4AF5-47A0-B8B4-D9BCD6AFC903}" type="presParOf" srcId="{CEEC9C0A-FBFC-43E5-88BF-16F40F3B6600}" destId="{8BD88F91-3ECF-48E3-9473-BA7A4D0A8CDF}" srcOrd="0" destOrd="0" presId="urn:microsoft.com/office/officeart/2016/7/layout/RepeatingBendingProcessNew"/>
    <dgm:cxn modelId="{DC9A5FFA-7BC3-4B18-9FBE-6596FE785155}" type="presParOf" srcId="{B3215DE9-303C-4AE9-886F-82ABDD25B820}" destId="{FB89D1B3-8F8E-48A7-AD5D-C1C893991E72}" srcOrd="8" destOrd="0" presId="urn:microsoft.com/office/officeart/2016/7/layout/RepeatingBendingProcessNew"/>
    <dgm:cxn modelId="{505F0D51-DACD-4A8E-ABAD-B266D7A3D270}" type="presParOf" srcId="{B3215DE9-303C-4AE9-886F-82ABDD25B820}" destId="{AA1E4C98-2F1C-49CB-B789-66BCFAE16161}" srcOrd="9" destOrd="0" presId="urn:microsoft.com/office/officeart/2016/7/layout/RepeatingBendingProcessNew"/>
    <dgm:cxn modelId="{D9A0A3D4-7175-43A2-93B0-474D0FCAB150}" type="presParOf" srcId="{AA1E4C98-2F1C-49CB-B789-66BCFAE16161}" destId="{CCF043E9-9CA8-42E8-BA33-40C3A05D2239}" srcOrd="0" destOrd="0" presId="urn:microsoft.com/office/officeart/2016/7/layout/RepeatingBendingProcessNew"/>
    <dgm:cxn modelId="{A0F35D43-065C-4B5A-90CE-FCBBCC9E73F7}" type="presParOf" srcId="{B3215DE9-303C-4AE9-886F-82ABDD25B820}" destId="{02D33436-5E15-4D9F-9ED5-C7DFB1DB49ED}" srcOrd="10" destOrd="0" presId="urn:microsoft.com/office/officeart/2016/7/layout/RepeatingBendingProcessNew"/>
    <dgm:cxn modelId="{BDC0693C-CCF8-4759-85F9-BF708B2A5307}" type="presParOf" srcId="{B3215DE9-303C-4AE9-886F-82ABDD25B820}" destId="{127BC253-6C34-49B0-BC8B-7257FD8A870D}" srcOrd="11" destOrd="0" presId="urn:microsoft.com/office/officeart/2016/7/layout/RepeatingBendingProcessNew"/>
    <dgm:cxn modelId="{A5B7C042-364A-498C-94E2-D8186B842460}" type="presParOf" srcId="{127BC253-6C34-49B0-BC8B-7257FD8A870D}" destId="{DC2606D5-1DF9-4BAC-AAA4-FE5F48AC68BD}" srcOrd="0" destOrd="0" presId="urn:microsoft.com/office/officeart/2016/7/layout/RepeatingBendingProcessNew"/>
    <dgm:cxn modelId="{FEF43048-18DF-4F64-B846-FECA0F70D348}" type="presParOf" srcId="{B3215DE9-303C-4AE9-886F-82ABDD25B820}" destId="{4FF6E676-B1A3-4394-8B9E-C5415BF345C9}" srcOrd="12" destOrd="0" presId="urn:microsoft.com/office/officeart/2016/7/layout/RepeatingBendingProcessNew"/>
    <dgm:cxn modelId="{4988CB42-0C4C-4AA5-A106-41030CA05871}" type="presParOf" srcId="{B3215DE9-303C-4AE9-886F-82ABDD25B820}" destId="{794B1C3E-355A-4D3C-98D8-634A66929ED6}" srcOrd="13" destOrd="0" presId="urn:microsoft.com/office/officeart/2016/7/layout/RepeatingBendingProcessNew"/>
    <dgm:cxn modelId="{76041524-FE72-44B0-8187-18A6ACDAD997}" type="presParOf" srcId="{794B1C3E-355A-4D3C-98D8-634A66929ED6}" destId="{FECB5129-ABD9-42DB-AB44-EBB891980760}" srcOrd="0" destOrd="0" presId="urn:microsoft.com/office/officeart/2016/7/layout/RepeatingBendingProcessNew"/>
    <dgm:cxn modelId="{3F7547B4-458B-4719-A892-941E22F0C8A5}" type="presParOf" srcId="{B3215DE9-303C-4AE9-886F-82ABDD25B820}" destId="{B81E3AB9-7C2E-4BE7-93BD-C03715E966FF}" srcOrd="14" destOrd="0" presId="urn:microsoft.com/office/officeart/2016/7/layout/RepeatingBendingProcessNew"/>
    <dgm:cxn modelId="{DFCF18C7-CC34-433D-8290-F383D2B4BB96}" type="presParOf" srcId="{B3215DE9-303C-4AE9-886F-82ABDD25B820}" destId="{DD83BBD1-8BC2-40A0-9451-BDB2C81AE913}" srcOrd="15" destOrd="0" presId="urn:microsoft.com/office/officeart/2016/7/layout/RepeatingBendingProcessNew"/>
    <dgm:cxn modelId="{03D18573-0883-4931-A9AE-E3F60F98AC9C}" type="presParOf" srcId="{DD83BBD1-8BC2-40A0-9451-BDB2C81AE913}" destId="{A765C82A-52EB-4FEB-8C93-FC22D75E2F1A}" srcOrd="0" destOrd="0" presId="urn:microsoft.com/office/officeart/2016/7/layout/RepeatingBendingProcessNew"/>
    <dgm:cxn modelId="{B25E5002-F8BD-4DDD-A8C5-91EF4DDCC794}" type="presParOf" srcId="{B3215DE9-303C-4AE9-886F-82ABDD25B820}" destId="{7A135FDB-9AAF-48D4-B44F-5BBDD39E7A09}" srcOrd="16" destOrd="0" presId="urn:microsoft.com/office/officeart/2016/7/layout/RepeatingBendingProcessNew"/>
    <dgm:cxn modelId="{75C5B464-8881-4EC1-B837-CA6FBAD7E6F1}" type="presParOf" srcId="{B3215DE9-303C-4AE9-886F-82ABDD25B820}" destId="{D38CE359-4F72-4DF8-94FD-E6C3B2F45E44}" srcOrd="17" destOrd="0" presId="urn:microsoft.com/office/officeart/2016/7/layout/RepeatingBendingProcessNew"/>
    <dgm:cxn modelId="{25AF032D-374E-42D6-83D3-4A7721E0C6E3}" type="presParOf" srcId="{D38CE359-4F72-4DF8-94FD-E6C3B2F45E44}" destId="{A1A0B3D6-4CEA-494F-80C8-475857E643EB}" srcOrd="0" destOrd="0" presId="urn:microsoft.com/office/officeart/2016/7/layout/RepeatingBendingProcessNew"/>
    <dgm:cxn modelId="{D05968A9-97BE-4C92-B024-77981EFECEEC}" type="presParOf" srcId="{B3215DE9-303C-4AE9-886F-82ABDD25B820}" destId="{34810F06-1221-4E8C-AF58-98E51C43E5A8}" srcOrd="18" destOrd="0" presId="urn:microsoft.com/office/officeart/2016/7/layout/RepeatingBendingProcessNew"/>
    <dgm:cxn modelId="{3C97D99B-EF6A-4981-9E85-74D89A700420}" type="presParOf" srcId="{B3215DE9-303C-4AE9-886F-82ABDD25B820}" destId="{2115ADFC-D04A-4320-999E-D7ECC2DB1A1E}" srcOrd="19" destOrd="0" presId="urn:microsoft.com/office/officeart/2016/7/layout/RepeatingBendingProcessNew"/>
    <dgm:cxn modelId="{86DD328A-E2D3-4D01-8C70-775546AAC8EC}" type="presParOf" srcId="{2115ADFC-D04A-4320-999E-D7ECC2DB1A1E}" destId="{73094F7C-2D0C-4041-A59F-92ED197FB2EC}" srcOrd="0" destOrd="0" presId="urn:microsoft.com/office/officeart/2016/7/layout/RepeatingBendingProcessNew"/>
    <dgm:cxn modelId="{FC75A5D9-7763-420D-B7D2-EADD4624413D}" type="presParOf" srcId="{B3215DE9-303C-4AE9-886F-82ABDD25B820}" destId="{99019560-D731-498D-ACF2-9210E5B75D84}" srcOrd="20" destOrd="0" presId="urn:microsoft.com/office/officeart/2016/7/layout/RepeatingBendingProcessNew"/>
    <dgm:cxn modelId="{516D7C08-359E-4466-BFF0-1639101E56C5}" type="presParOf" srcId="{B3215DE9-303C-4AE9-886F-82ABDD25B820}" destId="{8645B645-F410-43E1-A1AB-7A9E8305FC7E}" srcOrd="21" destOrd="0" presId="urn:microsoft.com/office/officeart/2016/7/layout/RepeatingBendingProcessNew"/>
    <dgm:cxn modelId="{EF442873-372C-4B3A-AE5F-2BA980D0F1B1}" type="presParOf" srcId="{8645B645-F410-43E1-A1AB-7A9E8305FC7E}" destId="{CC1E4BD3-A4D4-40D9-BB0B-32456855E0D4}" srcOrd="0" destOrd="0" presId="urn:microsoft.com/office/officeart/2016/7/layout/RepeatingBendingProcessNew"/>
    <dgm:cxn modelId="{A9FBA033-AFD9-4A09-8B87-735598C05E7A}" type="presParOf" srcId="{B3215DE9-303C-4AE9-886F-82ABDD25B820}" destId="{CBD89C09-A92A-40F4-A9CF-D8FD5C1D63D4}" srcOrd="22" destOrd="0" presId="urn:microsoft.com/office/officeart/2016/7/layout/RepeatingBendingProcessNew"/>
    <dgm:cxn modelId="{8549E96F-9947-4E9B-8BA7-A4096017A24B}" type="presParOf" srcId="{B3215DE9-303C-4AE9-886F-82ABDD25B820}" destId="{67C482B3-8468-42A4-A8CA-29A8C183BDE4}" srcOrd="23" destOrd="0" presId="urn:microsoft.com/office/officeart/2016/7/layout/RepeatingBendingProcessNew"/>
    <dgm:cxn modelId="{40455D4A-F3C4-4D24-8085-80DDB23FFF0A}" type="presParOf" srcId="{67C482B3-8468-42A4-A8CA-29A8C183BDE4}" destId="{3BEA9CC3-2342-43AB-B7ED-FEFF1684D2C3}" srcOrd="0" destOrd="0" presId="urn:microsoft.com/office/officeart/2016/7/layout/RepeatingBendingProcessNew"/>
    <dgm:cxn modelId="{55EA9B3C-4220-4EC9-BA38-40208D026672}" type="presParOf" srcId="{B3215DE9-303C-4AE9-886F-82ABDD25B820}" destId="{8EE5B10F-175F-46D7-B15C-299B38FEE7DC}" srcOrd="24" destOrd="0" presId="urn:microsoft.com/office/officeart/2016/7/layout/RepeatingBendingProcessNew"/>
    <dgm:cxn modelId="{BE137688-4D03-46FE-99B1-57C39329CE1C}" type="presParOf" srcId="{B3215DE9-303C-4AE9-886F-82ABDD25B820}" destId="{A467C58E-F0E4-4E87-9204-58EC454A0901}" srcOrd="25" destOrd="0" presId="urn:microsoft.com/office/officeart/2016/7/layout/RepeatingBendingProcessNew"/>
    <dgm:cxn modelId="{579199AB-50DB-41BF-812B-854B3101B4E8}" type="presParOf" srcId="{A467C58E-F0E4-4E87-9204-58EC454A0901}" destId="{6B96E225-C273-4A5E-B18C-2A5B80238E93}" srcOrd="0" destOrd="0" presId="urn:microsoft.com/office/officeart/2016/7/layout/RepeatingBendingProcessNew"/>
    <dgm:cxn modelId="{FEE58F49-E49F-40F9-AF31-E02184C1A9FD}" type="presParOf" srcId="{B3215DE9-303C-4AE9-886F-82ABDD25B820}" destId="{EAED4EE6-4538-4FF4-94AC-84DF6803C080}" srcOrd="26" destOrd="0" presId="urn:microsoft.com/office/officeart/2016/7/layout/RepeatingBendingProcessNew"/>
    <dgm:cxn modelId="{DEE74BB4-309E-4127-90D2-B88CC240CB80}" type="presParOf" srcId="{B3215DE9-303C-4AE9-886F-82ABDD25B820}" destId="{8E4030A0-916C-4164-A9D9-8A065ED308E6}" srcOrd="27" destOrd="0" presId="urn:microsoft.com/office/officeart/2016/7/layout/RepeatingBendingProcessNew"/>
    <dgm:cxn modelId="{B192B961-D468-4E75-AE92-DDCFFA33C33E}" type="presParOf" srcId="{8E4030A0-916C-4164-A9D9-8A065ED308E6}" destId="{3DD5B7A1-47DA-4CB3-9507-300B690602CF}" srcOrd="0" destOrd="0" presId="urn:microsoft.com/office/officeart/2016/7/layout/RepeatingBendingProcessNew"/>
    <dgm:cxn modelId="{A60B8B75-2DB5-425E-9DE6-C6B49D7F4322}" type="presParOf" srcId="{B3215DE9-303C-4AE9-886F-82ABDD25B820}" destId="{D5CFA11D-281F-49DF-9C92-EE80161553A1}" srcOrd="28" destOrd="0" presId="urn:microsoft.com/office/officeart/2016/7/layout/RepeatingBendingProcessNew"/>
    <dgm:cxn modelId="{56823F87-8A78-477E-91CF-5E102758DF7E}" type="presParOf" srcId="{B3215DE9-303C-4AE9-886F-82ABDD25B820}" destId="{6E3E31AB-F3FA-4C8B-B5C4-5E03A290D80D}" srcOrd="29" destOrd="0" presId="urn:microsoft.com/office/officeart/2016/7/layout/RepeatingBendingProcessNew"/>
    <dgm:cxn modelId="{236E640F-5F12-43F9-B1AA-C59E60E13C3D}" type="presParOf" srcId="{6E3E31AB-F3FA-4C8B-B5C4-5E03A290D80D}" destId="{A9965305-29A2-4A59-919A-3C0B625A16FD}" srcOrd="0" destOrd="0" presId="urn:microsoft.com/office/officeart/2016/7/layout/RepeatingBendingProcessNew"/>
    <dgm:cxn modelId="{D3E9195F-27B4-4461-9B70-0F691CB9A8D1}" type="presParOf" srcId="{B3215DE9-303C-4AE9-886F-82ABDD25B820}" destId="{8206523E-BD87-494C-A366-6B1DCB015FA0}" srcOrd="3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9DF41-01F6-45C5-B195-82E9F044C3C4}">
      <dsp:nvSpPr>
        <dsp:cNvPr id="0" name=""/>
        <dsp:cNvSpPr/>
      </dsp:nvSpPr>
      <dsp:spPr>
        <a:xfrm>
          <a:off x="860108" y="857848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38884" y="902578"/>
        <a:ext cx="9902" cy="1980"/>
      </dsp:txXfrm>
    </dsp:sp>
    <dsp:sp modelId="{1860DDF3-7EBE-4461-87D6-345255273AB4}">
      <dsp:nvSpPr>
        <dsp:cNvPr id="0" name=""/>
        <dsp:cNvSpPr/>
      </dsp:nvSpPr>
      <dsp:spPr>
        <a:xfrm>
          <a:off x="803" y="64523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Argentina</a:t>
          </a:r>
        </a:p>
      </dsp:txBody>
      <dsp:txXfrm>
        <a:off x="803" y="645237"/>
        <a:ext cx="861104" cy="516662"/>
      </dsp:txXfrm>
    </dsp:sp>
    <dsp:sp modelId="{CEC2AD8A-C7EF-4F4C-AE57-47627497AB57}">
      <dsp:nvSpPr>
        <dsp:cNvPr id="0" name=""/>
        <dsp:cNvSpPr/>
      </dsp:nvSpPr>
      <dsp:spPr>
        <a:xfrm>
          <a:off x="1919266" y="857848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8042" y="902578"/>
        <a:ext cx="9902" cy="1980"/>
      </dsp:txXfrm>
    </dsp:sp>
    <dsp:sp modelId="{1AE006C9-20A2-47C8-9430-0F2449FECB04}">
      <dsp:nvSpPr>
        <dsp:cNvPr id="0" name=""/>
        <dsp:cNvSpPr/>
      </dsp:nvSpPr>
      <dsp:spPr>
        <a:xfrm>
          <a:off x="1059962" y="64523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Bahamas</a:t>
          </a:r>
        </a:p>
      </dsp:txBody>
      <dsp:txXfrm>
        <a:off x="1059962" y="645237"/>
        <a:ext cx="861104" cy="516662"/>
      </dsp:txXfrm>
    </dsp:sp>
    <dsp:sp modelId="{C54E9F1D-3112-479D-8231-A50FB6A9663A}">
      <dsp:nvSpPr>
        <dsp:cNvPr id="0" name=""/>
        <dsp:cNvSpPr/>
      </dsp:nvSpPr>
      <dsp:spPr>
        <a:xfrm>
          <a:off x="2978425" y="857848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201" y="902578"/>
        <a:ext cx="9902" cy="1980"/>
      </dsp:txXfrm>
    </dsp:sp>
    <dsp:sp modelId="{2291168B-0FCF-4589-9D84-440B3CF55516}">
      <dsp:nvSpPr>
        <dsp:cNvPr id="0" name=""/>
        <dsp:cNvSpPr/>
      </dsp:nvSpPr>
      <dsp:spPr>
        <a:xfrm>
          <a:off x="2119121" y="64523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Barbados</a:t>
          </a:r>
        </a:p>
      </dsp:txBody>
      <dsp:txXfrm>
        <a:off x="2119121" y="645237"/>
        <a:ext cx="861104" cy="516662"/>
      </dsp:txXfrm>
    </dsp:sp>
    <dsp:sp modelId="{CEEC9C0A-FBFC-43E5-88BF-16F40F3B6600}">
      <dsp:nvSpPr>
        <dsp:cNvPr id="0" name=""/>
        <dsp:cNvSpPr/>
      </dsp:nvSpPr>
      <dsp:spPr>
        <a:xfrm>
          <a:off x="431356" y="1160100"/>
          <a:ext cx="3177475" cy="167454"/>
        </a:xfrm>
        <a:custGeom>
          <a:avLst/>
          <a:gdLst/>
          <a:ahLst/>
          <a:cxnLst/>
          <a:rect l="0" t="0" r="0" b="0"/>
          <a:pathLst>
            <a:path>
              <a:moveTo>
                <a:pt x="3177475" y="0"/>
              </a:moveTo>
              <a:lnTo>
                <a:pt x="3177475" y="100827"/>
              </a:lnTo>
              <a:lnTo>
                <a:pt x="0" y="100827"/>
              </a:lnTo>
              <a:lnTo>
                <a:pt x="0" y="16745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0502" y="1242836"/>
        <a:ext cx="159182" cy="1980"/>
      </dsp:txXfrm>
    </dsp:sp>
    <dsp:sp modelId="{B2478E71-A3BC-4C29-ABA5-1CB05BE77E04}">
      <dsp:nvSpPr>
        <dsp:cNvPr id="0" name=""/>
        <dsp:cNvSpPr/>
      </dsp:nvSpPr>
      <dsp:spPr>
        <a:xfrm>
          <a:off x="3178279" y="64523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Belize</a:t>
          </a:r>
        </a:p>
      </dsp:txBody>
      <dsp:txXfrm>
        <a:off x="3178279" y="645237"/>
        <a:ext cx="861104" cy="516662"/>
      </dsp:txXfrm>
    </dsp:sp>
    <dsp:sp modelId="{AA1E4C98-2F1C-49CB-B789-66BCFAE16161}">
      <dsp:nvSpPr>
        <dsp:cNvPr id="0" name=""/>
        <dsp:cNvSpPr/>
      </dsp:nvSpPr>
      <dsp:spPr>
        <a:xfrm>
          <a:off x="860108" y="1572565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38884" y="1617295"/>
        <a:ext cx="9902" cy="1980"/>
      </dsp:txXfrm>
    </dsp:sp>
    <dsp:sp modelId="{FB89D1B3-8F8E-48A7-AD5D-C1C893991E72}">
      <dsp:nvSpPr>
        <dsp:cNvPr id="0" name=""/>
        <dsp:cNvSpPr/>
      </dsp:nvSpPr>
      <dsp:spPr>
        <a:xfrm>
          <a:off x="803" y="1359954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Brazil</a:t>
          </a:r>
        </a:p>
      </dsp:txBody>
      <dsp:txXfrm>
        <a:off x="803" y="1359954"/>
        <a:ext cx="861104" cy="516662"/>
      </dsp:txXfrm>
    </dsp:sp>
    <dsp:sp modelId="{127BC253-6C34-49B0-BC8B-7257FD8A870D}">
      <dsp:nvSpPr>
        <dsp:cNvPr id="0" name=""/>
        <dsp:cNvSpPr/>
      </dsp:nvSpPr>
      <dsp:spPr>
        <a:xfrm>
          <a:off x="1919266" y="1572565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8042" y="1617295"/>
        <a:ext cx="9902" cy="1980"/>
      </dsp:txXfrm>
    </dsp:sp>
    <dsp:sp modelId="{02D33436-5E15-4D9F-9ED5-C7DFB1DB49ED}">
      <dsp:nvSpPr>
        <dsp:cNvPr id="0" name=""/>
        <dsp:cNvSpPr/>
      </dsp:nvSpPr>
      <dsp:spPr>
        <a:xfrm>
          <a:off x="1059962" y="1359954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Chile</a:t>
          </a:r>
        </a:p>
      </dsp:txBody>
      <dsp:txXfrm>
        <a:off x="1059962" y="1359954"/>
        <a:ext cx="861104" cy="516662"/>
      </dsp:txXfrm>
    </dsp:sp>
    <dsp:sp modelId="{794B1C3E-355A-4D3C-98D8-634A66929ED6}">
      <dsp:nvSpPr>
        <dsp:cNvPr id="0" name=""/>
        <dsp:cNvSpPr/>
      </dsp:nvSpPr>
      <dsp:spPr>
        <a:xfrm>
          <a:off x="2978425" y="1572565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201" y="1617295"/>
        <a:ext cx="9902" cy="1980"/>
      </dsp:txXfrm>
    </dsp:sp>
    <dsp:sp modelId="{4FF6E676-B1A3-4394-8B9E-C5415BF345C9}">
      <dsp:nvSpPr>
        <dsp:cNvPr id="0" name=""/>
        <dsp:cNvSpPr/>
      </dsp:nvSpPr>
      <dsp:spPr>
        <a:xfrm>
          <a:off x="2119121" y="1359954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Colombia</a:t>
          </a:r>
          <a:r>
            <a:rPr lang="en-US" sz="1300" kern="1200" dirty="0">
              <a:latin typeface="Calibri Light" panose="020F0302020204030204"/>
            </a:rPr>
            <a:t> </a:t>
          </a:r>
          <a:endParaRPr lang="en-US" sz="1300" kern="1200" dirty="0"/>
        </a:p>
      </dsp:txBody>
      <dsp:txXfrm>
        <a:off x="2119121" y="1359954"/>
        <a:ext cx="861104" cy="516662"/>
      </dsp:txXfrm>
    </dsp:sp>
    <dsp:sp modelId="{DD83BBD1-8BC2-40A0-9451-BDB2C81AE913}">
      <dsp:nvSpPr>
        <dsp:cNvPr id="0" name=""/>
        <dsp:cNvSpPr/>
      </dsp:nvSpPr>
      <dsp:spPr>
        <a:xfrm>
          <a:off x="431356" y="1874816"/>
          <a:ext cx="3177475" cy="167454"/>
        </a:xfrm>
        <a:custGeom>
          <a:avLst/>
          <a:gdLst/>
          <a:ahLst/>
          <a:cxnLst/>
          <a:rect l="0" t="0" r="0" b="0"/>
          <a:pathLst>
            <a:path>
              <a:moveTo>
                <a:pt x="3177475" y="0"/>
              </a:moveTo>
              <a:lnTo>
                <a:pt x="3177475" y="100827"/>
              </a:lnTo>
              <a:lnTo>
                <a:pt x="0" y="100827"/>
              </a:lnTo>
              <a:lnTo>
                <a:pt x="0" y="16745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0502" y="1957553"/>
        <a:ext cx="159182" cy="1980"/>
      </dsp:txXfrm>
    </dsp:sp>
    <dsp:sp modelId="{B81E3AB9-7C2E-4BE7-93BD-C03715E966FF}">
      <dsp:nvSpPr>
        <dsp:cNvPr id="0" name=""/>
        <dsp:cNvSpPr/>
      </dsp:nvSpPr>
      <dsp:spPr>
        <a:xfrm>
          <a:off x="3178279" y="1359954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Costa Rica</a:t>
          </a:r>
        </a:p>
      </dsp:txBody>
      <dsp:txXfrm>
        <a:off x="3178279" y="1359954"/>
        <a:ext cx="861104" cy="516662"/>
      </dsp:txXfrm>
    </dsp:sp>
    <dsp:sp modelId="{D38CE359-4F72-4DF8-94FD-E6C3B2F45E44}">
      <dsp:nvSpPr>
        <dsp:cNvPr id="0" name=""/>
        <dsp:cNvSpPr/>
      </dsp:nvSpPr>
      <dsp:spPr>
        <a:xfrm>
          <a:off x="860108" y="2287282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38884" y="2332012"/>
        <a:ext cx="9902" cy="1980"/>
      </dsp:txXfrm>
    </dsp:sp>
    <dsp:sp modelId="{7A135FDB-9AAF-48D4-B44F-5BBDD39E7A09}">
      <dsp:nvSpPr>
        <dsp:cNvPr id="0" name=""/>
        <dsp:cNvSpPr/>
      </dsp:nvSpPr>
      <dsp:spPr>
        <a:xfrm>
          <a:off x="803" y="2074671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Dominican Republic</a:t>
          </a:r>
        </a:p>
      </dsp:txBody>
      <dsp:txXfrm>
        <a:off x="803" y="2074671"/>
        <a:ext cx="861104" cy="516662"/>
      </dsp:txXfrm>
    </dsp:sp>
    <dsp:sp modelId="{2115ADFC-D04A-4320-999E-D7ECC2DB1A1E}">
      <dsp:nvSpPr>
        <dsp:cNvPr id="0" name=""/>
        <dsp:cNvSpPr/>
      </dsp:nvSpPr>
      <dsp:spPr>
        <a:xfrm>
          <a:off x="1919266" y="2287282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8042" y="2332012"/>
        <a:ext cx="9902" cy="1980"/>
      </dsp:txXfrm>
    </dsp:sp>
    <dsp:sp modelId="{34810F06-1221-4E8C-AF58-98E51C43E5A8}">
      <dsp:nvSpPr>
        <dsp:cNvPr id="0" name=""/>
        <dsp:cNvSpPr/>
      </dsp:nvSpPr>
      <dsp:spPr>
        <a:xfrm>
          <a:off x="1059962" y="2074671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Guatemala</a:t>
          </a:r>
        </a:p>
      </dsp:txBody>
      <dsp:txXfrm>
        <a:off x="1059962" y="2074671"/>
        <a:ext cx="861104" cy="516662"/>
      </dsp:txXfrm>
    </dsp:sp>
    <dsp:sp modelId="{8645B645-F410-43E1-A1AB-7A9E8305FC7E}">
      <dsp:nvSpPr>
        <dsp:cNvPr id="0" name=""/>
        <dsp:cNvSpPr/>
      </dsp:nvSpPr>
      <dsp:spPr>
        <a:xfrm>
          <a:off x="2978425" y="2287282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201" y="2332012"/>
        <a:ext cx="9902" cy="1980"/>
      </dsp:txXfrm>
    </dsp:sp>
    <dsp:sp modelId="{99019560-D731-498D-ACF2-9210E5B75D84}">
      <dsp:nvSpPr>
        <dsp:cNvPr id="0" name=""/>
        <dsp:cNvSpPr/>
      </dsp:nvSpPr>
      <dsp:spPr>
        <a:xfrm>
          <a:off x="2119121" y="2074671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Guyana</a:t>
          </a:r>
        </a:p>
      </dsp:txBody>
      <dsp:txXfrm>
        <a:off x="2119121" y="2074671"/>
        <a:ext cx="861104" cy="516662"/>
      </dsp:txXfrm>
    </dsp:sp>
    <dsp:sp modelId="{67C482B3-8468-42A4-A8CA-29A8C183BDE4}">
      <dsp:nvSpPr>
        <dsp:cNvPr id="0" name=""/>
        <dsp:cNvSpPr/>
      </dsp:nvSpPr>
      <dsp:spPr>
        <a:xfrm>
          <a:off x="431356" y="2589533"/>
          <a:ext cx="3177475" cy="167454"/>
        </a:xfrm>
        <a:custGeom>
          <a:avLst/>
          <a:gdLst/>
          <a:ahLst/>
          <a:cxnLst/>
          <a:rect l="0" t="0" r="0" b="0"/>
          <a:pathLst>
            <a:path>
              <a:moveTo>
                <a:pt x="3177475" y="0"/>
              </a:moveTo>
              <a:lnTo>
                <a:pt x="3177475" y="100827"/>
              </a:lnTo>
              <a:lnTo>
                <a:pt x="0" y="100827"/>
              </a:lnTo>
              <a:lnTo>
                <a:pt x="0" y="16745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40502" y="2672270"/>
        <a:ext cx="159182" cy="1980"/>
      </dsp:txXfrm>
    </dsp:sp>
    <dsp:sp modelId="{CBD89C09-A92A-40F4-A9CF-D8FD5C1D63D4}">
      <dsp:nvSpPr>
        <dsp:cNvPr id="0" name=""/>
        <dsp:cNvSpPr/>
      </dsp:nvSpPr>
      <dsp:spPr>
        <a:xfrm>
          <a:off x="3178279" y="2074671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Honduras</a:t>
          </a:r>
        </a:p>
      </dsp:txBody>
      <dsp:txXfrm>
        <a:off x="3178279" y="2074671"/>
        <a:ext cx="861104" cy="516662"/>
      </dsp:txXfrm>
    </dsp:sp>
    <dsp:sp modelId="{A467C58E-F0E4-4E87-9204-58EC454A0901}">
      <dsp:nvSpPr>
        <dsp:cNvPr id="0" name=""/>
        <dsp:cNvSpPr/>
      </dsp:nvSpPr>
      <dsp:spPr>
        <a:xfrm>
          <a:off x="860108" y="3001999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38884" y="3046728"/>
        <a:ext cx="9902" cy="1980"/>
      </dsp:txXfrm>
    </dsp:sp>
    <dsp:sp modelId="{8EE5B10F-175F-46D7-B15C-299B38FEE7DC}">
      <dsp:nvSpPr>
        <dsp:cNvPr id="0" name=""/>
        <dsp:cNvSpPr/>
      </dsp:nvSpPr>
      <dsp:spPr>
        <a:xfrm>
          <a:off x="803" y="278938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Panama</a:t>
          </a:r>
          <a:endParaRPr lang="en-US" sz="1300" kern="1200" dirty="0"/>
        </a:p>
      </dsp:txBody>
      <dsp:txXfrm>
        <a:off x="803" y="2789387"/>
        <a:ext cx="861104" cy="516662"/>
      </dsp:txXfrm>
    </dsp:sp>
    <dsp:sp modelId="{8E4030A0-916C-4164-A9D9-8A065ED308E6}">
      <dsp:nvSpPr>
        <dsp:cNvPr id="0" name=""/>
        <dsp:cNvSpPr/>
      </dsp:nvSpPr>
      <dsp:spPr>
        <a:xfrm>
          <a:off x="1919266" y="3001999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98042" y="3046728"/>
        <a:ext cx="9902" cy="1980"/>
      </dsp:txXfrm>
    </dsp:sp>
    <dsp:sp modelId="{EAED4EE6-4538-4FF4-94AC-84DF6803C080}">
      <dsp:nvSpPr>
        <dsp:cNvPr id="0" name=""/>
        <dsp:cNvSpPr/>
      </dsp:nvSpPr>
      <dsp:spPr>
        <a:xfrm>
          <a:off x="1059962" y="278938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Trinidad and Tobago</a:t>
          </a:r>
          <a:endParaRPr lang="en-US" sz="1300" kern="1200" dirty="0"/>
        </a:p>
      </dsp:txBody>
      <dsp:txXfrm>
        <a:off x="1059962" y="2789387"/>
        <a:ext cx="861104" cy="516662"/>
      </dsp:txXfrm>
    </dsp:sp>
    <dsp:sp modelId="{6E3E31AB-F3FA-4C8B-B5C4-5E03A290D80D}">
      <dsp:nvSpPr>
        <dsp:cNvPr id="0" name=""/>
        <dsp:cNvSpPr/>
      </dsp:nvSpPr>
      <dsp:spPr>
        <a:xfrm>
          <a:off x="2978425" y="3001999"/>
          <a:ext cx="1674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45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57201" y="3046728"/>
        <a:ext cx="9902" cy="1980"/>
      </dsp:txXfrm>
    </dsp:sp>
    <dsp:sp modelId="{D5CFA11D-281F-49DF-9C92-EE80161553A1}">
      <dsp:nvSpPr>
        <dsp:cNvPr id="0" name=""/>
        <dsp:cNvSpPr/>
      </dsp:nvSpPr>
      <dsp:spPr>
        <a:xfrm>
          <a:off x="2119121" y="278938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Suriname</a:t>
          </a:r>
        </a:p>
      </dsp:txBody>
      <dsp:txXfrm>
        <a:off x="2119121" y="2789387"/>
        <a:ext cx="861104" cy="516662"/>
      </dsp:txXfrm>
    </dsp:sp>
    <dsp:sp modelId="{8206523E-BD87-494C-A366-6B1DCB015FA0}">
      <dsp:nvSpPr>
        <dsp:cNvPr id="0" name=""/>
        <dsp:cNvSpPr/>
      </dsp:nvSpPr>
      <dsp:spPr>
        <a:xfrm>
          <a:off x="3178279" y="2789387"/>
          <a:ext cx="861104" cy="5166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95" tIns="44291" rIns="42195" bIns="44291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Uruguay</a:t>
          </a:r>
        </a:p>
      </dsp:txBody>
      <dsp:txXfrm>
        <a:off x="3178279" y="2789387"/>
        <a:ext cx="861104" cy="516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26T18:59:34.3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13282 7699 0 0 0,'0'0'0'0'0</inkml:trace>
</inkml:ink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069D99E-E73E-7F48-3B7F-6D45BF814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385" y="3128196"/>
            <a:ext cx="6857999" cy="2092170"/>
          </a:xfrm>
        </p:spPr>
        <p:txBody>
          <a:bodyPr anchor="b"/>
          <a:lstStyle>
            <a:lvl1pPr algn="ctr">
              <a:defRPr sz="6000" baseline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385" y="5399299"/>
            <a:ext cx="6858000" cy="27439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flipH="1">
            <a:off x="2949091" y="6402068"/>
            <a:ext cx="1426721" cy="365125"/>
          </a:xfrm>
        </p:spPr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 descr="A logo with a globe and text&#10;&#10;Description automatically generated">
            <a:extLst>
              <a:ext uri="{FF2B5EF4-FFF2-40B4-BE49-F238E27FC236}">
                <a16:creationId xmlns:a16="http://schemas.microsoft.com/office/drawing/2014/main" id="{D3487BC9-B794-5BCC-A6AA-527126703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582" y="599743"/>
            <a:ext cx="1507675" cy="14670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16119A-1B60-DDEC-E382-94285C6803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016" y="1727839"/>
            <a:ext cx="4988807" cy="1379882"/>
          </a:xfrm>
          <a:prstGeom prst="rect">
            <a:avLst/>
          </a:prstGeom>
          <a:effectLst>
            <a:outerShdw blurRad="38100" dist="38100" dir="3600000" algn="tl" rotWithShape="0">
              <a:prstClr val="black">
                <a:alpha val="58000"/>
              </a:prstClr>
            </a:outerShdw>
          </a:effectLst>
        </p:spPr>
      </p:pic>
      <p:pic>
        <p:nvPicPr>
          <p:cNvPr id="8" name="Picture 7" descr="A logo of a united states southern command&#10;&#10;Description automatically generated">
            <a:extLst>
              <a:ext uri="{FF2B5EF4-FFF2-40B4-BE49-F238E27FC236}">
                <a16:creationId xmlns:a16="http://schemas.microsoft.com/office/drawing/2014/main" id="{E4B0A8A8-FB48-AD74-767D-FD52695BE3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52547" y="6231219"/>
            <a:ext cx="359378" cy="494656"/>
          </a:xfrm>
          <a:prstGeom prst="rect">
            <a:avLst/>
          </a:prstGeom>
        </p:spPr>
      </p:pic>
      <p:pic>
        <p:nvPicPr>
          <p:cNvPr id="9" name="Picture 8" descr="A logo of a united states northern command&#10;&#10;Description automatically generated">
            <a:extLst>
              <a:ext uri="{FF2B5EF4-FFF2-40B4-BE49-F238E27FC236}">
                <a16:creationId xmlns:a16="http://schemas.microsoft.com/office/drawing/2014/main" id="{4EEF981A-8624-8E6F-AEE0-8AC35621D0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12185" y="6250485"/>
            <a:ext cx="475390" cy="475390"/>
          </a:xfrm>
          <a:prstGeom prst="rect">
            <a:avLst/>
          </a:prstGeom>
        </p:spPr>
      </p:pic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265297BD-588B-0930-B25C-55C3552AACE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953719" y="6250485"/>
            <a:ext cx="475390" cy="475390"/>
          </a:xfrm>
          <a:prstGeom prst="rect">
            <a:avLst/>
          </a:prstGeom>
        </p:spPr>
      </p:pic>
      <p:pic>
        <p:nvPicPr>
          <p:cNvPr id="11" name="Picture 10" descr="A logo of a department of defense&#10;&#10;Description automatically generated">
            <a:extLst>
              <a:ext uri="{FF2B5EF4-FFF2-40B4-BE49-F238E27FC236}">
                <a16:creationId xmlns:a16="http://schemas.microsoft.com/office/drawing/2014/main" id="{A9BD2492-70FD-FC58-0EA9-5726C53F34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0968" y="6256483"/>
            <a:ext cx="469392" cy="469392"/>
          </a:xfrm>
          <a:prstGeom prst="rect">
            <a:avLst/>
          </a:prstGeom>
        </p:spPr>
      </p:pic>
      <p:pic>
        <p:nvPicPr>
          <p:cNvPr id="12" name="Picture 11" descr="A logo with a globe and text&#10;&#10;Description automatically generated">
            <a:extLst>
              <a:ext uri="{FF2B5EF4-FFF2-40B4-BE49-F238E27FC236}">
                <a16:creationId xmlns:a16="http://schemas.microsoft.com/office/drawing/2014/main" id="{5E68671F-3381-9011-803F-43383CF8CB1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61512" y="6250486"/>
            <a:ext cx="466592" cy="469392"/>
          </a:xfrm>
          <a:prstGeom prst="rect">
            <a:avLst/>
          </a:prstGeom>
        </p:spPr>
      </p:pic>
      <p:pic>
        <p:nvPicPr>
          <p:cNvPr id="13" name="Picture 12" descr="A logo of a security agency&#10;&#10;Description automatically generated">
            <a:extLst>
              <a:ext uri="{FF2B5EF4-FFF2-40B4-BE49-F238E27FC236}">
                <a16:creationId xmlns:a16="http://schemas.microsoft.com/office/drawing/2014/main" id="{ACB3749B-8771-B76B-EAED-ECC18C1E91E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05731" y="6250485"/>
            <a:ext cx="475390" cy="4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4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66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BC20C-F785-09C4-1CD6-E3C344248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C1480-F6E2-1B6C-8EE1-2078FD4C5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94C471-D779-86DA-42DE-08A7041F3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BC5C2F-CDAA-DFE6-71E4-59D568B8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98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6429-EFEC-5984-182E-7FE4EEDA1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10378-702A-5DD5-D116-93448A2E8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B2806-9A4F-5A9F-8741-A9840CC6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6D6E6-C323-8296-74AE-122AADE6C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E8E19-7A65-1499-21B9-22387734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00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FC75-29D8-84CB-A349-50D062FB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D84C2-709B-84CB-F99B-79F03DC21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CF436-D918-A790-128B-EFB1BA07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1F115-F62A-C1F6-8789-7B6A7FA1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014EB-5F99-B571-B792-79C0D50B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9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D2CB-B86F-A21C-59BA-B28A700E1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3CB17-78AD-DFAE-87FD-D1DEAA8EA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DE8FC-FA2D-5656-DDF2-4E8AD81B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2AD05-7E0E-44E6-8679-3445ED1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3CBFA-AB33-A5D7-F0A7-D9C5DBD7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7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F765-98A8-E0CE-9EA0-CED7A6073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2854C-AE02-7ED0-BF1C-5A0129702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1489A-F39F-5616-021D-FD6123BB4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75C20-9AD5-F2DA-148B-D619DEC8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C3173-A2C3-DEE1-4759-2712E805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63381-BF34-707C-6DBC-7733E986F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27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291F-9328-FC87-D310-7B95D25B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9382A-6F1F-EF23-1B9B-BAF9A8846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7CD58-9C06-F812-5838-BF3611BC6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A5AD4-8842-A976-3BEB-36C194C30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7B181F-A40D-CCDF-F287-005D6AFED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C6D3B7-7180-A24D-2A2C-3CCA59646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8D2E7-5D3B-1016-A44A-B2246794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8928A-13FC-D79B-B3B8-7AEB61291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10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3963-0022-7399-BDDE-04AF1288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3DA24D-0C43-51C4-061C-20F0FBF40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4CA0B2-0A91-4187-ED2E-61CF08DD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F9FF1-BAB0-0307-86A7-E16162A5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9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8849B-D174-39F1-0B3F-40BE0B84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6B712-0BE7-5674-D45F-80CB46B4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19269-9565-0A7C-0E1D-7ECF6B15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40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35E0D-B939-C136-C2B7-5144D53B6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EAF9-C46A-F040-665E-47B0C60F0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A4301-167B-C855-3347-DE2054A07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759DC-E83A-1C30-EF5E-78319F81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B6FC8C-3328-FB53-11F3-0B50821A7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3D5B-C72F-91BF-23AE-E5747298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20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7116-B80A-99DE-46A4-1178D8DB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1381BE-68F8-6C72-AE97-F651C76D3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ECDDEF-DD07-69A4-BB56-AC1E7F594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7C50A-5728-F593-5BCB-8513DB672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9E543-9A92-2E4F-3113-DFFE7C35B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274CF-6AF1-B423-8997-A87411ADA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43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3FEC7-3527-A1E1-8926-8B92DAB5F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30240-78FD-D1F5-CC7A-D232B7352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02164-A40A-4CC6-8976-44DE2824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1B5A7-9B27-9E4B-0A4F-8F1343D2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1B784-5EF3-D1A2-CADB-7BD7DFA9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15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9831F3-7385-6169-889B-A0CDC66D1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C8423-5334-49E4-66B0-A853560EC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41CFC-37BE-EF0F-6ABD-1AC9A9F62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B93E9-2B50-C470-44E8-261AACE4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194B-5348-A5CE-0839-CED656D5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4A8717-FEE8-9CDF-1857-F73DAFD9E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653072"/>
            <a:ext cx="7886700" cy="491419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rgbClr val="00549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1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3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42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77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F5D169-0DE6-D3C9-EE64-A2242C3080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92"/>
          <a:stretch/>
        </p:blipFill>
        <p:spPr>
          <a:xfrm>
            <a:off x="0" y="-1613"/>
            <a:ext cx="9144000" cy="6842564"/>
          </a:xfrm>
          <a:prstGeom prst="rect">
            <a:avLst/>
          </a:prstGeom>
        </p:spPr>
      </p:pic>
      <p:pic>
        <p:nvPicPr>
          <p:cNvPr id="6" name="Picture 5" descr="A logo of a united states southern command&#10;&#10;Description automatically generated">
            <a:extLst>
              <a:ext uri="{FF2B5EF4-FFF2-40B4-BE49-F238E27FC236}">
                <a16:creationId xmlns:a16="http://schemas.microsoft.com/office/drawing/2014/main" id="{FAC5032F-0BC0-F05B-9A9D-089613C5DB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2547" y="6231219"/>
            <a:ext cx="359378" cy="494656"/>
          </a:xfrm>
          <a:prstGeom prst="rect">
            <a:avLst/>
          </a:prstGeom>
        </p:spPr>
      </p:pic>
      <p:pic>
        <p:nvPicPr>
          <p:cNvPr id="7" name="Picture 6" descr="A logo of a united states northern command&#10;&#10;Description automatically generated">
            <a:extLst>
              <a:ext uri="{FF2B5EF4-FFF2-40B4-BE49-F238E27FC236}">
                <a16:creationId xmlns:a16="http://schemas.microsoft.com/office/drawing/2014/main" id="{4F8136C0-C42C-1466-B58B-14E273E583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12185" y="6250485"/>
            <a:ext cx="475390" cy="475390"/>
          </a:xfrm>
          <a:prstGeom prst="rect">
            <a:avLst/>
          </a:prstGeom>
        </p:spPr>
      </p:pic>
      <p:pic>
        <p:nvPicPr>
          <p:cNvPr id="8" name="Picture 7" descr="A logo of a university&#10;&#10;Description automatically generated">
            <a:extLst>
              <a:ext uri="{FF2B5EF4-FFF2-40B4-BE49-F238E27FC236}">
                <a16:creationId xmlns:a16="http://schemas.microsoft.com/office/drawing/2014/main" id="{A5BB5752-EBA1-DA53-7F57-1B96ADAF9D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53719" y="6250485"/>
            <a:ext cx="475390" cy="475390"/>
          </a:xfrm>
          <a:prstGeom prst="rect">
            <a:avLst/>
          </a:prstGeom>
        </p:spPr>
      </p:pic>
      <p:pic>
        <p:nvPicPr>
          <p:cNvPr id="9" name="Picture 8" descr="A logo of a department of defense&#10;&#10;Description automatically generated">
            <a:extLst>
              <a:ext uri="{FF2B5EF4-FFF2-40B4-BE49-F238E27FC236}">
                <a16:creationId xmlns:a16="http://schemas.microsoft.com/office/drawing/2014/main" id="{018789A3-9F8A-167D-BF4D-3908111724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968" y="6256483"/>
            <a:ext cx="469392" cy="469392"/>
          </a:xfrm>
          <a:prstGeom prst="rect">
            <a:avLst/>
          </a:prstGeom>
        </p:spPr>
      </p:pic>
      <p:pic>
        <p:nvPicPr>
          <p:cNvPr id="10" name="Picture 9" descr="A logo with a globe and text&#10;&#10;Description automatically generated">
            <a:extLst>
              <a:ext uri="{FF2B5EF4-FFF2-40B4-BE49-F238E27FC236}">
                <a16:creationId xmlns:a16="http://schemas.microsoft.com/office/drawing/2014/main" id="{3981B653-87CC-487F-A722-E8E9FD050DE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1512" y="6250486"/>
            <a:ext cx="466592" cy="469392"/>
          </a:xfrm>
          <a:prstGeom prst="rect">
            <a:avLst/>
          </a:prstGeom>
        </p:spPr>
      </p:pic>
      <p:pic>
        <p:nvPicPr>
          <p:cNvPr id="11" name="Picture 10" descr="A logo of a security agency&#10;&#10;Description automatically generated">
            <a:extLst>
              <a:ext uri="{FF2B5EF4-FFF2-40B4-BE49-F238E27FC236}">
                <a16:creationId xmlns:a16="http://schemas.microsoft.com/office/drawing/2014/main" id="{CF96296E-4856-0CB0-DC37-1C8195C3754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405731" y="6250485"/>
            <a:ext cx="475390" cy="4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1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30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37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602326-6FF6-9D65-45F1-5EDB9A82C8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2" y="0"/>
            <a:ext cx="9130776" cy="62266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2867" y="324293"/>
            <a:ext cx="82176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63A11-0C56-4D66-855F-692F8C46F66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CEF91-4BB3-4EAA-90A6-E436DCE8E6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of a united states southern command&#10;&#10;Description automatically generated">
            <a:extLst>
              <a:ext uri="{FF2B5EF4-FFF2-40B4-BE49-F238E27FC236}">
                <a16:creationId xmlns:a16="http://schemas.microsoft.com/office/drawing/2014/main" id="{68A70D49-0A33-5A56-D294-22D2B913F6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52547" y="6231219"/>
            <a:ext cx="359378" cy="494656"/>
          </a:xfrm>
          <a:prstGeom prst="rect">
            <a:avLst/>
          </a:prstGeom>
        </p:spPr>
      </p:pic>
      <p:pic>
        <p:nvPicPr>
          <p:cNvPr id="9" name="Picture 8" descr="A logo of a united states northern command&#10;&#10;Description automatically generated">
            <a:extLst>
              <a:ext uri="{FF2B5EF4-FFF2-40B4-BE49-F238E27FC236}">
                <a16:creationId xmlns:a16="http://schemas.microsoft.com/office/drawing/2014/main" id="{80795A2B-4CF9-4EC6-2015-E86065B9A01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812185" y="6250485"/>
            <a:ext cx="475390" cy="475390"/>
          </a:xfrm>
          <a:prstGeom prst="rect">
            <a:avLst/>
          </a:prstGeom>
        </p:spPr>
      </p:pic>
      <p:pic>
        <p:nvPicPr>
          <p:cNvPr id="10" name="Picture 9" descr="A logo of a university&#10;&#10;Description automatically generated">
            <a:extLst>
              <a:ext uri="{FF2B5EF4-FFF2-40B4-BE49-F238E27FC236}">
                <a16:creationId xmlns:a16="http://schemas.microsoft.com/office/drawing/2014/main" id="{EFA0CA21-5CA1-5A4A-1B5F-3A0C075065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953719" y="6250485"/>
            <a:ext cx="475390" cy="475390"/>
          </a:xfrm>
          <a:prstGeom prst="rect">
            <a:avLst/>
          </a:prstGeom>
        </p:spPr>
      </p:pic>
      <p:pic>
        <p:nvPicPr>
          <p:cNvPr id="11" name="Picture 10" descr="A logo of a department of defense&#10;&#10;Description automatically generated">
            <a:extLst>
              <a:ext uri="{FF2B5EF4-FFF2-40B4-BE49-F238E27FC236}">
                <a16:creationId xmlns:a16="http://schemas.microsoft.com/office/drawing/2014/main" id="{2E8756DE-4528-BBE0-846E-75051736354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60968" y="6256483"/>
            <a:ext cx="469392" cy="469392"/>
          </a:xfrm>
          <a:prstGeom prst="rect">
            <a:avLst/>
          </a:prstGeom>
        </p:spPr>
      </p:pic>
      <p:pic>
        <p:nvPicPr>
          <p:cNvPr id="12" name="Picture 11" descr="A logo with a globe and text&#10;&#10;Description automatically generated">
            <a:extLst>
              <a:ext uri="{FF2B5EF4-FFF2-40B4-BE49-F238E27FC236}">
                <a16:creationId xmlns:a16="http://schemas.microsoft.com/office/drawing/2014/main" id="{183DECE5-2251-B929-1608-7202606F627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61512" y="6250486"/>
            <a:ext cx="466592" cy="469392"/>
          </a:xfrm>
          <a:prstGeom prst="rect">
            <a:avLst/>
          </a:prstGeom>
        </p:spPr>
      </p:pic>
      <p:pic>
        <p:nvPicPr>
          <p:cNvPr id="13" name="Picture 12" descr="A logo of a security agency&#10;&#10;Description automatically generated">
            <a:extLst>
              <a:ext uri="{FF2B5EF4-FFF2-40B4-BE49-F238E27FC236}">
                <a16:creationId xmlns:a16="http://schemas.microsoft.com/office/drawing/2014/main" id="{1ED8062E-B3F7-E7F8-E28C-F47BE8B631A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05731" y="6250485"/>
            <a:ext cx="475390" cy="47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C142D-2BE2-2B4F-4701-65FF33E19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090C4-AA1B-ED0C-C514-681A4A1F5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CA56A-9F74-07EE-5BB4-3AC4419C6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CF996-0DD9-9343-BEE7-B271FB870B41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B188D-A1B0-EDFD-AD0B-EA208C9FD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C7806-9013-FA84-F00A-62F011322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F168-F902-AF44-B17E-52BC43B53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1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150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2A46-5BF6-943B-65B0-F8F5898F8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67" y="3736871"/>
            <a:ext cx="9158023" cy="1405777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Latin American Issues</a:t>
            </a:r>
            <a:br>
              <a:rPr lang="en-US" sz="2800" dirty="0">
                <a:latin typeface="Arial"/>
                <a:cs typeface="Arial"/>
              </a:rPr>
            </a:br>
            <a:r>
              <a:rPr lang="en-US" sz="2800" i="1">
                <a:latin typeface="Arial"/>
                <a:cs typeface="Arial"/>
              </a:rPr>
              <a:t>Capstone Executive Spouse Development 2025</a:t>
            </a:r>
            <a:endParaRPr lang="en-US" sz="28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DEB3C-294F-9B0D-5300-6046F7D5E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67" y="5336723"/>
            <a:ext cx="9151011" cy="2884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>
                <a:latin typeface="Arial"/>
                <a:cs typeface="Arial"/>
              </a:rPr>
              <a:t>William Godnick, Ph.D.</a:t>
            </a:r>
            <a:endParaRPr lang="en-US" sz="2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C40CF-5E65-74CF-4628-B91B9D3C5212}"/>
              </a:ext>
            </a:extLst>
          </p:cNvPr>
          <p:cNvSpPr txBox="1"/>
          <p:nvPr/>
        </p:nvSpPr>
        <p:spPr>
          <a:xfrm>
            <a:off x="6336178" y="6419626"/>
            <a:ext cx="27425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cs typeface="Calibri"/>
              </a:rPr>
              <a:t>August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46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merican asset management giant ...">
            <a:extLst>
              <a:ext uri="{FF2B5EF4-FFF2-40B4-BE49-F238E27FC236}">
                <a16:creationId xmlns:a16="http://schemas.microsoft.com/office/drawing/2014/main" id="{00B20938-BD1D-B4F7-B0DD-06A3B2BE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951000"/>
            <a:ext cx="3968749" cy="495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ng Kong billionaire to sell Panama Canal ports to US firm - BBC News">
            <a:extLst>
              <a:ext uri="{FF2B5EF4-FFF2-40B4-BE49-F238E27FC236}">
                <a16:creationId xmlns:a16="http://schemas.microsoft.com/office/drawing/2014/main" id="{7AAAB214-B6E5-F448-C08F-92C0FA9C8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648" y="1038186"/>
            <a:ext cx="3968751" cy="478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8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5217F-7E6A-3043-FF4C-3EFC016B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9379" r="1562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C54F6-44EA-9EC4-2C46-E8226DDF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</a:t>
            </a:r>
          </a:p>
        </p:txBody>
      </p:sp>
    </p:spTree>
    <p:extLst>
      <p:ext uri="{BB962C8B-B14F-4D97-AF65-F5344CB8AC3E}">
        <p14:creationId xmlns:p14="http://schemas.microsoft.com/office/powerpoint/2010/main" val="566464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1A10B-9BF2-07C5-202F-9B6C887E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Last election……..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54DEE-F85C-5349-5CA7-F8820699D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900" dirty="0">
                <a:solidFill>
                  <a:srgbClr val="002060"/>
                </a:solidFill>
              </a:rPr>
              <a:t>Successful transition from one political party to another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38651-DA84-4733-D3CF-5E781DDA3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2060"/>
                </a:solidFill>
              </a:rPr>
              <a:t>Governing party remains in power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8621B5-C645-045E-8A2E-16BEEDA4A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  <a:ea typeface="Calibri"/>
                <a:cs typeface="Calibri"/>
              </a:rPr>
              <a:t>Ecuador</a:t>
            </a:r>
            <a:endParaRPr lang="en-US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Jamaica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2060"/>
                </a:solidFill>
                <a:cs typeface="Calibri"/>
              </a:rPr>
              <a:t>Mexico</a:t>
            </a:r>
            <a:endParaRPr lang="en-US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2060"/>
                </a:solidFill>
              </a:rPr>
              <a:t>Paraguay</a:t>
            </a:r>
          </a:p>
          <a:p>
            <a:r>
              <a:rPr lang="en-US" dirty="0">
                <a:solidFill>
                  <a:srgbClr val="002060"/>
                </a:solidFill>
              </a:rPr>
              <a:t>Bolivia*</a:t>
            </a:r>
            <a:endParaRPr lang="en-US" dirty="0">
              <a:solidFill>
                <a:srgbClr val="002060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rgbClr val="002060"/>
                </a:solidFill>
              </a:rPr>
              <a:t>El Salvador*</a:t>
            </a:r>
          </a:p>
          <a:p>
            <a:r>
              <a:rPr lang="en-US" dirty="0">
                <a:solidFill>
                  <a:srgbClr val="002060"/>
                </a:solidFill>
                <a:ea typeface="Calibri"/>
                <a:cs typeface="Calibri"/>
              </a:rPr>
              <a:t>Cuba**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Nicaragua**</a:t>
            </a:r>
          </a:p>
          <a:p>
            <a:r>
              <a:rPr lang="en-US" dirty="0">
                <a:solidFill>
                  <a:srgbClr val="002060"/>
                </a:solidFill>
              </a:rPr>
              <a:t>Venezuela**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1C929D04-0491-7624-EC4D-6DBE4FE13C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62240687"/>
              </p:ext>
            </p:extLst>
          </p:nvPr>
        </p:nvGraphicFramePr>
        <p:xfrm>
          <a:off x="457200" y="2313098"/>
          <a:ext cx="4040188" cy="395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82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54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BA34CF-E703-7452-8833-CA92E2030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51" y="643467"/>
            <a:ext cx="68566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numbers and a red line&#10;&#10;Description automatically generated">
            <a:extLst>
              <a:ext uri="{FF2B5EF4-FFF2-40B4-BE49-F238E27FC236}">
                <a16:creationId xmlns:a16="http://schemas.microsoft.com/office/drawing/2014/main" id="{ADF0B40B-393D-D9F3-2034-53B4459E8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10" y="64408"/>
            <a:ext cx="5189999" cy="6653846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6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94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2318D-1881-1D77-219B-8511198E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162" y="643467"/>
            <a:ext cx="39136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82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5504B-C8AE-4122-D4F8-1AE256D6C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FC2AE-AB9B-C757-29C1-B176113EA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 and Migration</a:t>
            </a:r>
          </a:p>
        </p:txBody>
      </p:sp>
    </p:spTree>
    <p:extLst>
      <p:ext uri="{BB962C8B-B14F-4D97-AF65-F5344CB8AC3E}">
        <p14:creationId xmlns:p14="http://schemas.microsoft.com/office/powerpoint/2010/main" val="3120799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B9A91D2-1CA8-5346-265A-9A1B2A978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4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14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rugs">
            <a:extLst>
              <a:ext uri="{FF2B5EF4-FFF2-40B4-BE49-F238E27FC236}">
                <a16:creationId xmlns:a16="http://schemas.microsoft.com/office/drawing/2014/main" id="{8A2C8F93-F4BD-5659-77C1-B3346319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6441" y="643466"/>
            <a:ext cx="479111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14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continent&#10;&#10;AI-generated content may be incorrect.">
            <a:extLst>
              <a:ext uri="{FF2B5EF4-FFF2-40B4-BE49-F238E27FC236}">
                <a16:creationId xmlns:a16="http://schemas.microsoft.com/office/drawing/2014/main" id="{339FF535-6566-DD17-EA51-D2C1E877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76"/>
            <a:ext cx="9144000" cy="66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D50F262-343C-4101-AB3C-9DA1072F7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wo men holding papers in their hands&#10;&#10;Description automatically generated">
            <a:extLst>
              <a:ext uri="{FF2B5EF4-FFF2-40B4-BE49-F238E27FC236}">
                <a16:creationId xmlns:a16="http://schemas.microsoft.com/office/drawing/2014/main" id="{21F5A9D6-764A-2012-D5AC-14DE431C2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508" r="3280"/>
          <a:stretch/>
        </p:blipFill>
        <p:spPr>
          <a:xfrm>
            <a:off x="5862097" y="-2"/>
            <a:ext cx="3281903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8" name="Content Placeholder 7" descr="A person in a suit and tie&#10;&#10;Description automatically generated">
            <a:extLst>
              <a:ext uri="{FF2B5EF4-FFF2-40B4-BE49-F238E27FC236}">
                <a16:creationId xmlns:a16="http://schemas.microsoft.com/office/drawing/2014/main" id="{A943A44D-A9AD-28B1-A0A7-97BDBBBFFA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815" r="15471"/>
          <a:stretch/>
        </p:blipFill>
        <p:spPr>
          <a:xfrm>
            <a:off x="2696553" y="33"/>
            <a:ext cx="3706723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0924B3-0260-445E-AFD7-9533C0D1B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97852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C34E8CB-B972-4A94-8469-315C10C2A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9878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DF77D-242F-6FAB-B25D-A7CB6D65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1511589"/>
            <a:ext cx="2573219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9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“U.S. Embassy asks for explanation from Government of Peru regarding suspension of coca eradication programs”</a:t>
            </a:r>
            <a:br>
              <a:rPr lang="en-US" sz="19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br>
              <a:rPr lang="en-US" sz="19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19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“Peru and China sign security and defense cooperation agreement”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4544568"/>
            <a:ext cx="256122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2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caribbean&#10;&#10;AI-generated content may be incorrect.">
            <a:extLst>
              <a:ext uri="{FF2B5EF4-FFF2-40B4-BE49-F238E27FC236}">
                <a16:creationId xmlns:a16="http://schemas.microsoft.com/office/drawing/2014/main" id="{6B5D8C17-49CC-D204-6B35-83AFEE41E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76"/>
            <a:ext cx="9144000" cy="66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6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hart: Where Do Venezuelans Emigrate To? | Statista">
            <a:extLst>
              <a:ext uri="{FF2B5EF4-FFF2-40B4-BE49-F238E27FC236}">
                <a16:creationId xmlns:a16="http://schemas.microsoft.com/office/drawing/2014/main" id="{83A69D39-274E-81B1-0EB7-31EACF52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467" y="64346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8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2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ow Tren de Aragua Controls the Destiny of Migrants from Venezuela to Chile">
            <a:extLst>
              <a:ext uri="{FF2B5EF4-FFF2-40B4-BE49-F238E27FC236}">
                <a16:creationId xmlns:a16="http://schemas.microsoft.com/office/drawing/2014/main" id="{41EFE867-4379-DDB8-5FC8-3A3990425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3573" y="643467"/>
            <a:ext cx="445685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76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versing US immigration set to grab market attention | Reuters">
            <a:extLst>
              <a:ext uri="{FF2B5EF4-FFF2-40B4-BE49-F238E27FC236}">
                <a16:creationId xmlns:a16="http://schemas.microsoft.com/office/drawing/2014/main" id="{B426F582-A82D-6247-FC8A-17CC2E9EF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251394"/>
            <a:ext cx="8178799" cy="43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31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84EF4A-259F-7A5F-812B-D4041C8B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6" y="740352"/>
            <a:ext cx="3543427" cy="2349446"/>
          </a:xfrm>
          <a:prstGeom prst="rect">
            <a:avLst/>
          </a:prstGeom>
        </p:spPr>
      </p:pic>
      <p:cxnSp>
        <p:nvCxnSpPr>
          <p:cNvPr id="8199" name="Straight Connector 8198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68410" y="1111170"/>
            <a:ext cx="828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9F02A55-2E00-D74E-75CD-09BF564CE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37" y="796918"/>
            <a:ext cx="3549705" cy="2236314"/>
          </a:xfrm>
          <a:prstGeom prst="rect">
            <a:avLst/>
          </a:prstGeom>
        </p:spPr>
      </p:pic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5227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7750" y="3428998"/>
            <a:ext cx="3141678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EECCDA5-73C7-8DE9-5C9E-808FDD798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36" y="3761628"/>
            <a:ext cx="3543427" cy="2365237"/>
          </a:xfrm>
          <a:prstGeom prst="rect">
            <a:avLst/>
          </a:prstGeom>
        </p:spPr>
      </p:pic>
      <p:pic>
        <p:nvPicPr>
          <p:cNvPr id="8194" name="Picture 2" descr="DVIDS - News - Honduran Secretary of Defense visits Soto Cano Air Base">
            <a:extLst>
              <a:ext uri="{FF2B5EF4-FFF2-40B4-BE49-F238E27FC236}">
                <a16:creationId xmlns:a16="http://schemas.microsoft.com/office/drawing/2014/main" id="{07B4A0A7-E5E0-C9BE-6C05-00379468F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277" y="3671316"/>
            <a:ext cx="3404625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37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153EDB2-4AAD-43F4-AE78-4D326C813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A3CB7779-72E2-4E92-AE18-6BBC335D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717" y="0"/>
            <a:ext cx="8323428" cy="6858000"/>
            <a:chOff x="547625" y="0"/>
            <a:chExt cx="11097905" cy="6858000"/>
          </a:xfrm>
        </p:grpSpPr>
        <p:sp>
          <p:nvSpPr>
            <p:cNvPr id="9226" name="Freeform: Shape 9225">
              <a:extLst>
                <a:ext uri="{FF2B5EF4-FFF2-40B4-BE49-F238E27FC236}">
                  <a16:creationId xmlns:a16="http://schemas.microsoft.com/office/drawing/2014/main" id="{175B9DA5-08BD-40EA-B06C-3D3CCD06A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07575" y="0"/>
              <a:ext cx="10345003" cy="6858000"/>
            </a:xfrm>
            <a:custGeom>
              <a:avLst/>
              <a:gdLst>
                <a:gd name="connsiteX0" fmla="*/ 7551973 w 9174595"/>
                <a:gd name="connsiteY0" fmla="*/ 0 h 6858000"/>
                <a:gd name="connsiteX1" fmla="*/ 5634635 w 9174595"/>
                <a:gd name="connsiteY1" fmla="*/ 0 h 6858000"/>
                <a:gd name="connsiteX2" fmla="*/ 5550590 w 9174595"/>
                <a:gd name="connsiteY2" fmla="*/ 0 h 6858000"/>
                <a:gd name="connsiteX3" fmla="*/ 5480986 w 9174595"/>
                <a:gd name="connsiteY3" fmla="*/ 0 h 6858000"/>
                <a:gd name="connsiteX4" fmla="*/ 4886240 w 9174595"/>
                <a:gd name="connsiteY4" fmla="*/ 0 h 6858000"/>
                <a:gd name="connsiteX5" fmla="*/ 4816638 w 9174595"/>
                <a:gd name="connsiteY5" fmla="*/ 0 h 6858000"/>
                <a:gd name="connsiteX6" fmla="*/ 4357958 w 9174595"/>
                <a:gd name="connsiteY6" fmla="*/ 0 h 6858000"/>
                <a:gd name="connsiteX7" fmla="*/ 4288354 w 9174595"/>
                <a:gd name="connsiteY7" fmla="*/ 0 h 6858000"/>
                <a:gd name="connsiteX8" fmla="*/ 3693608 w 9174595"/>
                <a:gd name="connsiteY8" fmla="*/ 0 h 6858000"/>
                <a:gd name="connsiteX9" fmla="*/ 3624006 w 9174595"/>
                <a:gd name="connsiteY9" fmla="*/ 0 h 6858000"/>
                <a:gd name="connsiteX10" fmla="*/ 3276448 w 9174595"/>
                <a:gd name="connsiteY10" fmla="*/ 0 h 6858000"/>
                <a:gd name="connsiteX11" fmla="*/ 1622622 w 9174595"/>
                <a:gd name="connsiteY11" fmla="*/ 0 h 6858000"/>
                <a:gd name="connsiteX12" fmla="*/ 1600504 w 9174595"/>
                <a:gd name="connsiteY12" fmla="*/ 14997 h 6858000"/>
                <a:gd name="connsiteX13" fmla="*/ 0 w 9174595"/>
                <a:gd name="connsiteY13" fmla="*/ 3621656 h 6858000"/>
                <a:gd name="connsiteX14" fmla="*/ 1873886 w 9174595"/>
                <a:gd name="connsiteY14" fmla="*/ 6374814 h 6858000"/>
                <a:gd name="connsiteX15" fmla="*/ 2390406 w 9174595"/>
                <a:gd name="connsiteY15" fmla="*/ 6780599 h 6858000"/>
                <a:gd name="connsiteX16" fmla="*/ 2502136 w 9174595"/>
                <a:gd name="connsiteY16" fmla="*/ 6858000 h 6858000"/>
                <a:gd name="connsiteX17" fmla="*/ 3276448 w 9174595"/>
                <a:gd name="connsiteY17" fmla="*/ 6858000 h 6858000"/>
                <a:gd name="connsiteX18" fmla="*/ 3624006 w 9174595"/>
                <a:gd name="connsiteY18" fmla="*/ 6858000 h 6858000"/>
                <a:gd name="connsiteX19" fmla="*/ 3693608 w 9174595"/>
                <a:gd name="connsiteY19" fmla="*/ 6858000 h 6858000"/>
                <a:gd name="connsiteX20" fmla="*/ 4288354 w 9174595"/>
                <a:gd name="connsiteY20" fmla="*/ 6858000 h 6858000"/>
                <a:gd name="connsiteX21" fmla="*/ 4357958 w 9174595"/>
                <a:gd name="connsiteY21" fmla="*/ 6858000 h 6858000"/>
                <a:gd name="connsiteX22" fmla="*/ 4816638 w 9174595"/>
                <a:gd name="connsiteY22" fmla="*/ 6858000 h 6858000"/>
                <a:gd name="connsiteX23" fmla="*/ 4886240 w 9174595"/>
                <a:gd name="connsiteY23" fmla="*/ 6858000 h 6858000"/>
                <a:gd name="connsiteX24" fmla="*/ 5480986 w 9174595"/>
                <a:gd name="connsiteY24" fmla="*/ 6858000 h 6858000"/>
                <a:gd name="connsiteX25" fmla="*/ 5550590 w 9174595"/>
                <a:gd name="connsiteY25" fmla="*/ 6858000 h 6858000"/>
                <a:gd name="connsiteX26" fmla="*/ 5634635 w 9174595"/>
                <a:gd name="connsiteY26" fmla="*/ 6858000 h 6858000"/>
                <a:gd name="connsiteX27" fmla="*/ 6672460 w 9174595"/>
                <a:gd name="connsiteY27" fmla="*/ 6858000 h 6858000"/>
                <a:gd name="connsiteX28" fmla="*/ 6784188 w 9174595"/>
                <a:gd name="connsiteY28" fmla="*/ 6780599 h 6858000"/>
                <a:gd name="connsiteX29" fmla="*/ 7300708 w 9174595"/>
                <a:gd name="connsiteY29" fmla="*/ 6374814 h 6858000"/>
                <a:gd name="connsiteX30" fmla="*/ 9174595 w 9174595"/>
                <a:gd name="connsiteY30" fmla="*/ 3621656 h 6858000"/>
                <a:gd name="connsiteX31" fmla="*/ 7574092 w 9174595"/>
                <a:gd name="connsiteY3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174595" h="6858000">
                  <a:moveTo>
                    <a:pt x="7551973" y="0"/>
                  </a:moveTo>
                  <a:lnTo>
                    <a:pt x="5634635" y="0"/>
                  </a:lnTo>
                  <a:lnTo>
                    <a:pt x="5550590" y="0"/>
                  </a:lnTo>
                  <a:lnTo>
                    <a:pt x="5480986" y="0"/>
                  </a:lnTo>
                  <a:lnTo>
                    <a:pt x="4886240" y="0"/>
                  </a:lnTo>
                  <a:lnTo>
                    <a:pt x="4816638" y="0"/>
                  </a:lnTo>
                  <a:lnTo>
                    <a:pt x="4357958" y="0"/>
                  </a:lnTo>
                  <a:lnTo>
                    <a:pt x="4288354" y="0"/>
                  </a:lnTo>
                  <a:lnTo>
                    <a:pt x="3693608" y="0"/>
                  </a:lnTo>
                  <a:lnTo>
                    <a:pt x="3624006" y="0"/>
                  </a:lnTo>
                  <a:lnTo>
                    <a:pt x="3276448" y="0"/>
                  </a:lnTo>
                  <a:lnTo>
                    <a:pt x="1622622" y="0"/>
                  </a:lnTo>
                  <a:lnTo>
                    <a:pt x="1600504" y="14997"/>
                  </a:lnTo>
                  <a:cubicBezTo>
                    <a:pt x="573594" y="754641"/>
                    <a:pt x="0" y="2093192"/>
                    <a:pt x="0" y="3621656"/>
                  </a:cubicBezTo>
                  <a:cubicBezTo>
                    <a:pt x="0" y="4969131"/>
                    <a:pt x="928496" y="5602839"/>
                    <a:pt x="1873886" y="6374814"/>
                  </a:cubicBezTo>
                  <a:cubicBezTo>
                    <a:pt x="2046046" y="6515397"/>
                    <a:pt x="2216632" y="6653108"/>
                    <a:pt x="2390406" y="6780599"/>
                  </a:cubicBezTo>
                  <a:lnTo>
                    <a:pt x="2502136" y="6858000"/>
                  </a:lnTo>
                  <a:lnTo>
                    <a:pt x="3276448" y="6858000"/>
                  </a:lnTo>
                  <a:lnTo>
                    <a:pt x="3624006" y="6858000"/>
                  </a:lnTo>
                  <a:lnTo>
                    <a:pt x="3693608" y="6858000"/>
                  </a:lnTo>
                  <a:lnTo>
                    <a:pt x="4288354" y="6858000"/>
                  </a:lnTo>
                  <a:lnTo>
                    <a:pt x="4357958" y="6858000"/>
                  </a:lnTo>
                  <a:lnTo>
                    <a:pt x="4816638" y="6858000"/>
                  </a:lnTo>
                  <a:lnTo>
                    <a:pt x="4886240" y="6858000"/>
                  </a:lnTo>
                  <a:lnTo>
                    <a:pt x="5480986" y="6858000"/>
                  </a:lnTo>
                  <a:lnTo>
                    <a:pt x="5550590" y="6858000"/>
                  </a:lnTo>
                  <a:lnTo>
                    <a:pt x="5634635" y="6858000"/>
                  </a:lnTo>
                  <a:lnTo>
                    <a:pt x="6672460" y="6858000"/>
                  </a:lnTo>
                  <a:lnTo>
                    <a:pt x="6784188" y="6780599"/>
                  </a:lnTo>
                  <a:cubicBezTo>
                    <a:pt x="6957963" y="6653108"/>
                    <a:pt x="7128548" y="6515397"/>
                    <a:pt x="7300708" y="6374814"/>
                  </a:cubicBezTo>
                  <a:cubicBezTo>
                    <a:pt x="8246100" y="5602839"/>
                    <a:pt x="9174595" y="4969131"/>
                    <a:pt x="9174595" y="3621656"/>
                  </a:cubicBezTo>
                  <a:cubicBezTo>
                    <a:pt x="9174595" y="2093192"/>
                    <a:pt x="8601001" y="754641"/>
                    <a:pt x="7574092" y="149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27" name="Freeform: Shape 9226">
              <a:extLst>
                <a:ext uri="{FF2B5EF4-FFF2-40B4-BE49-F238E27FC236}">
                  <a16:creationId xmlns:a16="http://schemas.microsoft.com/office/drawing/2014/main" id="{9EE62D72-11EF-40E9-BF23-0FCAEACDD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08673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9228" name="Freeform: Shape 9227">
              <a:extLst>
                <a:ext uri="{FF2B5EF4-FFF2-40B4-BE49-F238E27FC236}">
                  <a16:creationId xmlns:a16="http://schemas.microsoft.com/office/drawing/2014/main" id="{676336F2-6633-4E26-8760-05F94D87D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75235" y="0"/>
              <a:ext cx="2486322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9229" name="Freeform: Shape 9228">
              <a:extLst>
                <a:ext uri="{FF2B5EF4-FFF2-40B4-BE49-F238E27FC236}">
                  <a16:creationId xmlns:a16="http://schemas.microsoft.com/office/drawing/2014/main" id="{39F3102E-7749-422F-8F51-A148252B8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5" y="0"/>
              <a:ext cx="2209181" cy="6858000"/>
            </a:xfrm>
            <a:custGeom>
              <a:avLst/>
              <a:gdLst>
                <a:gd name="connsiteX0" fmla="*/ 955085 w 2209181"/>
                <a:gd name="connsiteY0" fmla="*/ 0 h 6858000"/>
                <a:gd name="connsiteX1" fmla="*/ 937727 w 2209181"/>
                <a:gd name="connsiteY1" fmla="*/ 0 h 6858000"/>
                <a:gd name="connsiteX2" fmla="*/ 963738 w 2209181"/>
                <a:gd name="connsiteY2" fmla="*/ 24346 h 6858000"/>
                <a:gd name="connsiteX3" fmla="*/ 2184004 w 2209181"/>
                <a:gd name="connsiteY3" fmla="*/ 3809420 h 6858000"/>
                <a:gd name="connsiteX4" fmla="*/ 218679 w 2209181"/>
                <a:gd name="connsiteY4" fmla="*/ 6681644 h 6858000"/>
                <a:gd name="connsiteX5" fmla="*/ 0 w 2209181"/>
                <a:gd name="connsiteY5" fmla="*/ 6858000 h 6858000"/>
                <a:gd name="connsiteX6" fmla="*/ 19349 w 2209181"/>
                <a:gd name="connsiteY6" fmla="*/ 6858000 h 6858000"/>
                <a:gd name="connsiteX7" fmla="*/ 236958 w 2209181"/>
                <a:gd name="connsiteY7" fmla="*/ 6682507 h 6858000"/>
                <a:gd name="connsiteX8" fmla="*/ 2202283 w 2209181"/>
                <a:gd name="connsiteY8" fmla="*/ 3810283 h 6858000"/>
                <a:gd name="connsiteX9" fmla="*/ 982018 w 2209181"/>
                <a:gd name="connsiteY9" fmla="*/ 2521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55085" y="0"/>
                  </a:moveTo>
                  <a:lnTo>
                    <a:pt x="937727" y="0"/>
                  </a:lnTo>
                  <a:lnTo>
                    <a:pt x="963738" y="24346"/>
                  </a:lnTo>
                  <a:cubicBezTo>
                    <a:pt x="1818009" y="885455"/>
                    <a:pt x="2251801" y="2269402"/>
                    <a:pt x="2184004" y="3809420"/>
                  </a:cubicBezTo>
                  <a:cubicBezTo>
                    <a:pt x="2120250" y="5257592"/>
                    <a:pt x="1181008" y="5895709"/>
                    <a:pt x="218679" y="6681644"/>
                  </a:cubicBezTo>
                  <a:lnTo>
                    <a:pt x="0" y="6858000"/>
                  </a:lnTo>
                  <a:lnTo>
                    <a:pt x="19349" y="6858000"/>
                  </a:lnTo>
                  <a:lnTo>
                    <a:pt x="236958" y="6682507"/>
                  </a:lnTo>
                  <a:cubicBezTo>
                    <a:pt x="1199288" y="5896573"/>
                    <a:pt x="2138530" y="5258455"/>
                    <a:pt x="2202283" y="3810283"/>
                  </a:cubicBezTo>
                  <a:cubicBezTo>
                    <a:pt x="2270080" y="2270266"/>
                    <a:pt x="1836289" y="886318"/>
                    <a:pt x="982018" y="2521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9230" name="Freeform: Shape 9229">
              <a:extLst>
                <a:ext uri="{FF2B5EF4-FFF2-40B4-BE49-F238E27FC236}">
                  <a16:creationId xmlns:a16="http://schemas.microsoft.com/office/drawing/2014/main" id="{871191CD-1211-4C40-9D45-449D9BE65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36349" y="0"/>
              <a:ext cx="2209181" cy="6858000"/>
            </a:xfrm>
            <a:custGeom>
              <a:avLst/>
              <a:gdLst>
                <a:gd name="connsiteX0" fmla="*/ 937727 w 2209181"/>
                <a:gd name="connsiteY0" fmla="*/ 0 h 6858000"/>
                <a:gd name="connsiteX1" fmla="*/ 955085 w 2209181"/>
                <a:gd name="connsiteY1" fmla="*/ 0 h 6858000"/>
                <a:gd name="connsiteX2" fmla="*/ 982018 w 2209181"/>
                <a:gd name="connsiteY2" fmla="*/ 25210 h 6858000"/>
                <a:gd name="connsiteX3" fmla="*/ 2202283 w 2209181"/>
                <a:gd name="connsiteY3" fmla="*/ 3810283 h 6858000"/>
                <a:gd name="connsiteX4" fmla="*/ 236958 w 2209181"/>
                <a:gd name="connsiteY4" fmla="*/ 6682507 h 6858000"/>
                <a:gd name="connsiteX5" fmla="*/ 19349 w 2209181"/>
                <a:gd name="connsiteY5" fmla="*/ 6858000 h 6858000"/>
                <a:gd name="connsiteX6" fmla="*/ 0 w 2209181"/>
                <a:gd name="connsiteY6" fmla="*/ 6858000 h 6858000"/>
                <a:gd name="connsiteX7" fmla="*/ 218679 w 2209181"/>
                <a:gd name="connsiteY7" fmla="*/ 6681644 h 6858000"/>
                <a:gd name="connsiteX8" fmla="*/ 2184004 w 2209181"/>
                <a:gd name="connsiteY8" fmla="*/ 3809420 h 6858000"/>
                <a:gd name="connsiteX9" fmla="*/ 963738 w 2209181"/>
                <a:gd name="connsiteY9" fmla="*/ 2434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181" h="6858000">
                  <a:moveTo>
                    <a:pt x="937727" y="0"/>
                  </a:moveTo>
                  <a:lnTo>
                    <a:pt x="955085" y="0"/>
                  </a:lnTo>
                  <a:lnTo>
                    <a:pt x="982018" y="25210"/>
                  </a:lnTo>
                  <a:cubicBezTo>
                    <a:pt x="1836289" y="886318"/>
                    <a:pt x="2270080" y="2270266"/>
                    <a:pt x="2202283" y="3810283"/>
                  </a:cubicBezTo>
                  <a:cubicBezTo>
                    <a:pt x="2138530" y="5258455"/>
                    <a:pt x="1199288" y="5896573"/>
                    <a:pt x="236958" y="6682507"/>
                  </a:cubicBezTo>
                  <a:lnTo>
                    <a:pt x="19349" y="6858000"/>
                  </a:lnTo>
                  <a:lnTo>
                    <a:pt x="0" y="6858000"/>
                  </a:lnTo>
                  <a:lnTo>
                    <a:pt x="218679" y="6681644"/>
                  </a:lnTo>
                  <a:cubicBezTo>
                    <a:pt x="1181008" y="5895709"/>
                    <a:pt x="2120250" y="5257592"/>
                    <a:pt x="2184004" y="3809420"/>
                  </a:cubicBezTo>
                  <a:cubicBezTo>
                    <a:pt x="2251801" y="2269402"/>
                    <a:pt x="1818009" y="885455"/>
                    <a:pt x="963738" y="24346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pic>
        <p:nvPicPr>
          <p:cNvPr id="9218" name="Picture 2" descr="Joint Interagency Task Force South | Key West FL">
            <a:extLst>
              <a:ext uri="{FF2B5EF4-FFF2-40B4-BE49-F238E27FC236}">
                <a16:creationId xmlns:a16="http://schemas.microsoft.com/office/drawing/2014/main" id="{393CE0F7-78EA-414D-85BE-7FE02C284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679" y="1072057"/>
            <a:ext cx="7732679" cy="49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05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6E171-37CA-503F-659E-055784ECC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238422"/>
            <a:ext cx="8178799" cy="43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32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D6AA1-A0E1-45F9-8E25-BAB809229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209BA2-6E94-8A56-003D-62D8A0360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57189"/>
            <a:ext cx="7886699" cy="12962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Interaction/Overlap with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13717-3533-0DC7-3AA8-1D4D4865D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49" y="2046851"/>
            <a:ext cx="7886699" cy="72891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8FAEA-A9D5-9A76-F659-95630B041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476782"/>
            <a:ext cx="7886699" cy="23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61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F7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Mexico beats China as U.S. top trading partner">
            <a:extLst>
              <a:ext uri="{FF2B5EF4-FFF2-40B4-BE49-F238E27FC236}">
                <a16:creationId xmlns:a16="http://schemas.microsoft.com/office/drawing/2014/main" id="{BC88FA50-A3C3-EA0A-3EF2-E97A7C94D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0" y="1128713"/>
            <a:ext cx="8178799" cy="460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73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ispanic Population to Reach 111 Million by 2060">
            <a:extLst>
              <a:ext uri="{FF2B5EF4-FFF2-40B4-BE49-F238E27FC236}">
                <a16:creationId xmlns:a16="http://schemas.microsoft.com/office/drawing/2014/main" id="{C092514B-4DB3-E8F1-C08E-0C85DA9E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466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62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48E5-EE1D-5B67-579E-56E03120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66CAB-3970-B47A-50ED-22090A4AA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Politics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Security/Migration</a:t>
            </a:r>
          </a:p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and overlap with US</a:t>
            </a:r>
          </a:p>
        </p:txBody>
      </p:sp>
    </p:spTree>
    <p:extLst>
      <p:ext uri="{BB962C8B-B14F-4D97-AF65-F5344CB8AC3E}">
        <p14:creationId xmlns:p14="http://schemas.microsoft.com/office/powerpoint/2010/main" val="2498984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Question: If U.S. Latinx/Hispanic community were a country... - Blog">
            <a:extLst>
              <a:ext uri="{FF2B5EF4-FFF2-40B4-BE49-F238E27FC236}">
                <a16:creationId xmlns:a16="http://schemas.microsoft.com/office/drawing/2014/main" id="{C39E6DED-DC17-DE0C-28B9-6180A0B4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56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63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DA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480060"/>
            <a:ext cx="409359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383C9F-3517-75AF-2A56-5A47727A0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30" y="643467"/>
            <a:ext cx="3690830" cy="5571066"/>
          </a:xfrm>
          <a:prstGeom prst="rect">
            <a:avLst/>
          </a:prstGeom>
        </p:spPr>
      </p:pic>
      <p:sp>
        <p:nvSpPr>
          <p:cNvPr id="15371" name="Rectangle 15370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4093590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merica's New Map">
            <a:extLst>
              <a:ext uri="{FF2B5EF4-FFF2-40B4-BE49-F238E27FC236}">
                <a16:creationId xmlns:a16="http://schemas.microsoft.com/office/drawing/2014/main" id="{AB3FA929-1387-E091-D9BC-B6D30AC3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85" y="1513881"/>
            <a:ext cx="3847338" cy="38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27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6654DF-3F23-6B47-3306-FDD7ACBA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86" y="4747718"/>
            <a:ext cx="493791" cy="493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2B42D5-46BB-8412-1DFD-B20A66B8B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00" y="3860020"/>
            <a:ext cx="493792" cy="493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DBE5DC-F4CC-9BF3-3215-9C77646D7DA4}"/>
              </a:ext>
            </a:extLst>
          </p:cNvPr>
          <p:cNvSpPr txBox="1"/>
          <p:nvPr/>
        </p:nvSpPr>
        <p:spPr>
          <a:xfrm>
            <a:off x="1135966" y="4824586"/>
            <a:ext cx="77768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/>
                <a:cs typeface="Arial"/>
              </a:rPr>
              <a:t>William J. Perry Center for Hemispheric Defense Studies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59CBAA-F1A8-484E-7C8E-E7B2F86F0F62}"/>
              </a:ext>
            </a:extLst>
          </p:cNvPr>
          <p:cNvSpPr txBox="1">
            <a:spLocks/>
          </p:cNvSpPr>
          <p:nvPr/>
        </p:nvSpPr>
        <p:spPr>
          <a:xfrm>
            <a:off x="0" y="463810"/>
            <a:ext cx="9144000" cy="7017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549F"/>
                </a:solidFill>
                <a:latin typeface="Arial"/>
                <a:ea typeface="+mn-ea"/>
                <a:cs typeface="Arial"/>
              </a:rPr>
              <a:t>Connect with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B07B06-4051-CC90-D510-8AC37FCA873E}"/>
              </a:ext>
            </a:extLst>
          </p:cNvPr>
          <p:cNvSpPr txBox="1"/>
          <p:nvPr/>
        </p:nvSpPr>
        <p:spPr>
          <a:xfrm>
            <a:off x="3491079" y="2884966"/>
            <a:ext cx="296444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err="1">
                <a:latin typeface="Arial"/>
                <a:cs typeface="Arial"/>
              </a:rPr>
              <a:t>wjpcenter.org</a:t>
            </a:r>
            <a:endParaRPr lang="en-US" sz="2800" b="1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F92004-E48E-D315-D26D-C8CB8581F599}"/>
              </a:ext>
            </a:extLst>
          </p:cNvPr>
          <p:cNvSpPr txBox="1"/>
          <p:nvPr/>
        </p:nvSpPr>
        <p:spPr>
          <a:xfrm>
            <a:off x="1135967" y="3989221"/>
            <a:ext cx="2964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err="1">
                <a:latin typeface="Arial"/>
                <a:cs typeface="Arial"/>
              </a:rPr>
              <a:t>PerryCenterOfficial</a:t>
            </a:r>
            <a:endParaRPr lang="en-US" sz="2200" b="1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62F025-209F-D676-CA44-6070C786B82A}"/>
              </a:ext>
            </a:extLst>
          </p:cNvPr>
          <p:cNvSpPr txBox="1"/>
          <p:nvPr/>
        </p:nvSpPr>
        <p:spPr>
          <a:xfrm>
            <a:off x="6516584" y="3911057"/>
            <a:ext cx="24528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0" err="1">
                <a:effectLst/>
                <a:latin typeface="Arial"/>
                <a:cs typeface="Arial"/>
              </a:rPr>
              <a:t>WJPerryCenter</a:t>
            </a:r>
            <a:endParaRPr lang="en-US" sz="2200" b="1">
              <a:latin typeface="Arial"/>
              <a:cs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40D1649-8ED7-14C4-1039-6A88C1BF947B}"/>
                  </a:ext>
                </a:extLst>
              </p14:cNvPr>
              <p14:cNvContentPartPr/>
              <p14:nvPr/>
            </p14:nvContentPartPr>
            <p14:xfrm>
              <a:off x="5808978" y="1574336"/>
              <a:ext cx="3212" cy="3212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40D1649-8ED7-14C4-1039-6A88C1BF94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8378" y="1413736"/>
                <a:ext cx="321200" cy="3212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50048A1-832B-2088-EAE1-220295F85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995" y="3947473"/>
            <a:ext cx="514382" cy="514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7E14AF-D1DF-2552-5965-F11AFEF75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9586" y="2848517"/>
            <a:ext cx="688128" cy="6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26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29B47-D47C-185E-6D81-A5EE8B3F1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24" y="365039"/>
            <a:ext cx="4806646" cy="597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40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7B7A2-C628-2B31-C14C-E077DED7B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522" b="6658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50C9EC-535B-A568-C23E-3863C6A0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Economics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25E34-F96A-C9D3-AB69-141E2A36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159404"/>
            <a:ext cx="6858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19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Visualize the Entire Global Economy in One Chart">
            <a:extLst>
              <a:ext uri="{FF2B5EF4-FFF2-40B4-BE49-F238E27FC236}">
                <a16:creationId xmlns:a16="http://schemas.microsoft.com/office/drawing/2014/main" id="{36ECB31D-0463-4257-8B3A-D957E325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007" y="643467"/>
            <a:ext cx="676998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05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C3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outh America: the largest export partners in 2000... - Maps on the Web">
            <a:extLst>
              <a:ext uri="{FF2B5EF4-FFF2-40B4-BE49-F238E27FC236}">
                <a16:creationId xmlns:a16="http://schemas.microsoft.com/office/drawing/2014/main" id="{C6E99C57-79E9-F0A8-0C5C-407DB86A5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466" y="643467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289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brant Latin American Exports">
            <a:extLst>
              <a:ext uri="{FF2B5EF4-FFF2-40B4-BE49-F238E27FC236}">
                <a16:creationId xmlns:a16="http://schemas.microsoft.com/office/drawing/2014/main" id="{80BDC5BD-4C15-0C46-D0AC-F581912D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6466" y="643466"/>
            <a:ext cx="55710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38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8452002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842A38-A4A5-E897-E23F-2143CBEB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79" y="393380"/>
            <a:ext cx="5741571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b="1" dirty="0">
                <a:solidFill>
                  <a:schemeClr val="bg2">
                    <a:lumMod val="10000"/>
                  </a:schemeClr>
                </a:solidFill>
              </a:rPr>
              <a:t>US tariffs</a:t>
            </a:r>
            <a:endParaRPr lang="en-US" sz="3100" b="1">
              <a:solidFill>
                <a:schemeClr val="bg2">
                  <a:lumMod val="10000"/>
                </a:schemeClr>
              </a:solidFill>
              <a:ea typeface="Calibri Light"/>
              <a:cs typeface="Calibri Light"/>
            </a:endParaRPr>
          </a:p>
        </p:txBody>
      </p:sp>
      <p:pic>
        <p:nvPicPr>
          <p:cNvPr id="5" name="Content Placeholder 4" descr="Just days before sweeping new tariffs were set to take effect, the U.S. and  the European Union reached a trade agreement locking in a 15% tariff  rate—half of what President Trump had">
            <a:extLst>
              <a:ext uri="{FF2B5EF4-FFF2-40B4-BE49-F238E27FC236}">
                <a16:creationId xmlns:a16="http://schemas.microsoft.com/office/drawing/2014/main" id="{244B4912-2790-DA1C-3594-48E1B8C70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76899" y="2337520"/>
            <a:ext cx="2694833" cy="3365190"/>
          </a:xfrm>
          <a:prstGeom prst="rect">
            <a:avLst/>
          </a:prstGeom>
        </p:spPr>
      </p:pic>
      <p:pic>
        <p:nvPicPr>
          <p:cNvPr id="6" name="Content Placeholder 5" descr="US tariffs could impact Latin America ...">
            <a:extLst>
              <a:ext uri="{FF2B5EF4-FFF2-40B4-BE49-F238E27FC236}">
                <a16:creationId xmlns:a16="http://schemas.microsoft.com/office/drawing/2014/main" id="{1DADDB19-D277-A6C5-32B8-3DCC9615E6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962679" y="2337520"/>
            <a:ext cx="2743508" cy="3365190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6277971"/>
            <a:ext cx="5163684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5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A07869D882648A96431C1019F6CCF" ma:contentTypeVersion="19" ma:contentTypeDescription="Create a new document." ma:contentTypeScope="" ma:versionID="1cd2c0d47ecd125179ab966c6a50b17b">
  <xsd:schema xmlns:xsd="http://www.w3.org/2001/XMLSchema" xmlns:xs="http://www.w3.org/2001/XMLSchema" xmlns:p="http://schemas.microsoft.com/office/2006/metadata/properties" xmlns:ns2="de724392-4127-4023-8022-f34e3e4712d3" xmlns:ns3="f3734251-b688-48a9-9868-3bcfaa349d34" targetNamespace="http://schemas.microsoft.com/office/2006/metadata/properties" ma:root="true" ma:fieldsID="18df0093ac54436201393f2711b201cf" ns2:_="" ns3:_="">
    <xsd:import namespace="de724392-4127-4023-8022-f34e3e4712d3"/>
    <xsd:import namespace="f3734251-b688-48a9-9868-3bcfaa349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24392-4127-4023-8022-f34e3e471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34031f-5af4-462f-909d-b01dcfe103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34251-b688-48a9-9868-3bcfaa349d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d13ab-b3d9-4dc2-81fa-676027a22dbf}" ma:internalName="TaxCatchAll" ma:showField="CatchAllData" ma:web="f3734251-b688-48a9-9868-3bcfaa349d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724392-4127-4023-8022-f34e3e4712d3">
      <Terms xmlns="http://schemas.microsoft.com/office/infopath/2007/PartnerControls"/>
    </lcf76f155ced4ddcb4097134ff3c332f>
    <TaxCatchAll xmlns="f3734251-b688-48a9-9868-3bcfaa349d34" xsi:nil="true"/>
  </documentManagement>
</p:properties>
</file>

<file path=customXml/itemProps1.xml><?xml version="1.0" encoding="utf-8"?>
<ds:datastoreItem xmlns:ds="http://schemas.openxmlformats.org/officeDocument/2006/customXml" ds:itemID="{5E5EE09C-5548-4533-9F02-7769A29E7C55}"/>
</file>

<file path=customXml/itemProps2.xml><?xml version="1.0" encoding="utf-8"?>
<ds:datastoreItem xmlns:ds="http://schemas.openxmlformats.org/officeDocument/2006/customXml" ds:itemID="{F828B099-48C4-4EFC-8B03-BE31B167C714}"/>
</file>

<file path=customXml/itemProps3.xml><?xml version="1.0" encoding="utf-8"?>
<ds:datastoreItem xmlns:ds="http://schemas.openxmlformats.org/officeDocument/2006/customXml" ds:itemID="{64A9E536-8A37-4D30-8F5D-EBDE417DED17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129</TotalTime>
  <Words>142</Words>
  <Application>Microsoft Office PowerPoint</Application>
  <PresentationFormat>On-screen Show (4:3)</PresentationFormat>
  <Paragraphs>47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Custom Design</vt:lpstr>
      <vt:lpstr>Latin American Issues Capstone Executive Spouse Development 2025</vt:lpstr>
      <vt:lpstr>“U.S. Embassy asks for explanation from Government of Peru regarding suspension of coca eradication programs”  “Peru and China sign security and defense cooperation agreement”</vt:lpstr>
      <vt:lpstr>Content</vt:lpstr>
      <vt:lpstr>PowerPoint Presentation</vt:lpstr>
      <vt:lpstr>Economics</vt:lpstr>
      <vt:lpstr>PowerPoint Presentation</vt:lpstr>
      <vt:lpstr>PowerPoint Presentation</vt:lpstr>
      <vt:lpstr>PowerPoint Presentation</vt:lpstr>
      <vt:lpstr>US tariffs</vt:lpstr>
      <vt:lpstr>PowerPoint Presentation</vt:lpstr>
      <vt:lpstr>Politics</vt:lpstr>
      <vt:lpstr>Last election……..</vt:lpstr>
      <vt:lpstr>PowerPoint Presentation</vt:lpstr>
      <vt:lpstr>PowerPoint Presentation</vt:lpstr>
      <vt:lpstr>PowerPoint Presentation</vt:lpstr>
      <vt:lpstr>Security and Migration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Interaction/Overlap with US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 Lebron, Gabrielli J CIV US WJPC</dc:creator>
  <cp:lastModifiedBy>Godnick, William H CIV US NDU</cp:lastModifiedBy>
  <cp:revision>66</cp:revision>
  <dcterms:created xsi:type="dcterms:W3CDTF">2023-10-26T13:57:14Z</dcterms:created>
  <dcterms:modified xsi:type="dcterms:W3CDTF">2025-08-04T14:30:38Z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0x0101008C3A07869D882648A96431C1019F6CCF</vt:lpwstr>
  </property>
</Properties>
</file>