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09" r:id="rId3"/>
  </p:sldMasterIdLst>
  <p:notesMasterIdLst>
    <p:notesMasterId r:id="rId8"/>
  </p:notesMasterIdLst>
  <p:sldIdLst>
    <p:sldId id="256" r:id="rId4"/>
    <p:sldId id="331" r:id="rId5"/>
    <p:sldId id="332" r:id="rId6"/>
    <p:sldId id="26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51"/>
    <a:srgbClr val="0000FF"/>
    <a:srgbClr val="99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4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F78535-1512-4B10-BD4B-804E3C31B559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3EFF82-0CD7-43F6-B0F3-A9BD3E7D06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F82-0CD7-43F6-B0F3-A9BD3E7D06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6" y="184372"/>
            <a:ext cx="1108404" cy="12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9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C930-2CC3-4D67-EE9C-160334A8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F7E64-5F17-97DF-AFA4-4CE13E010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D197C-77AE-47C1-4063-4DC6BF34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B5D65-4823-3989-3763-62581215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9F82-1ABC-34FD-5BA9-AAB25838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D6BF-CFC9-84BE-4216-7B7D302A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00095-1C2A-AA4F-BB06-DAB93D2B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C1723-AB2E-4847-CBEB-BDA2DF50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8553-C4A5-E62B-5388-972F56BB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A8F3D-BF9A-E771-B671-EFA259F4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45A8-B61C-C29A-8CA6-C09C198C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C0BB8-2784-6736-0F36-484350079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303A-DCE1-8171-A412-A9B658CF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1D46D-6FBE-0BBC-9FB2-A7509BCB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0EAE-8FA1-0C74-A843-895E932D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818B-49D6-3C4D-FDB5-6299F090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36BF-C75A-196A-AD08-7F1EABB6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288E9-442E-41C1-4C8E-FD5CA967C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E0FE9-B999-2FA3-FA34-EC1DD375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2D61C-B65B-E335-D464-D2E0F325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01400-852A-42FF-3817-B4B15DE4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50A0-F97B-E203-AF5D-0208284F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617E-C3A0-728E-8AB7-EE5BC4CB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B7E2C-8600-ACA0-1C10-8220755E1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AAB98-7C32-B835-B367-1E582F95D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1CB8C-732F-A14F-855D-2C4FC7F59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398D1-0681-FF1B-2BF2-0BDC84F8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B46B6-119F-0339-688C-C8ADBB5A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24A45-D4E6-3358-BFFF-968C259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50D9-B40E-67EF-FBB6-414EDC3D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27171-901A-444B-7FBA-B129FD07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57488-F8AC-FBCF-9007-884EEDCF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95C8-3FB3-81B4-6533-AFF9B736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7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E7AAC-3308-69F6-B432-999FE21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5FEF-1E62-EBC1-84DA-DF1B9507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E9FB0-158E-3E91-5FD9-ADF34654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3E4B-CBBF-4BC1-C343-597C4218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AAC2-C7E5-A7F5-8E44-DBC5AE8E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E801C-7E59-C00C-9C8C-0260CF803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02AC-750D-940F-E3B9-8FC7E5EC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87B59-4C11-08F7-0E9C-67558B87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359FF-BE80-2B69-18AD-AD04A6C9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75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C77E-EEC3-5474-516A-11B92CED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7F964-22A3-5B62-D7FA-D90C2070E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92EE1-D51E-D78F-85D5-992983CBC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000C4-B4E0-53AB-5020-785F3F49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08E76-97C8-165C-F519-43FCB084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1F478-C50C-C769-F3AC-FB6CFBD5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BED4-5470-9FA7-2FCD-539AA075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5D0F6-FD36-F884-F65D-EB90D890D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DFCA-0EAF-67D5-945A-B089275C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BC74-748C-3EF9-9F24-A2B6BD78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A88E3-A44F-D622-59BB-B6784B73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BA4B0-6A97-833B-A4E0-9B334ACB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5DD1C-A0EC-04A9-FA6A-985E46CAE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87BD-EA07-A21D-F50C-C3AC60B0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05778-4A91-85AB-21DF-F321647C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099CD-B9A1-4881-88B7-8A92CA93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9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3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0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4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2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320" y="263156"/>
            <a:ext cx="5059681" cy="43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6225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528" y="64817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88900" y="733424"/>
            <a:ext cx="12001500" cy="168275"/>
            <a:chOff x="0" y="576"/>
            <a:chExt cx="5282" cy="189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23" name="Rectangle 9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4" name="Rectangle 10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3" name="Rectangle 23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14" name="Rectangle 24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3A1558"/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rgbClr val="FFFFFF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</p:grpSp>
      </p:grp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0" y="-34702"/>
            <a:ext cx="1217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28" name="Footer Placeholder 4"/>
          <p:cNvSpPr txBox="1">
            <a:spLocks/>
          </p:cNvSpPr>
          <p:nvPr userDrawn="1"/>
        </p:nvSpPr>
        <p:spPr>
          <a:xfrm>
            <a:off x="0" y="6481717"/>
            <a:ext cx="12179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576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C1FE1-7C9B-8AE9-085F-4575596B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6FB7-76ED-3383-206A-BEBCAD936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6418-4A6E-631C-DB98-69BA33C3B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77C9-6F9D-4622-A71C-D383EC0FB0E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D235A-649F-DA66-9C54-33FF63594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CBD53-1E1F-B761-60D0-4B361A5B9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BC85-A66E-4C0C-8D6C-BC19E99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" y="1503243"/>
            <a:ext cx="12187735" cy="1690119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 Defense University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65" y="4274162"/>
            <a:ext cx="121920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tIns="46038" rIns="45720" bIns="46038" anchor="b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5pPr>
            <a:lvl6pPr marL="457166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6pPr>
            <a:lvl7pPr marL="914333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7pPr>
            <a:lvl8pPr marL="1371498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8pPr>
            <a:lvl9pPr marL="1828664"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0" i="0" kern="0" dirty="0">
                <a:latin typeface="Arial" panose="020B0604020202020204" pitchFamily="34" charset="0"/>
                <a:cs typeface="Arial" panose="020B0604020202020204" pitchFamily="34" charset="0"/>
              </a:rPr>
              <a:t>The overall classification of this brief is:</a:t>
            </a:r>
          </a:p>
          <a:p>
            <a:pPr algn="ctr">
              <a:defRPr/>
            </a:pPr>
            <a:r>
              <a:rPr lang="en-US" altLang="en-US" sz="2000" i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CUI//REL TO USA, FVEY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3157" y="5311225"/>
            <a:ext cx="4350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LTG Todd Isaacson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Director, J-6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Joint Staff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64" y="5466735"/>
            <a:ext cx="2870447" cy="904568"/>
            <a:chOff x="635001" y="5020249"/>
            <a:chExt cx="3267832" cy="904568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780516" y="5110961"/>
              <a:ext cx="312231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Joint Staff J-6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CAO: 19 February 2026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POC: JS J-6 Strategic Initiatives Group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Phone: 703-695-4890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5001" y="5020249"/>
              <a:ext cx="2955924" cy="904568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265" y="3008670"/>
            <a:ext cx="12187735" cy="1107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CAPSTONE 26-2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February 2026</a:t>
            </a:r>
            <a:endParaRPr lang="en-US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A35F-D63C-4C8A-3B22-A58ED928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C62599-AC80-D4FD-3BCD-A153407485B6}"/>
              </a:ext>
            </a:extLst>
          </p:cNvPr>
          <p:cNvSpPr txBox="1"/>
          <p:nvPr/>
        </p:nvSpPr>
        <p:spPr>
          <a:xfrm>
            <a:off x="5313124" y="6581001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65787-DF59-7306-E7FD-A3831CAAA227}"/>
              </a:ext>
            </a:extLst>
          </p:cNvPr>
          <p:cNvSpPr txBox="1"/>
          <p:nvPr/>
        </p:nvSpPr>
        <p:spPr>
          <a:xfrm>
            <a:off x="5313124" y="0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4CA41-647F-674D-DBF2-405C4DE194AD}"/>
              </a:ext>
            </a:extLst>
          </p:cNvPr>
          <p:cNvSpPr txBox="1"/>
          <p:nvPr/>
        </p:nvSpPr>
        <p:spPr>
          <a:xfrm>
            <a:off x="2639092" y="421341"/>
            <a:ext cx="6913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(U) Whom We Work With</a:t>
            </a:r>
          </a:p>
        </p:txBody>
      </p:sp>
      <p:pic>
        <p:nvPicPr>
          <p:cNvPr id="7" name="Picture 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2543F32-2AE2-4D20-2246-8192076A7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 b="7059"/>
          <a:stretch/>
        </p:blipFill>
        <p:spPr>
          <a:xfrm>
            <a:off x="309851" y="921682"/>
            <a:ext cx="11572299" cy="5651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53E8C9-091C-753C-61A2-2179D39196C3}"/>
              </a:ext>
            </a:extLst>
          </p:cNvPr>
          <p:cNvGrpSpPr/>
          <p:nvPr/>
        </p:nvGrpSpPr>
        <p:grpSpPr>
          <a:xfrm>
            <a:off x="312684" y="929582"/>
            <a:ext cx="11569465" cy="5651420"/>
            <a:chOff x="312684" y="929582"/>
            <a:chExt cx="11569465" cy="5651420"/>
          </a:xfrm>
        </p:grpSpPr>
        <p:pic>
          <p:nvPicPr>
            <p:cNvPr id="3" name="Picture 2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9EC11FE5-0E30-6973-64A3-49731FD49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6" b="6865"/>
            <a:stretch/>
          </p:blipFill>
          <p:spPr>
            <a:xfrm>
              <a:off x="312684" y="929582"/>
              <a:ext cx="11569465" cy="5651420"/>
            </a:xfrm>
            <a:prstGeom prst="rect">
              <a:avLst/>
            </a:prstGeom>
          </p:spPr>
        </p:pic>
        <p:pic>
          <p:nvPicPr>
            <p:cNvPr id="9" name="Picture 8" descr="Icon&#10;&#10;AI-generated content may be incorrect.">
              <a:extLst>
                <a:ext uri="{FF2B5EF4-FFF2-40B4-BE49-F238E27FC236}">
                  <a16:creationId xmlns:a16="http://schemas.microsoft.com/office/drawing/2014/main" id="{36895EDC-8809-D1E5-2D5E-E657B957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68" y="1225895"/>
              <a:ext cx="2841184" cy="2841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3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72FD-6122-E401-C16B-AA382C952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4E10C9-3F67-8542-4DAB-8150DF4593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39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30E7A-AE59-3D39-C38C-B43882ADCF2D}"/>
              </a:ext>
            </a:extLst>
          </p:cNvPr>
          <p:cNvSpPr txBox="1"/>
          <p:nvPr/>
        </p:nvSpPr>
        <p:spPr>
          <a:xfrm>
            <a:off x="5313124" y="6581001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8ED28-10A4-E81F-8287-981B2EB03B2D}"/>
              </a:ext>
            </a:extLst>
          </p:cNvPr>
          <p:cNvSpPr txBox="1"/>
          <p:nvPr/>
        </p:nvSpPr>
        <p:spPr>
          <a:xfrm>
            <a:off x="5313124" y="0"/>
            <a:ext cx="1565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B9E98-F123-CA48-2B32-40D2C4F649EA}"/>
              </a:ext>
            </a:extLst>
          </p:cNvPr>
          <p:cNvSpPr txBox="1"/>
          <p:nvPr/>
        </p:nvSpPr>
        <p:spPr>
          <a:xfrm>
            <a:off x="2639092" y="421341"/>
            <a:ext cx="6913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(U) Developing Capabilities</a:t>
            </a:r>
          </a:p>
        </p:txBody>
      </p:sp>
      <p:pic>
        <p:nvPicPr>
          <p:cNvPr id="5" name="Picture 4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2339D8E9-9203-F1E4-26C2-5388F9920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13885" r="11093"/>
          <a:stretch/>
        </p:blipFill>
        <p:spPr>
          <a:xfrm>
            <a:off x="-1" y="913784"/>
            <a:ext cx="12192001" cy="56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2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032000" y="1524000"/>
            <a:ext cx="8229600" cy="2484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Discussion / Q&amp;A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FC877-7DCC-4789-81BB-70A3854A3C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0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itus xmlns="http://schemas.titus.com/TitusProperties/">
  <TitusGUID xmlns="">839e156b-1e9c-4b82-9187-91deaf2c4e90</TitusGUID>
  <TitusMetadata xmlns="">eyJucyI6Imh0dHA6XC9cL3d3dy50aXR1cy5jb21cL25zXC9Kb2ludCBTZXJ2aWNlIFByb3ZpZGVyIiwicHJvcHMiOlt7Im4iOiJDbGFzc2lmaWNhdGlvbiIsInZhbHMiOlt7InZhbHVlIjoiTk8gQ0xBU1NJRklDQVRJT04gUkVRVUlSRUQifV19LHsibiI6IkRpc3NlbWluYXRpb24iLCJ2YWxzIjpbXX1dfQ==</TitusMetadata>
</titu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3A07869D882648A96431C1019F6CCF" ma:contentTypeVersion="19" ma:contentTypeDescription="Create a new document." ma:contentTypeScope="" ma:versionID="70b5f66924413199460f137349dd1b2a">
  <xsd:schema xmlns:xsd="http://www.w3.org/2001/XMLSchema" xmlns:xs="http://www.w3.org/2001/XMLSchema" xmlns:p="http://schemas.microsoft.com/office/2006/metadata/properties" xmlns:ns2="de724392-4127-4023-8022-f34e3e4712d3" xmlns:ns3="f3734251-b688-48a9-9868-3bcfaa349d34" targetNamespace="http://schemas.microsoft.com/office/2006/metadata/properties" ma:root="true" ma:fieldsID="b74bee998377d9acded46573490334e8" ns2:_="" ns3:_="">
    <xsd:import namespace="de724392-4127-4023-8022-f34e3e4712d3"/>
    <xsd:import namespace="f3734251-b688-48a9-9868-3bcfaa349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24392-4127-4023-8022-f34e3e471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34031f-5af4-462f-909d-b01dcfe103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34251-b688-48a9-9868-3bcfaa349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1d13ab-b3d9-4dc2-81fa-676027a22dbf}" ma:internalName="TaxCatchAll" ma:showField="CatchAllData" ma:web="f3734251-b688-48a9-9868-3bcfaa349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724392-4127-4023-8022-f34e3e4712d3">
      <Terms xmlns="http://schemas.microsoft.com/office/infopath/2007/PartnerControls"/>
    </lcf76f155ced4ddcb4097134ff3c332f>
    <TaxCatchAll xmlns="f3734251-b688-48a9-9868-3bcfaa349d34" xsi:nil="true"/>
  </documentManagement>
</p:properties>
</file>

<file path=customXml/itemProps1.xml><?xml version="1.0" encoding="utf-8"?>
<ds:datastoreItem xmlns:ds="http://schemas.openxmlformats.org/officeDocument/2006/customXml" ds:itemID="{F8E6E161-47AA-49DB-A3D7-A44B9D3FBD88}">
  <ds:schemaRefs>
    <ds:schemaRef ds:uri="http://schemas.titus.com/TitusProperties/"/>
    <ds:schemaRef ds:uri=""/>
  </ds:schemaRefs>
</ds:datastoreItem>
</file>

<file path=customXml/itemProps2.xml><?xml version="1.0" encoding="utf-8"?>
<ds:datastoreItem xmlns:ds="http://schemas.openxmlformats.org/officeDocument/2006/customXml" ds:itemID="{2384063F-B337-48F8-BB58-D7DDBE9DD12E}"/>
</file>

<file path=customXml/itemProps3.xml><?xml version="1.0" encoding="utf-8"?>
<ds:datastoreItem xmlns:ds="http://schemas.openxmlformats.org/officeDocument/2006/customXml" ds:itemID="{04DFAFAB-F935-4970-8EFA-83131DA07739}"/>
</file>

<file path=customXml/itemProps4.xml><?xml version="1.0" encoding="utf-8"?>
<ds:datastoreItem xmlns:ds="http://schemas.openxmlformats.org/officeDocument/2006/customXml" ds:itemID="{C2BB5AEF-FD30-4227-BEDD-D39B095AE792}"/>
</file>

<file path=docProps/app.xml><?xml version="1.0" encoding="utf-8"?>
<Properties xmlns="http://schemas.openxmlformats.org/officeDocument/2006/extended-properties" xmlns:vt="http://schemas.openxmlformats.org/officeDocument/2006/docPropsVTypes">
  <TotalTime>8991</TotalTime>
  <Words>75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Custom Design</vt:lpstr>
      <vt:lpstr>National Defense University </vt:lpstr>
      <vt:lpstr>PowerPoint Presentation</vt:lpstr>
      <vt:lpstr>PowerPoint Presentation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Renner-Gray, Stephanie L CIV JS DOM (USA)</dc:creator>
  <cp:lastModifiedBy>Buckel, Chad A LTCOL US CAPSTONE</cp:lastModifiedBy>
  <cp:revision>274</cp:revision>
  <cp:lastPrinted>2024-01-26T20:06:58Z</cp:lastPrinted>
  <dcterms:created xsi:type="dcterms:W3CDTF">2021-12-06T12:33:42Z</dcterms:created>
  <dcterms:modified xsi:type="dcterms:W3CDTF">2026-02-24T14:45:07Z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839e156b-1e9c-4b82-9187-91deaf2c4e90</vt:lpwstr>
  </property>
  <property fmtid="{D5CDD505-2E9C-101B-9397-08002B2CF9AE}" pid="3" name="Classification">
    <vt:lpwstr>NO CLASSIFICATION REQUIRED</vt:lpwstr>
  </property>
  <property fmtid="{D5CDD505-2E9C-101B-9397-08002B2CF9AE}" pid="4" name="ContentTypeId">
    <vt:lpwstr>0x0101008C3A07869D882648A96431C1019F6CCF</vt:lpwstr>
  </property>
</Properties>
</file>