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91.jp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5"/>
  </p:notesMasterIdLst>
  <p:sldIdLst>
    <p:sldId id="286" r:id="rId5"/>
    <p:sldId id="257" r:id="rId6"/>
    <p:sldId id="258" r:id="rId7"/>
    <p:sldId id="287" r:id="rId8"/>
    <p:sldId id="262" r:id="rId9"/>
    <p:sldId id="263" r:id="rId10"/>
    <p:sldId id="264" r:id="rId11"/>
    <p:sldId id="265" r:id="rId12"/>
    <p:sldId id="266" r:id="rId13"/>
    <p:sldId id="267" r:id="rId14"/>
    <p:sldId id="268" r:id="rId15"/>
    <p:sldId id="269" r:id="rId16"/>
    <p:sldId id="270" r:id="rId17"/>
    <p:sldId id="271" r:id="rId18"/>
    <p:sldId id="278" r:id="rId19"/>
    <p:sldId id="279" r:id="rId20"/>
    <p:sldId id="280" r:id="rId21"/>
    <p:sldId id="281" r:id="rId22"/>
    <p:sldId id="283" r:id="rId23"/>
    <p:sldId id="284" r:id="rId24"/>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1"/>
    <p:restoredTop sz="73951"/>
  </p:normalViewPr>
  <p:slideViewPr>
    <p:cSldViewPr snapToGrid="0">
      <p:cViewPr varScale="1">
        <p:scale>
          <a:sx n="44" d="100"/>
          <a:sy n="44" d="100"/>
        </p:scale>
        <p:origin x="1316" y="40"/>
      </p:cViewPr>
      <p:guideLst>
        <p:guide orient="horz" pos="2880"/>
        <p:guide pos="216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94E689E1-E76D-4844-A520-7B8AE7D360B5}" type="datetimeFigureOut">
              <a:t>11/6/2024</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2A69CE0D-6FE9-43EB-87E6-063A6BF0060E}" type="slidenum">
              <a:t>‹#›</a:t>
            </a:fld>
            <a:endParaRPr lang="en-US"/>
          </a:p>
        </p:txBody>
      </p:sp>
    </p:spTree>
    <p:extLst>
      <p:ext uri="{BB962C8B-B14F-4D97-AF65-F5344CB8AC3E}">
        <p14:creationId xmlns:p14="http://schemas.microsoft.com/office/powerpoint/2010/main" val="3883152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A69CE0D-6FE9-43EB-87E6-063A6BF0060E}" type="slidenum">
              <a:t>1</a:t>
            </a:fld>
            <a:endParaRPr lang="en-US"/>
          </a:p>
        </p:txBody>
      </p:sp>
    </p:spTree>
    <p:extLst>
      <p:ext uri="{BB962C8B-B14F-4D97-AF65-F5344CB8AC3E}">
        <p14:creationId xmlns:p14="http://schemas.microsoft.com/office/powerpoint/2010/main" val="511922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A69CE0D-6FE9-43EB-87E6-063A6BF0060E}" type="slidenum">
              <a:rPr lang="en-US"/>
              <a:t>16</a:t>
            </a:fld>
            <a:endParaRPr lang="en-US"/>
          </a:p>
        </p:txBody>
      </p:sp>
    </p:spTree>
    <p:extLst>
      <p:ext uri="{BB962C8B-B14F-4D97-AF65-F5344CB8AC3E}">
        <p14:creationId xmlns:p14="http://schemas.microsoft.com/office/powerpoint/2010/main" val="2718050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A69CE0D-6FE9-43EB-87E6-063A6BF0060E}" type="slidenum">
              <a:rPr lang="en-US"/>
              <a:t>17</a:t>
            </a:fld>
            <a:endParaRPr lang="en-US"/>
          </a:p>
        </p:txBody>
      </p:sp>
    </p:spTree>
    <p:extLst>
      <p:ext uri="{BB962C8B-B14F-4D97-AF65-F5344CB8AC3E}">
        <p14:creationId xmlns:p14="http://schemas.microsoft.com/office/powerpoint/2010/main" val="2203179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A69CE0D-6FE9-43EB-87E6-063A6BF0060E}" type="slidenum">
              <a:rPr lang="en-US"/>
              <a:t>18</a:t>
            </a:fld>
            <a:endParaRPr lang="en-US"/>
          </a:p>
        </p:txBody>
      </p:sp>
    </p:spTree>
    <p:extLst>
      <p:ext uri="{BB962C8B-B14F-4D97-AF65-F5344CB8AC3E}">
        <p14:creationId xmlns:p14="http://schemas.microsoft.com/office/powerpoint/2010/main" val="2625464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contact info slide</a:t>
            </a:r>
          </a:p>
        </p:txBody>
      </p:sp>
      <p:sp>
        <p:nvSpPr>
          <p:cNvPr id="4" name="Slide Number Placeholder 3"/>
          <p:cNvSpPr>
            <a:spLocks noGrp="1"/>
          </p:cNvSpPr>
          <p:nvPr>
            <p:ph type="sldNum" sz="quarter" idx="5"/>
          </p:nvPr>
        </p:nvSpPr>
        <p:spPr/>
        <p:txBody>
          <a:bodyPr/>
          <a:lstStyle/>
          <a:p>
            <a:fld id="{2A69CE0D-6FE9-43EB-87E6-063A6BF0060E}" type="slidenum">
              <a:rPr lang="en-US"/>
              <a:t>20</a:t>
            </a:fld>
            <a:endParaRPr lang="en-US"/>
          </a:p>
        </p:txBody>
      </p:sp>
    </p:spTree>
    <p:extLst>
      <p:ext uri="{BB962C8B-B14F-4D97-AF65-F5344CB8AC3E}">
        <p14:creationId xmlns:p14="http://schemas.microsoft.com/office/powerpoint/2010/main" val="842551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69CE0D-6FE9-43EB-87E6-063A6BF0060E}" type="slidenum">
              <a:rPr lang="en-US" smtClean="0"/>
              <a:t>3</a:t>
            </a:fld>
            <a:endParaRPr lang="en-US"/>
          </a:p>
        </p:txBody>
      </p:sp>
    </p:spTree>
    <p:extLst>
      <p:ext uri="{BB962C8B-B14F-4D97-AF65-F5344CB8AC3E}">
        <p14:creationId xmlns:p14="http://schemas.microsoft.com/office/powerpoint/2010/main" val="1099858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A69CE0D-6FE9-43EB-87E6-063A6BF0060E}" type="slidenum">
              <a:rPr lang="en-US"/>
              <a:t>4</a:t>
            </a:fld>
            <a:endParaRPr lang="en-US"/>
          </a:p>
        </p:txBody>
      </p:sp>
    </p:spTree>
    <p:extLst>
      <p:ext uri="{BB962C8B-B14F-4D97-AF65-F5344CB8AC3E}">
        <p14:creationId xmlns:p14="http://schemas.microsoft.com/office/powerpoint/2010/main" val="3260776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A69CE0D-6FE9-43EB-87E6-063A6BF0060E}" type="slidenum">
              <a:rPr lang="en-US"/>
              <a:t>6</a:t>
            </a:fld>
            <a:endParaRPr lang="en-US"/>
          </a:p>
        </p:txBody>
      </p:sp>
    </p:spTree>
    <p:extLst>
      <p:ext uri="{BB962C8B-B14F-4D97-AF65-F5344CB8AC3E}">
        <p14:creationId xmlns:p14="http://schemas.microsoft.com/office/powerpoint/2010/main" val="1587184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A69CE0D-6FE9-43EB-87E6-063A6BF0060E}" type="slidenum">
              <a:rPr lang="en-US"/>
              <a:t>7</a:t>
            </a:fld>
            <a:endParaRPr lang="en-US"/>
          </a:p>
        </p:txBody>
      </p:sp>
    </p:spTree>
    <p:extLst>
      <p:ext uri="{BB962C8B-B14F-4D97-AF65-F5344CB8AC3E}">
        <p14:creationId xmlns:p14="http://schemas.microsoft.com/office/powerpoint/2010/main" val="1073763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A69CE0D-6FE9-43EB-87E6-063A6BF0060E}" type="slidenum">
              <a:rPr lang="en-US"/>
              <a:t>9</a:t>
            </a:fld>
            <a:endParaRPr lang="en-US"/>
          </a:p>
        </p:txBody>
      </p:sp>
    </p:spTree>
    <p:extLst>
      <p:ext uri="{BB962C8B-B14F-4D97-AF65-F5344CB8AC3E}">
        <p14:creationId xmlns:p14="http://schemas.microsoft.com/office/powerpoint/2010/main" val="2908570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ECP- Education Community Partnerships</a:t>
            </a:r>
          </a:p>
          <a:p>
            <a:r>
              <a:rPr lang="en-US" dirty="0">
                <a:cs typeface="Calibri"/>
              </a:rPr>
              <a:t>PIE- Partnerships in Education</a:t>
            </a:r>
          </a:p>
        </p:txBody>
      </p:sp>
      <p:sp>
        <p:nvSpPr>
          <p:cNvPr id="4" name="Slide Number Placeholder 3"/>
          <p:cNvSpPr>
            <a:spLocks noGrp="1"/>
          </p:cNvSpPr>
          <p:nvPr>
            <p:ph type="sldNum" sz="quarter" idx="5"/>
          </p:nvPr>
        </p:nvSpPr>
        <p:spPr/>
        <p:txBody>
          <a:bodyPr/>
          <a:lstStyle/>
          <a:p>
            <a:fld id="{2A69CE0D-6FE9-43EB-87E6-063A6BF0060E}" type="slidenum">
              <a:rPr lang="en-US"/>
              <a:t>10</a:t>
            </a:fld>
            <a:endParaRPr lang="en-US"/>
          </a:p>
        </p:txBody>
      </p:sp>
    </p:spTree>
    <p:extLst>
      <p:ext uri="{BB962C8B-B14F-4D97-AF65-F5344CB8AC3E}">
        <p14:creationId xmlns:p14="http://schemas.microsoft.com/office/powerpoint/2010/main" val="1320819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A69CE0D-6FE9-43EB-87E6-063A6BF0060E}" type="slidenum">
              <a:rPr lang="en-US"/>
              <a:t>11</a:t>
            </a:fld>
            <a:endParaRPr lang="en-US"/>
          </a:p>
        </p:txBody>
      </p:sp>
    </p:spTree>
    <p:extLst>
      <p:ext uri="{BB962C8B-B14F-4D97-AF65-F5344CB8AC3E}">
        <p14:creationId xmlns:p14="http://schemas.microsoft.com/office/powerpoint/2010/main" val="822458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A69CE0D-6FE9-43EB-87E6-063A6BF0060E}" type="slidenum">
              <a:rPr lang="en-US"/>
              <a:t>13</a:t>
            </a:fld>
            <a:endParaRPr lang="en-US"/>
          </a:p>
        </p:txBody>
      </p:sp>
    </p:spTree>
    <p:extLst>
      <p:ext uri="{BB962C8B-B14F-4D97-AF65-F5344CB8AC3E}">
        <p14:creationId xmlns:p14="http://schemas.microsoft.com/office/powerpoint/2010/main" val="1807904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3350" b="1" i="0">
                <a:solidFill>
                  <a:schemeClr val="bg1"/>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400" b="0" i="0">
                <a:solidFill>
                  <a:srgbClr val="4B7EC7"/>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5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0" i="0">
                <a:solidFill>
                  <a:srgbClr val="4B7EC7"/>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50" b="1" i="0">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662801" y="2205037"/>
            <a:ext cx="5381625" cy="4305300"/>
          </a:xfrm>
          <a:prstGeom prst="rect">
            <a:avLst/>
          </a:prstGeom>
        </p:spPr>
        <p:txBody>
          <a:bodyPr wrap="square" lIns="0" tIns="0" rIns="0" bIns="0">
            <a:spAutoFit/>
          </a:bodyPr>
          <a:lstStyle>
            <a:lvl1pPr>
              <a:defRPr b="0" i="0">
                <a:solidFill>
                  <a:schemeClr val="tx1"/>
                </a:solidFil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5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2749781" y="1977725"/>
            <a:ext cx="871476" cy="862932"/>
          </a:xfrm>
          <a:prstGeom prst="rect">
            <a:avLst/>
          </a:prstGeom>
        </p:spPr>
      </p:pic>
      <p:pic>
        <p:nvPicPr>
          <p:cNvPr id="17" name="bg object 17"/>
          <p:cNvPicPr/>
          <p:nvPr/>
        </p:nvPicPr>
        <p:blipFill>
          <a:blip r:embed="rId3" cstate="print"/>
          <a:stretch>
            <a:fillRect/>
          </a:stretch>
        </p:blipFill>
        <p:spPr>
          <a:xfrm>
            <a:off x="6667500" y="3543300"/>
            <a:ext cx="1857375" cy="1828800"/>
          </a:xfrm>
          <a:prstGeom prst="rect">
            <a:avLst/>
          </a:prstGeom>
        </p:spPr>
      </p:pic>
      <p:pic>
        <p:nvPicPr>
          <p:cNvPr id="18" name="bg object 18"/>
          <p:cNvPicPr/>
          <p:nvPr/>
        </p:nvPicPr>
        <p:blipFill>
          <a:blip r:embed="rId4" cstate="print"/>
          <a:stretch>
            <a:fillRect/>
          </a:stretch>
        </p:blipFill>
        <p:spPr>
          <a:xfrm>
            <a:off x="6610350" y="1504950"/>
            <a:ext cx="1847850" cy="1828800"/>
          </a:xfrm>
          <a:prstGeom prst="rect">
            <a:avLst/>
          </a:prstGeom>
        </p:spPr>
      </p:pic>
      <p:pic>
        <p:nvPicPr>
          <p:cNvPr id="19" name="bg object 19"/>
          <p:cNvPicPr/>
          <p:nvPr/>
        </p:nvPicPr>
        <p:blipFill>
          <a:blip r:embed="rId5" cstate="print"/>
          <a:stretch>
            <a:fillRect/>
          </a:stretch>
        </p:blipFill>
        <p:spPr>
          <a:xfrm>
            <a:off x="3762375" y="1504950"/>
            <a:ext cx="1847850" cy="1828800"/>
          </a:xfrm>
          <a:prstGeom prst="rect">
            <a:avLst/>
          </a:prstGeom>
        </p:spPr>
      </p:pic>
      <p:pic>
        <p:nvPicPr>
          <p:cNvPr id="20" name="bg object 20"/>
          <p:cNvPicPr/>
          <p:nvPr/>
        </p:nvPicPr>
        <p:blipFill>
          <a:blip r:embed="rId6" cstate="print"/>
          <a:stretch>
            <a:fillRect/>
          </a:stretch>
        </p:blipFill>
        <p:spPr>
          <a:xfrm>
            <a:off x="3756786" y="3532480"/>
            <a:ext cx="1821857" cy="1811044"/>
          </a:xfrm>
          <a:prstGeom prst="rect">
            <a:avLst/>
          </a:prstGeom>
        </p:spPr>
      </p:pic>
      <p:pic>
        <p:nvPicPr>
          <p:cNvPr id="21" name="bg object 21"/>
          <p:cNvPicPr/>
          <p:nvPr/>
        </p:nvPicPr>
        <p:blipFill>
          <a:blip r:embed="rId7" cstate="print"/>
          <a:stretch>
            <a:fillRect/>
          </a:stretch>
        </p:blipFill>
        <p:spPr>
          <a:xfrm>
            <a:off x="4600575" y="2009775"/>
            <a:ext cx="3067050" cy="3019425"/>
          </a:xfrm>
          <a:prstGeom prst="rect">
            <a:avLst/>
          </a:prstGeom>
        </p:spPr>
      </p:pic>
      <p:pic>
        <p:nvPicPr>
          <p:cNvPr id="22" name="bg object 22"/>
          <p:cNvPicPr/>
          <p:nvPr/>
        </p:nvPicPr>
        <p:blipFill>
          <a:blip r:embed="rId8" cstate="print"/>
          <a:stretch>
            <a:fillRect/>
          </a:stretch>
        </p:blipFill>
        <p:spPr>
          <a:xfrm>
            <a:off x="3028950" y="1019175"/>
            <a:ext cx="866775" cy="847725"/>
          </a:xfrm>
          <a:prstGeom prst="rect">
            <a:avLst/>
          </a:prstGeom>
        </p:spPr>
      </p:pic>
      <p:pic>
        <p:nvPicPr>
          <p:cNvPr id="23" name="bg object 23"/>
          <p:cNvPicPr/>
          <p:nvPr/>
        </p:nvPicPr>
        <p:blipFill>
          <a:blip r:embed="rId9" cstate="print"/>
          <a:stretch>
            <a:fillRect/>
          </a:stretch>
        </p:blipFill>
        <p:spPr>
          <a:xfrm>
            <a:off x="2562265" y="2971186"/>
            <a:ext cx="842287" cy="834030"/>
          </a:xfrm>
          <a:prstGeom prst="rect">
            <a:avLst/>
          </a:prstGeom>
        </p:spPr>
      </p:pic>
      <p:pic>
        <p:nvPicPr>
          <p:cNvPr id="24" name="bg object 24"/>
          <p:cNvPicPr/>
          <p:nvPr/>
        </p:nvPicPr>
        <p:blipFill>
          <a:blip r:embed="rId10" cstate="print"/>
          <a:stretch>
            <a:fillRect/>
          </a:stretch>
        </p:blipFill>
        <p:spPr>
          <a:xfrm>
            <a:off x="2749781" y="3939875"/>
            <a:ext cx="871476" cy="862932"/>
          </a:xfrm>
          <a:prstGeom prst="rect">
            <a:avLst/>
          </a:prstGeom>
        </p:spPr>
      </p:pic>
      <p:pic>
        <p:nvPicPr>
          <p:cNvPr id="25" name="bg object 25"/>
          <p:cNvPicPr/>
          <p:nvPr/>
        </p:nvPicPr>
        <p:blipFill>
          <a:blip r:embed="rId11" cstate="print"/>
          <a:stretch>
            <a:fillRect/>
          </a:stretch>
        </p:blipFill>
        <p:spPr>
          <a:xfrm>
            <a:off x="2981324" y="4829175"/>
            <a:ext cx="962025" cy="971550"/>
          </a:xfrm>
          <a:prstGeom prst="rect">
            <a:avLst/>
          </a:prstGeom>
        </p:spPr>
      </p:pic>
      <p:pic>
        <p:nvPicPr>
          <p:cNvPr id="26" name="bg object 26"/>
          <p:cNvPicPr/>
          <p:nvPr/>
        </p:nvPicPr>
        <p:blipFill>
          <a:blip r:embed="rId12" cstate="print"/>
          <a:stretch>
            <a:fillRect/>
          </a:stretch>
        </p:blipFill>
        <p:spPr>
          <a:xfrm>
            <a:off x="8315325" y="962025"/>
            <a:ext cx="971550" cy="962025"/>
          </a:xfrm>
          <a:prstGeom prst="rect">
            <a:avLst/>
          </a:prstGeom>
        </p:spPr>
      </p:pic>
      <p:pic>
        <p:nvPicPr>
          <p:cNvPr id="27" name="bg object 27"/>
          <p:cNvPicPr/>
          <p:nvPr/>
        </p:nvPicPr>
        <p:blipFill>
          <a:blip r:embed="rId13" cstate="print"/>
          <a:stretch>
            <a:fillRect/>
          </a:stretch>
        </p:blipFill>
        <p:spPr>
          <a:xfrm>
            <a:off x="8688026" y="2006831"/>
            <a:ext cx="863136" cy="867306"/>
          </a:xfrm>
          <a:prstGeom prst="rect">
            <a:avLst/>
          </a:prstGeom>
        </p:spPr>
      </p:pic>
      <p:pic>
        <p:nvPicPr>
          <p:cNvPr id="28" name="bg object 28"/>
          <p:cNvPicPr/>
          <p:nvPr/>
        </p:nvPicPr>
        <p:blipFill>
          <a:blip r:embed="rId14" cstate="print"/>
          <a:stretch>
            <a:fillRect/>
          </a:stretch>
        </p:blipFill>
        <p:spPr>
          <a:xfrm>
            <a:off x="8964823" y="2986312"/>
            <a:ext cx="871598" cy="841797"/>
          </a:xfrm>
          <a:prstGeom prst="rect">
            <a:avLst/>
          </a:prstGeom>
        </p:spPr>
      </p:pic>
      <p:pic>
        <p:nvPicPr>
          <p:cNvPr id="29" name="bg object 29"/>
          <p:cNvPicPr/>
          <p:nvPr/>
        </p:nvPicPr>
        <p:blipFill>
          <a:blip r:embed="rId15" cstate="print"/>
          <a:stretch>
            <a:fillRect/>
          </a:stretch>
        </p:blipFill>
        <p:spPr>
          <a:xfrm>
            <a:off x="8688026" y="3939875"/>
            <a:ext cx="863136" cy="858803"/>
          </a:xfrm>
          <a:prstGeom prst="rect">
            <a:avLst/>
          </a:prstGeom>
        </p:spPr>
      </p:pic>
      <p:pic>
        <p:nvPicPr>
          <p:cNvPr id="30" name="bg object 30"/>
          <p:cNvPicPr/>
          <p:nvPr/>
        </p:nvPicPr>
        <p:blipFill>
          <a:blip r:embed="rId16" cstate="print"/>
          <a:stretch>
            <a:fillRect/>
          </a:stretch>
        </p:blipFill>
        <p:spPr>
          <a:xfrm>
            <a:off x="8315325" y="4829175"/>
            <a:ext cx="971550" cy="971550"/>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172143"/>
          </a:solidFill>
        </p:spPr>
        <p:txBody>
          <a:bodyPr wrap="square" lIns="0" tIns="0" rIns="0" bIns="0" rtlCol="0"/>
          <a:lstStyle/>
          <a:p>
            <a:endParaRPr/>
          </a:p>
        </p:txBody>
      </p:sp>
      <p:sp>
        <p:nvSpPr>
          <p:cNvPr id="2" name="Holder 2"/>
          <p:cNvSpPr>
            <a:spLocks noGrp="1"/>
          </p:cNvSpPr>
          <p:nvPr>
            <p:ph type="title"/>
          </p:nvPr>
        </p:nvSpPr>
        <p:spPr>
          <a:xfrm>
            <a:off x="362902" y="99313"/>
            <a:ext cx="11857037" cy="1118870"/>
          </a:xfrm>
          <a:prstGeom prst="rect">
            <a:avLst/>
          </a:prstGeom>
        </p:spPr>
        <p:txBody>
          <a:bodyPr wrap="square" lIns="0" tIns="0" rIns="0" bIns="0">
            <a:spAutoFit/>
          </a:bodyPr>
          <a:lstStyle>
            <a:lvl1pPr>
              <a:defRPr sz="3350" b="1" i="0">
                <a:solidFill>
                  <a:schemeClr val="bg1"/>
                </a:solidFill>
                <a:latin typeface="Arial"/>
                <a:cs typeface="Arial"/>
              </a:defRPr>
            </a:lvl1pPr>
          </a:lstStyle>
          <a:p>
            <a:endParaRPr/>
          </a:p>
        </p:txBody>
      </p:sp>
      <p:sp>
        <p:nvSpPr>
          <p:cNvPr id="3" name="Holder 3"/>
          <p:cNvSpPr>
            <a:spLocks noGrp="1"/>
          </p:cNvSpPr>
          <p:nvPr>
            <p:ph type="body" idx="1"/>
          </p:nvPr>
        </p:nvSpPr>
        <p:spPr>
          <a:xfrm>
            <a:off x="5546978" y="2694241"/>
            <a:ext cx="6096634" cy="3644900"/>
          </a:xfrm>
          <a:prstGeom prst="rect">
            <a:avLst/>
          </a:prstGeom>
        </p:spPr>
        <p:txBody>
          <a:bodyPr wrap="square" lIns="0" tIns="0" rIns="0" bIns="0">
            <a:spAutoFit/>
          </a:bodyPr>
          <a:lstStyle>
            <a:lvl1pPr>
              <a:defRPr sz="2400" b="0" i="0">
                <a:solidFill>
                  <a:srgbClr val="4B7EC7"/>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18" Type="http://schemas.openxmlformats.org/officeDocument/2006/relationships/image" Target="../media/image87.png"/><Relationship Id="rId3" Type="http://schemas.openxmlformats.org/officeDocument/2006/relationships/image" Target="../media/image74.png"/><Relationship Id="rId21" Type="http://schemas.openxmlformats.org/officeDocument/2006/relationships/image" Target="../media/image90.jpeg"/><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image" Target="../media/image86.png"/><Relationship Id="rId2" Type="http://schemas.openxmlformats.org/officeDocument/2006/relationships/notesSlide" Target="../notesSlides/notesSlide7.xml"/><Relationship Id="rId16" Type="http://schemas.openxmlformats.org/officeDocument/2006/relationships/image" Target="../media/image85.png"/><Relationship Id="rId20"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80.png"/><Relationship Id="rId5" Type="http://schemas.openxmlformats.org/officeDocument/2006/relationships/image" Target="../media/image20.png"/><Relationship Id="rId15" Type="http://schemas.openxmlformats.org/officeDocument/2006/relationships/image" Target="../media/image84.png"/><Relationship Id="rId10" Type="http://schemas.openxmlformats.org/officeDocument/2006/relationships/image" Target="../media/image79.png"/><Relationship Id="rId19" Type="http://schemas.openxmlformats.org/officeDocument/2006/relationships/image" Target="../media/image88.jpeg"/><Relationship Id="rId4" Type="http://schemas.openxmlformats.org/officeDocument/2006/relationships/image" Target="../media/image75.png"/><Relationship Id="rId9" Type="http://schemas.openxmlformats.org/officeDocument/2006/relationships/image" Target="../media/image78.png"/><Relationship Id="rId14" Type="http://schemas.openxmlformats.org/officeDocument/2006/relationships/image" Target="../media/image83.png"/><Relationship Id="rId22" Type="http://schemas.openxmlformats.org/officeDocument/2006/relationships/image" Target="../media/image91.jpg"/></Relationships>
</file>

<file path=ppt/slides/_rels/slide1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3.jpg"/></Relationships>
</file>

<file path=ppt/slides/_rels/slide12.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14.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1.jpg"/><Relationship Id="rId7" Type="http://schemas.openxmlformats.org/officeDocument/2006/relationships/image" Target="../media/image105.jp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1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0.jpg"/><Relationship Id="rId5" Type="http://schemas.openxmlformats.org/officeDocument/2006/relationships/image" Target="../media/image109.jpg"/><Relationship Id="rId4" Type="http://schemas.openxmlformats.org/officeDocument/2006/relationships/image" Target="../media/image108.jpg"/></Relationships>
</file>

<file path=ppt/slides/_rels/slide1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3.xml.rels><?xml version="1.0" encoding="UTF-8" standalone="yes"?>
<Relationships xmlns="http://schemas.openxmlformats.org/package/2006/relationships"><Relationship Id="rId8" Type="http://schemas.openxmlformats.org/officeDocument/2006/relationships/image" Target="../media/image26.jpg"/><Relationship Id="rId13" Type="http://schemas.openxmlformats.org/officeDocument/2006/relationships/image" Target="../media/image31.png"/><Relationship Id="rId3" Type="http://schemas.openxmlformats.org/officeDocument/2006/relationships/image" Target="../media/image18.png"/><Relationship Id="rId7" Type="http://schemas.openxmlformats.org/officeDocument/2006/relationships/image" Target="../media/image25.jpg"/><Relationship Id="rId12" Type="http://schemas.openxmlformats.org/officeDocument/2006/relationships/image" Target="../media/image30.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9.jpg"/><Relationship Id="rId5" Type="http://schemas.openxmlformats.org/officeDocument/2006/relationships/image" Target="../media/image20.png"/><Relationship Id="rId15" Type="http://schemas.openxmlformats.org/officeDocument/2006/relationships/image" Target="../media/image33.jpeg"/><Relationship Id="rId10" Type="http://schemas.openxmlformats.org/officeDocument/2006/relationships/image" Target="../media/image28.jpg"/><Relationship Id="rId4" Type="http://schemas.openxmlformats.org/officeDocument/2006/relationships/image" Target="../media/image19.png"/><Relationship Id="rId9" Type="http://schemas.openxmlformats.org/officeDocument/2006/relationships/image" Target="../media/image27.jpg"/><Relationship Id="rId14" Type="http://schemas.openxmlformats.org/officeDocument/2006/relationships/image" Target="../media/image32.jpg"/></Relationships>
</file>

<file path=ppt/slides/_rels/slide4.xml.rels><?xml version="1.0" encoding="UTF-8" standalone="yes"?>
<Relationships xmlns="http://schemas.openxmlformats.org/package/2006/relationships"><Relationship Id="rId8" Type="http://schemas.openxmlformats.org/officeDocument/2006/relationships/hyperlink" Target="mailto:hqschoolliaison@army.mil" TargetMode="External"/><Relationship Id="rId13" Type="http://schemas.openxmlformats.org/officeDocument/2006/relationships/image" Target="../media/image39.svg"/><Relationship Id="rId18" Type="http://schemas.openxmlformats.org/officeDocument/2006/relationships/image" Target="../media/image44.jpeg"/><Relationship Id="rId3" Type="http://schemas.openxmlformats.org/officeDocument/2006/relationships/image" Target="../media/image34.png"/><Relationship Id="rId7" Type="http://schemas.openxmlformats.org/officeDocument/2006/relationships/hyperlink" Target="mailto:NavyHQSchoolLiaison@us.navy.mil" TargetMode="External"/><Relationship Id="rId12" Type="http://schemas.openxmlformats.org/officeDocument/2006/relationships/image" Target="../media/image38.png"/><Relationship Id="rId17" Type="http://schemas.openxmlformats.org/officeDocument/2006/relationships/image" Target="../media/image43.jpeg"/><Relationship Id="rId2" Type="http://schemas.openxmlformats.org/officeDocument/2006/relationships/notesSlide" Target="../notesSlides/notesSlide3.xml"/><Relationship Id="rId16" Type="http://schemas.openxmlformats.org/officeDocument/2006/relationships/image" Target="../media/image42.jpeg"/><Relationship Id="rId20" Type="http://schemas.openxmlformats.org/officeDocument/2006/relationships/image" Target="../media/image46.jpeg"/><Relationship Id="rId1" Type="http://schemas.openxmlformats.org/officeDocument/2006/relationships/slideLayout" Target="../slideLayouts/slideLayout4.xml"/><Relationship Id="rId6" Type="http://schemas.openxmlformats.org/officeDocument/2006/relationships/image" Target="../media/image37.png"/><Relationship Id="rId11" Type="http://schemas.openxmlformats.org/officeDocument/2006/relationships/hyperlink" Target="https://installations.militaryonesource.mil/search?program-service=12/view-by=ALL" TargetMode="External"/><Relationship Id="rId5" Type="http://schemas.openxmlformats.org/officeDocument/2006/relationships/image" Target="../media/image36.png"/><Relationship Id="rId15" Type="http://schemas.openxmlformats.org/officeDocument/2006/relationships/image" Target="../media/image41.svg"/><Relationship Id="rId10" Type="http://schemas.openxmlformats.org/officeDocument/2006/relationships/hyperlink" Target="mailto:hqmc.slp@usmc.mil" TargetMode="External"/><Relationship Id="rId19" Type="http://schemas.openxmlformats.org/officeDocument/2006/relationships/image" Target="../media/image45.png"/><Relationship Id="rId4" Type="http://schemas.openxmlformats.org/officeDocument/2006/relationships/image" Target="../media/image35.svg"/><Relationship Id="rId9" Type="http://schemas.openxmlformats.org/officeDocument/2006/relationships/hyperlink" Target="mailto:afsvc.daf.slo@us.af.mil" TargetMode="External"/><Relationship Id="rId1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5.xml"/><Relationship Id="rId16" Type="http://schemas.openxmlformats.org/officeDocument/2006/relationships/image" Target="../media/image67.sv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6.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 Id="rId1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70.jpg"/><Relationship Id="rId5" Type="http://schemas.openxmlformats.org/officeDocument/2006/relationships/image" Target="../media/image69.png"/><Relationship Id="rId4" Type="http://schemas.openxmlformats.org/officeDocument/2006/relationships/image" Target="../media/image68.png"/></Relationships>
</file>

<file path=ppt/slides/_rels/slide9.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18.png"/><Relationship Id="rId7"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7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9DAA089-B283-5377-75F2-65008AD272EF}"/>
              </a:ext>
            </a:extLst>
          </p:cNvPr>
          <p:cNvSpPr>
            <a:spLocks noGrp="1"/>
          </p:cNvSpPr>
          <p:nvPr>
            <p:ph type="subTitle" idx="4"/>
          </p:nvPr>
        </p:nvSpPr>
        <p:spPr/>
        <p:txBody>
          <a:bodyPr/>
          <a:lstStyle/>
          <a:p>
            <a:endParaRPr lang="en-US"/>
          </a:p>
        </p:txBody>
      </p:sp>
      <p:sp>
        <p:nvSpPr>
          <p:cNvPr id="4" name="Freeform 2">
            <a:extLst>
              <a:ext uri="{FF2B5EF4-FFF2-40B4-BE49-F238E27FC236}">
                <a16:creationId xmlns:a16="http://schemas.microsoft.com/office/drawing/2014/main" id="{66A37303-C76B-4C10-1DAD-04053607A382}"/>
              </a:ext>
            </a:extLst>
          </p:cNvPr>
          <p:cNvSpPr/>
          <p:nvPr/>
        </p:nvSpPr>
        <p:spPr>
          <a:xfrm>
            <a:off x="0" y="3429000"/>
            <a:ext cx="12192000" cy="4968099"/>
          </a:xfrm>
          <a:custGeom>
            <a:avLst/>
            <a:gdLst/>
            <a:ahLst/>
            <a:cxnLst/>
            <a:rect l="l" t="t" r="r" b="b"/>
            <a:pathLst>
              <a:path w="10771221" h="5299306">
                <a:moveTo>
                  <a:pt x="0" y="0"/>
                </a:moveTo>
                <a:lnTo>
                  <a:pt x="10771222" y="0"/>
                </a:lnTo>
                <a:lnTo>
                  <a:pt x="10771222" y="5299306"/>
                </a:lnTo>
                <a:lnTo>
                  <a:pt x="0" y="5299306"/>
                </a:lnTo>
                <a:lnTo>
                  <a:pt x="0" y="0"/>
                </a:lnTo>
                <a:close/>
              </a:path>
            </a:pathLst>
          </a:custGeom>
          <a:blipFill>
            <a:blip r:embed="rId3"/>
            <a:stretch>
              <a:fillRect t="-20050" b="-15623"/>
            </a:stretch>
          </a:blipFill>
        </p:spPr>
        <p:txBody>
          <a:bodyPr/>
          <a:lstStyle/>
          <a:p>
            <a:endParaRPr lang="en-US"/>
          </a:p>
        </p:txBody>
      </p:sp>
      <p:sp>
        <p:nvSpPr>
          <p:cNvPr id="6" name="TextBox 7">
            <a:extLst>
              <a:ext uri="{FF2B5EF4-FFF2-40B4-BE49-F238E27FC236}">
                <a16:creationId xmlns:a16="http://schemas.microsoft.com/office/drawing/2014/main" id="{56EA26B5-7D2E-20E4-3C80-EEA9FCFA3DB8}"/>
              </a:ext>
            </a:extLst>
          </p:cNvPr>
          <p:cNvSpPr txBox="1"/>
          <p:nvPr/>
        </p:nvSpPr>
        <p:spPr>
          <a:xfrm>
            <a:off x="2554391" y="2793866"/>
            <a:ext cx="6797173" cy="355867"/>
          </a:xfrm>
          <a:prstGeom prst="rect">
            <a:avLst/>
          </a:prstGeom>
        </p:spPr>
        <p:txBody>
          <a:bodyPr wrap="square" lIns="0" tIns="0" rIns="0" bIns="0" rtlCol="0" anchor="t">
            <a:spAutoFit/>
          </a:bodyPr>
          <a:lstStyle/>
          <a:p>
            <a:pPr algn="ctr">
              <a:lnSpc>
                <a:spcPts val="2887"/>
              </a:lnSpc>
              <a:spcBef>
                <a:spcPct val="0"/>
              </a:spcBef>
            </a:pPr>
            <a:r>
              <a:rPr lang="en-US" sz="2400" spc="40">
                <a:solidFill>
                  <a:srgbClr val="FFCC01"/>
                </a:solidFill>
                <a:latin typeface="Roboto"/>
                <a:ea typeface="Roboto"/>
                <a:cs typeface="Roboto"/>
                <a:sym typeface="Roboto"/>
              </a:rPr>
              <a:t> Supporting Readiness, Retention and Recruiting</a:t>
            </a:r>
          </a:p>
        </p:txBody>
      </p:sp>
      <p:sp>
        <p:nvSpPr>
          <p:cNvPr id="7" name="TextBox 4">
            <a:extLst>
              <a:ext uri="{FF2B5EF4-FFF2-40B4-BE49-F238E27FC236}">
                <a16:creationId xmlns:a16="http://schemas.microsoft.com/office/drawing/2014/main" id="{AFEFBBDF-B7F7-8F31-388C-1A87E3801A88}"/>
              </a:ext>
            </a:extLst>
          </p:cNvPr>
          <p:cNvSpPr txBox="1"/>
          <p:nvPr/>
        </p:nvSpPr>
        <p:spPr>
          <a:xfrm>
            <a:off x="1333500" y="1709563"/>
            <a:ext cx="9525000" cy="830997"/>
          </a:xfrm>
          <a:prstGeom prst="rect">
            <a:avLst/>
          </a:prstGeom>
        </p:spPr>
        <p:txBody>
          <a:bodyPr wrap="square" lIns="0" tIns="0" rIns="0" bIns="0" rtlCol="0" anchor="t">
            <a:spAutoFit/>
          </a:bodyPr>
          <a:lstStyle/>
          <a:p>
            <a:pPr algn="ctr"/>
            <a:r>
              <a:rPr lang="en-US" sz="5400" dirty="0">
                <a:solidFill>
                  <a:srgbClr val="FFFFFF"/>
                </a:solidFill>
                <a:latin typeface="Roboto"/>
                <a:ea typeface="Roboto"/>
                <a:cs typeface="Roboto"/>
                <a:sym typeface="Norwester"/>
              </a:rPr>
              <a:t>PreK-12 Education</a:t>
            </a:r>
          </a:p>
        </p:txBody>
      </p:sp>
      <p:sp>
        <p:nvSpPr>
          <p:cNvPr id="8" name="TextBox 3">
            <a:extLst>
              <a:ext uri="{FF2B5EF4-FFF2-40B4-BE49-F238E27FC236}">
                <a16:creationId xmlns:a16="http://schemas.microsoft.com/office/drawing/2014/main" id="{A509F49F-7525-DA63-7CE8-4D69CB10A312}"/>
              </a:ext>
            </a:extLst>
          </p:cNvPr>
          <p:cNvSpPr txBox="1"/>
          <p:nvPr/>
        </p:nvSpPr>
        <p:spPr>
          <a:xfrm>
            <a:off x="885678" y="539927"/>
            <a:ext cx="10134600" cy="758156"/>
          </a:xfrm>
          <a:prstGeom prst="rect">
            <a:avLst/>
          </a:prstGeom>
        </p:spPr>
        <p:txBody>
          <a:bodyPr wrap="square" lIns="0" tIns="0" rIns="0" bIns="0" rtlCol="0" anchor="t">
            <a:spAutoFit/>
          </a:bodyPr>
          <a:lstStyle/>
          <a:p>
            <a:pPr algn="ctr">
              <a:lnSpc>
                <a:spcPts val="1906"/>
              </a:lnSpc>
            </a:pPr>
            <a:r>
              <a:rPr lang="en-US" sz="2800" b="1" spc="286" dirty="0">
                <a:solidFill>
                  <a:srgbClr val="909FC5"/>
                </a:solidFill>
                <a:latin typeface="Roboto Bold"/>
                <a:ea typeface="Roboto Bold"/>
                <a:cs typeface="Roboto Bold"/>
                <a:sym typeface="Roboto Bold"/>
              </a:rPr>
              <a:t>DEPARTMENT OF DEFENSE </a:t>
            </a:r>
            <a:endParaRPr lang="en-US" dirty="0">
              <a:sym typeface="Roboto Bold"/>
            </a:endParaRPr>
          </a:p>
          <a:p>
            <a:pPr algn="ctr">
              <a:lnSpc>
                <a:spcPts val="1905"/>
              </a:lnSpc>
            </a:pPr>
            <a:endParaRPr lang="en-US" sz="2800" b="1" spc="286" dirty="0">
              <a:solidFill>
                <a:srgbClr val="909FC5"/>
              </a:solidFill>
              <a:latin typeface="Roboto Bold"/>
              <a:ea typeface="Roboto Bold"/>
              <a:cs typeface="Roboto Bold"/>
            </a:endParaRPr>
          </a:p>
          <a:p>
            <a:pPr algn="ctr">
              <a:lnSpc>
                <a:spcPts val="1905"/>
              </a:lnSpc>
            </a:pPr>
            <a:r>
              <a:rPr lang="en-US" sz="2800" b="1" spc="286" dirty="0">
                <a:solidFill>
                  <a:srgbClr val="909FC5"/>
                </a:solidFill>
                <a:latin typeface="Roboto Bold"/>
                <a:ea typeface="Roboto Bold"/>
                <a:cs typeface="Roboto Bold"/>
                <a:sym typeface="Roboto Bold"/>
              </a:rPr>
              <a:t>SCHOOL LIAISON PROGRAM</a:t>
            </a:r>
            <a:endParaRPr lang="en-US" dirty="0"/>
          </a:p>
        </p:txBody>
      </p:sp>
      <p:pic>
        <p:nvPicPr>
          <p:cNvPr id="9" name="Picture 8" descr="A picture containing text, gambling house&#10;&#10;Description automatically generated">
            <a:extLst>
              <a:ext uri="{FF2B5EF4-FFF2-40B4-BE49-F238E27FC236}">
                <a16:creationId xmlns:a16="http://schemas.microsoft.com/office/drawing/2014/main" id="{EFAD33B5-B7A2-E0A4-EC22-8586A9A496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00" y="3340038"/>
            <a:ext cx="10048849" cy="1818842"/>
          </a:xfrm>
          <a:prstGeom prst="rect">
            <a:avLst/>
          </a:prstGeom>
        </p:spPr>
      </p:pic>
    </p:spTree>
    <p:extLst>
      <p:ext uri="{BB962C8B-B14F-4D97-AF65-F5344CB8AC3E}">
        <p14:creationId xmlns:p14="http://schemas.microsoft.com/office/powerpoint/2010/main" val="813730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Freeform 6">
            <a:extLst>
              <a:ext uri="{FF2B5EF4-FFF2-40B4-BE49-F238E27FC236}">
                <a16:creationId xmlns:a16="http://schemas.microsoft.com/office/drawing/2014/main" id="{D01A451A-9175-2DBC-AF7B-D19DB1507610}"/>
              </a:ext>
            </a:extLst>
          </p:cNvPr>
          <p:cNvSpPr/>
          <p:nvPr/>
        </p:nvSpPr>
        <p:spPr>
          <a:xfrm>
            <a:off x="3355015" y="2914641"/>
            <a:ext cx="2754885" cy="1837580"/>
          </a:xfrm>
          <a:custGeom>
            <a:avLst/>
            <a:gdLst/>
            <a:ahLst/>
            <a:cxnLst/>
            <a:rect l="l" t="t" r="r" b="b"/>
            <a:pathLst>
              <a:path w="2754885" h="1837580">
                <a:moveTo>
                  <a:pt x="0" y="0"/>
                </a:moveTo>
                <a:lnTo>
                  <a:pt x="2754885" y="0"/>
                </a:lnTo>
                <a:lnTo>
                  <a:pt x="2754885" y="1837580"/>
                </a:lnTo>
                <a:lnTo>
                  <a:pt x="0" y="1837580"/>
                </a:lnTo>
                <a:lnTo>
                  <a:pt x="0" y="0"/>
                </a:lnTo>
                <a:close/>
              </a:path>
            </a:pathLst>
          </a:custGeom>
          <a:blipFill>
            <a:blip r:embed="rId3"/>
            <a:stretch>
              <a:fillRect/>
            </a:stretch>
          </a:blipFill>
        </p:spPr>
        <p:txBody>
          <a:bodyPr/>
          <a:lstStyle/>
          <a:p>
            <a:endParaRPr lang="en-US" dirty="0"/>
          </a:p>
        </p:txBody>
      </p:sp>
      <p:sp>
        <p:nvSpPr>
          <p:cNvPr id="47" name="Freeform 5">
            <a:extLst>
              <a:ext uri="{FF2B5EF4-FFF2-40B4-BE49-F238E27FC236}">
                <a16:creationId xmlns:a16="http://schemas.microsoft.com/office/drawing/2014/main" id="{73897834-4974-B3AF-96F6-F62F8D00DAFC}"/>
              </a:ext>
            </a:extLst>
          </p:cNvPr>
          <p:cNvSpPr/>
          <p:nvPr/>
        </p:nvSpPr>
        <p:spPr>
          <a:xfrm>
            <a:off x="2930765" y="4617129"/>
            <a:ext cx="2468934" cy="1755096"/>
          </a:xfrm>
          <a:custGeom>
            <a:avLst/>
            <a:gdLst/>
            <a:ahLst/>
            <a:cxnLst/>
            <a:rect l="l" t="t" r="r" b="b"/>
            <a:pathLst>
              <a:path w="3095938" h="2736379">
                <a:moveTo>
                  <a:pt x="0" y="0"/>
                </a:moveTo>
                <a:lnTo>
                  <a:pt x="3095937" y="0"/>
                </a:lnTo>
                <a:lnTo>
                  <a:pt x="3095937" y="2736380"/>
                </a:lnTo>
                <a:lnTo>
                  <a:pt x="0" y="2736380"/>
                </a:lnTo>
                <a:lnTo>
                  <a:pt x="0" y="0"/>
                </a:lnTo>
                <a:close/>
              </a:path>
            </a:pathLst>
          </a:custGeom>
          <a:blipFill>
            <a:blip r:embed="rId4"/>
            <a:stretch>
              <a:fillRect/>
            </a:stretch>
          </a:blipFill>
        </p:spPr>
        <p:txBody>
          <a:bodyPr/>
          <a:lstStyle/>
          <a:p>
            <a:endParaRPr lang="en-US" dirty="0"/>
          </a:p>
        </p:txBody>
      </p:sp>
      <p:grpSp>
        <p:nvGrpSpPr>
          <p:cNvPr id="9" name="object 9"/>
          <p:cNvGrpSpPr/>
          <p:nvPr/>
        </p:nvGrpSpPr>
        <p:grpSpPr>
          <a:xfrm>
            <a:off x="0" y="6361985"/>
            <a:ext cx="12192000" cy="130175"/>
            <a:chOff x="0" y="6361985"/>
            <a:chExt cx="12192000" cy="130175"/>
          </a:xfrm>
        </p:grpSpPr>
        <p:pic>
          <p:nvPicPr>
            <p:cNvPr id="10" name="object 10"/>
            <p:cNvPicPr/>
            <p:nvPr/>
          </p:nvPicPr>
          <p:blipFill>
            <a:blip r:embed="rId5" cstate="print"/>
            <a:stretch>
              <a:fillRect/>
            </a:stretch>
          </p:blipFill>
          <p:spPr>
            <a:xfrm>
              <a:off x="0" y="6361985"/>
              <a:ext cx="12192000" cy="130016"/>
            </a:xfrm>
            <a:prstGeom prst="rect">
              <a:avLst/>
            </a:prstGeom>
          </p:spPr>
        </p:pic>
        <p:pic>
          <p:nvPicPr>
            <p:cNvPr id="11" name="object 11"/>
            <p:cNvPicPr/>
            <p:nvPr/>
          </p:nvPicPr>
          <p:blipFill>
            <a:blip r:embed="rId6" cstate="print"/>
            <a:stretch>
              <a:fillRect/>
            </a:stretch>
          </p:blipFill>
          <p:spPr>
            <a:xfrm>
              <a:off x="0" y="6372225"/>
              <a:ext cx="12192000" cy="57150"/>
            </a:xfrm>
            <a:prstGeom prst="rect">
              <a:avLst/>
            </a:prstGeom>
          </p:spPr>
        </p:pic>
      </p:grpSp>
      <p:sp>
        <p:nvSpPr>
          <p:cNvPr id="13" name="object 13"/>
          <p:cNvSpPr txBox="1">
            <a:spLocks noGrp="1"/>
          </p:cNvSpPr>
          <p:nvPr>
            <p:ph type="title"/>
          </p:nvPr>
        </p:nvSpPr>
        <p:spPr>
          <a:xfrm>
            <a:off x="78739" y="148894"/>
            <a:ext cx="11857037" cy="693138"/>
          </a:xfrm>
          <a:prstGeom prst="rect">
            <a:avLst/>
          </a:prstGeom>
        </p:spPr>
        <p:txBody>
          <a:bodyPr vert="horz" wrap="square" lIns="0" tIns="137795" rIns="0" bIns="0" rtlCol="0">
            <a:spAutoFit/>
          </a:bodyPr>
          <a:lstStyle/>
          <a:p>
            <a:pPr marL="1884045" algn="r">
              <a:lnSpc>
                <a:spcPct val="100000"/>
              </a:lnSpc>
              <a:spcBef>
                <a:spcPts val="105"/>
              </a:spcBef>
            </a:pPr>
            <a:r>
              <a:rPr sz="3600">
                <a:solidFill>
                  <a:srgbClr val="212168"/>
                </a:solidFill>
              </a:rPr>
              <a:t>School</a:t>
            </a:r>
            <a:r>
              <a:rPr sz="3600" spc="-114">
                <a:solidFill>
                  <a:srgbClr val="212168"/>
                </a:solidFill>
              </a:rPr>
              <a:t> </a:t>
            </a:r>
            <a:r>
              <a:rPr sz="3600">
                <a:solidFill>
                  <a:srgbClr val="212168"/>
                </a:solidFill>
              </a:rPr>
              <a:t>Liaison</a:t>
            </a:r>
            <a:r>
              <a:rPr sz="3600" spc="-30">
                <a:solidFill>
                  <a:srgbClr val="212168"/>
                </a:solidFill>
              </a:rPr>
              <a:t> </a:t>
            </a:r>
            <a:r>
              <a:rPr sz="3600">
                <a:solidFill>
                  <a:srgbClr val="212168"/>
                </a:solidFill>
              </a:rPr>
              <a:t>Program</a:t>
            </a:r>
            <a:r>
              <a:rPr sz="3600" spc="-50">
                <a:solidFill>
                  <a:srgbClr val="212168"/>
                </a:solidFill>
              </a:rPr>
              <a:t> </a:t>
            </a:r>
            <a:r>
              <a:rPr sz="3600" spc="-10">
                <a:solidFill>
                  <a:srgbClr val="212168"/>
                </a:solidFill>
              </a:rPr>
              <a:t>Portfolio</a:t>
            </a:r>
            <a:endParaRPr sz="3600"/>
          </a:p>
        </p:txBody>
      </p:sp>
      <p:grpSp>
        <p:nvGrpSpPr>
          <p:cNvPr id="14" name="object 14"/>
          <p:cNvGrpSpPr/>
          <p:nvPr/>
        </p:nvGrpSpPr>
        <p:grpSpPr>
          <a:xfrm>
            <a:off x="6400800" y="1571561"/>
            <a:ext cx="4710430" cy="4672330"/>
            <a:chOff x="6400800" y="1571561"/>
            <a:chExt cx="4710430" cy="4672330"/>
          </a:xfrm>
        </p:grpSpPr>
        <p:pic>
          <p:nvPicPr>
            <p:cNvPr id="15" name="object 15"/>
            <p:cNvPicPr/>
            <p:nvPr/>
          </p:nvPicPr>
          <p:blipFill>
            <a:blip r:embed="rId7" cstate="print"/>
            <a:stretch>
              <a:fillRect/>
            </a:stretch>
          </p:blipFill>
          <p:spPr>
            <a:xfrm>
              <a:off x="6572210" y="1580758"/>
              <a:ext cx="4510219" cy="434372"/>
            </a:xfrm>
            <a:prstGeom prst="rect">
              <a:avLst/>
            </a:prstGeom>
          </p:spPr>
        </p:pic>
        <p:pic>
          <p:nvPicPr>
            <p:cNvPr id="16" name="object 16"/>
            <p:cNvPicPr/>
            <p:nvPr/>
          </p:nvPicPr>
          <p:blipFill>
            <a:blip r:embed="rId8" cstate="print"/>
            <a:stretch>
              <a:fillRect/>
            </a:stretch>
          </p:blipFill>
          <p:spPr>
            <a:xfrm>
              <a:off x="6400800" y="1571561"/>
              <a:ext cx="395287" cy="404812"/>
            </a:xfrm>
            <a:prstGeom prst="rect">
              <a:avLst/>
            </a:prstGeom>
          </p:spPr>
        </p:pic>
        <p:pic>
          <p:nvPicPr>
            <p:cNvPr id="17" name="object 17"/>
            <p:cNvPicPr/>
            <p:nvPr/>
          </p:nvPicPr>
          <p:blipFill>
            <a:blip r:embed="rId9" cstate="print"/>
            <a:stretch>
              <a:fillRect/>
            </a:stretch>
          </p:blipFill>
          <p:spPr>
            <a:xfrm>
              <a:off x="6534150" y="2000186"/>
              <a:ext cx="4576826" cy="547687"/>
            </a:xfrm>
            <a:prstGeom prst="rect">
              <a:avLst/>
            </a:prstGeom>
          </p:spPr>
        </p:pic>
        <p:pic>
          <p:nvPicPr>
            <p:cNvPr id="18" name="object 18"/>
            <p:cNvPicPr/>
            <p:nvPr/>
          </p:nvPicPr>
          <p:blipFill>
            <a:blip r:embed="rId10" cstate="print"/>
            <a:stretch>
              <a:fillRect/>
            </a:stretch>
          </p:blipFill>
          <p:spPr>
            <a:xfrm>
              <a:off x="6400800" y="2038286"/>
              <a:ext cx="395287" cy="395287"/>
            </a:xfrm>
            <a:prstGeom prst="rect">
              <a:avLst/>
            </a:prstGeom>
          </p:spPr>
        </p:pic>
        <p:pic>
          <p:nvPicPr>
            <p:cNvPr id="19" name="object 19"/>
            <p:cNvPicPr/>
            <p:nvPr/>
          </p:nvPicPr>
          <p:blipFill>
            <a:blip r:embed="rId11" cstate="print"/>
            <a:stretch>
              <a:fillRect/>
            </a:stretch>
          </p:blipFill>
          <p:spPr>
            <a:xfrm>
              <a:off x="6534150" y="2466911"/>
              <a:ext cx="4576826" cy="547687"/>
            </a:xfrm>
            <a:prstGeom prst="rect">
              <a:avLst/>
            </a:prstGeom>
          </p:spPr>
        </p:pic>
        <p:pic>
          <p:nvPicPr>
            <p:cNvPr id="20" name="object 20"/>
            <p:cNvPicPr/>
            <p:nvPr/>
          </p:nvPicPr>
          <p:blipFill>
            <a:blip r:embed="rId8" cstate="print"/>
            <a:stretch>
              <a:fillRect/>
            </a:stretch>
          </p:blipFill>
          <p:spPr>
            <a:xfrm>
              <a:off x="6400800" y="2495486"/>
              <a:ext cx="395287" cy="404812"/>
            </a:xfrm>
            <a:prstGeom prst="rect">
              <a:avLst/>
            </a:prstGeom>
          </p:spPr>
        </p:pic>
        <p:pic>
          <p:nvPicPr>
            <p:cNvPr id="21" name="object 21"/>
            <p:cNvPicPr/>
            <p:nvPr/>
          </p:nvPicPr>
          <p:blipFill>
            <a:blip r:embed="rId12" cstate="print"/>
            <a:stretch>
              <a:fillRect/>
            </a:stretch>
          </p:blipFill>
          <p:spPr>
            <a:xfrm>
              <a:off x="6534150" y="2924111"/>
              <a:ext cx="4576826" cy="547687"/>
            </a:xfrm>
            <a:prstGeom prst="rect">
              <a:avLst/>
            </a:prstGeom>
          </p:spPr>
        </p:pic>
        <p:pic>
          <p:nvPicPr>
            <p:cNvPr id="22" name="object 22"/>
            <p:cNvPicPr/>
            <p:nvPr/>
          </p:nvPicPr>
          <p:blipFill>
            <a:blip r:embed="rId10" cstate="print"/>
            <a:stretch>
              <a:fillRect/>
            </a:stretch>
          </p:blipFill>
          <p:spPr>
            <a:xfrm>
              <a:off x="6400800" y="2962211"/>
              <a:ext cx="395287" cy="395287"/>
            </a:xfrm>
            <a:prstGeom prst="rect">
              <a:avLst/>
            </a:prstGeom>
          </p:spPr>
        </p:pic>
        <p:pic>
          <p:nvPicPr>
            <p:cNvPr id="23" name="object 23"/>
            <p:cNvPicPr/>
            <p:nvPr/>
          </p:nvPicPr>
          <p:blipFill>
            <a:blip r:embed="rId13" cstate="print"/>
            <a:stretch>
              <a:fillRect/>
            </a:stretch>
          </p:blipFill>
          <p:spPr>
            <a:xfrm>
              <a:off x="6534150" y="3381311"/>
              <a:ext cx="4576826" cy="547687"/>
            </a:xfrm>
            <a:prstGeom prst="rect">
              <a:avLst/>
            </a:prstGeom>
          </p:spPr>
        </p:pic>
        <p:pic>
          <p:nvPicPr>
            <p:cNvPr id="24" name="object 24"/>
            <p:cNvPicPr/>
            <p:nvPr/>
          </p:nvPicPr>
          <p:blipFill>
            <a:blip r:embed="rId10" cstate="print"/>
            <a:stretch>
              <a:fillRect/>
            </a:stretch>
          </p:blipFill>
          <p:spPr>
            <a:xfrm>
              <a:off x="6400800" y="3419411"/>
              <a:ext cx="395287" cy="395287"/>
            </a:xfrm>
            <a:prstGeom prst="rect">
              <a:avLst/>
            </a:prstGeom>
          </p:spPr>
        </p:pic>
        <p:pic>
          <p:nvPicPr>
            <p:cNvPr id="25" name="object 25"/>
            <p:cNvPicPr/>
            <p:nvPr/>
          </p:nvPicPr>
          <p:blipFill>
            <a:blip r:embed="rId14" cstate="print"/>
            <a:stretch>
              <a:fillRect/>
            </a:stretch>
          </p:blipFill>
          <p:spPr>
            <a:xfrm>
              <a:off x="6534150" y="3848036"/>
              <a:ext cx="4576826" cy="547687"/>
            </a:xfrm>
            <a:prstGeom prst="rect">
              <a:avLst/>
            </a:prstGeom>
          </p:spPr>
        </p:pic>
        <p:pic>
          <p:nvPicPr>
            <p:cNvPr id="26" name="object 26"/>
            <p:cNvPicPr/>
            <p:nvPr/>
          </p:nvPicPr>
          <p:blipFill>
            <a:blip r:embed="rId10" cstate="print"/>
            <a:stretch>
              <a:fillRect/>
            </a:stretch>
          </p:blipFill>
          <p:spPr>
            <a:xfrm>
              <a:off x="6400800" y="3886136"/>
              <a:ext cx="395287" cy="395287"/>
            </a:xfrm>
            <a:prstGeom prst="rect">
              <a:avLst/>
            </a:prstGeom>
          </p:spPr>
        </p:pic>
        <p:pic>
          <p:nvPicPr>
            <p:cNvPr id="27" name="object 27"/>
            <p:cNvPicPr/>
            <p:nvPr/>
          </p:nvPicPr>
          <p:blipFill>
            <a:blip r:embed="rId15" cstate="print"/>
            <a:stretch>
              <a:fillRect/>
            </a:stretch>
          </p:blipFill>
          <p:spPr>
            <a:xfrm>
              <a:off x="6534150" y="4305236"/>
              <a:ext cx="4576826" cy="547687"/>
            </a:xfrm>
            <a:prstGeom prst="rect">
              <a:avLst/>
            </a:prstGeom>
          </p:spPr>
        </p:pic>
        <p:pic>
          <p:nvPicPr>
            <p:cNvPr id="28" name="object 28"/>
            <p:cNvPicPr/>
            <p:nvPr/>
          </p:nvPicPr>
          <p:blipFill>
            <a:blip r:embed="rId10" cstate="print"/>
            <a:stretch>
              <a:fillRect/>
            </a:stretch>
          </p:blipFill>
          <p:spPr>
            <a:xfrm>
              <a:off x="6400800" y="4343336"/>
              <a:ext cx="395287" cy="395287"/>
            </a:xfrm>
            <a:prstGeom prst="rect">
              <a:avLst/>
            </a:prstGeom>
          </p:spPr>
        </p:pic>
        <p:pic>
          <p:nvPicPr>
            <p:cNvPr id="29" name="object 29"/>
            <p:cNvPicPr/>
            <p:nvPr/>
          </p:nvPicPr>
          <p:blipFill>
            <a:blip r:embed="rId16" cstate="print"/>
            <a:stretch>
              <a:fillRect/>
            </a:stretch>
          </p:blipFill>
          <p:spPr>
            <a:xfrm>
              <a:off x="6534150" y="4772088"/>
              <a:ext cx="4576826" cy="547687"/>
            </a:xfrm>
            <a:prstGeom prst="rect">
              <a:avLst/>
            </a:prstGeom>
          </p:spPr>
        </p:pic>
        <p:pic>
          <p:nvPicPr>
            <p:cNvPr id="30" name="object 30"/>
            <p:cNvPicPr/>
            <p:nvPr/>
          </p:nvPicPr>
          <p:blipFill>
            <a:blip r:embed="rId8" cstate="print"/>
            <a:stretch>
              <a:fillRect/>
            </a:stretch>
          </p:blipFill>
          <p:spPr>
            <a:xfrm>
              <a:off x="6400800" y="4800536"/>
              <a:ext cx="395287" cy="404812"/>
            </a:xfrm>
            <a:prstGeom prst="rect">
              <a:avLst/>
            </a:prstGeom>
          </p:spPr>
        </p:pic>
        <p:pic>
          <p:nvPicPr>
            <p:cNvPr id="31" name="object 31"/>
            <p:cNvPicPr/>
            <p:nvPr/>
          </p:nvPicPr>
          <p:blipFill>
            <a:blip r:embed="rId17" cstate="print"/>
            <a:stretch>
              <a:fillRect/>
            </a:stretch>
          </p:blipFill>
          <p:spPr>
            <a:xfrm>
              <a:off x="6534150" y="5229225"/>
              <a:ext cx="4576826" cy="547687"/>
            </a:xfrm>
            <a:prstGeom prst="rect">
              <a:avLst/>
            </a:prstGeom>
          </p:spPr>
        </p:pic>
        <p:pic>
          <p:nvPicPr>
            <p:cNvPr id="32" name="object 32"/>
            <p:cNvPicPr/>
            <p:nvPr/>
          </p:nvPicPr>
          <p:blipFill>
            <a:blip r:embed="rId10" cstate="print"/>
            <a:stretch>
              <a:fillRect/>
            </a:stretch>
          </p:blipFill>
          <p:spPr>
            <a:xfrm>
              <a:off x="6400800" y="5267325"/>
              <a:ext cx="395287" cy="395287"/>
            </a:xfrm>
            <a:prstGeom prst="rect">
              <a:avLst/>
            </a:prstGeom>
          </p:spPr>
        </p:pic>
        <p:pic>
          <p:nvPicPr>
            <p:cNvPr id="33" name="object 33"/>
            <p:cNvPicPr/>
            <p:nvPr/>
          </p:nvPicPr>
          <p:blipFill>
            <a:blip r:embed="rId18" cstate="print"/>
            <a:stretch>
              <a:fillRect/>
            </a:stretch>
          </p:blipFill>
          <p:spPr>
            <a:xfrm>
              <a:off x="6534150" y="5686425"/>
              <a:ext cx="4576826" cy="557212"/>
            </a:xfrm>
            <a:prstGeom prst="rect">
              <a:avLst/>
            </a:prstGeom>
          </p:spPr>
        </p:pic>
      </p:grpSp>
      <p:sp>
        <p:nvSpPr>
          <p:cNvPr id="34" name="object 34"/>
          <p:cNvSpPr txBox="1"/>
          <p:nvPr/>
        </p:nvSpPr>
        <p:spPr>
          <a:xfrm>
            <a:off x="6950075" y="1610931"/>
            <a:ext cx="3884295" cy="4445000"/>
          </a:xfrm>
          <a:prstGeom prst="rect">
            <a:avLst/>
          </a:prstGeom>
        </p:spPr>
        <p:txBody>
          <a:bodyPr vert="horz" wrap="square" lIns="0" tIns="15875" rIns="0" bIns="0" rtlCol="0" anchor="t">
            <a:spAutoFit/>
          </a:bodyPr>
          <a:lstStyle/>
          <a:p>
            <a:pPr marL="6350" algn="ctr">
              <a:lnSpc>
                <a:spcPct val="100000"/>
              </a:lnSpc>
              <a:spcBef>
                <a:spcPts val="125"/>
              </a:spcBef>
            </a:pPr>
            <a:r>
              <a:rPr lang="en-US" sz="1700">
                <a:solidFill>
                  <a:srgbClr val="FFFFFF"/>
                </a:solidFill>
                <a:latin typeface="Arial"/>
                <a:cs typeface="Arial"/>
              </a:rPr>
              <a:t>ECP</a:t>
            </a:r>
            <a:r>
              <a:rPr lang="en-US" sz="1700" spc="-10">
                <a:solidFill>
                  <a:srgbClr val="FFFFFF"/>
                </a:solidFill>
                <a:latin typeface="Arial"/>
                <a:cs typeface="Arial"/>
              </a:rPr>
              <a:t>/PIE</a:t>
            </a:r>
            <a:endParaRPr sz="1700">
              <a:latin typeface="Arial"/>
              <a:cs typeface="Arial"/>
            </a:endParaRPr>
          </a:p>
          <a:p>
            <a:pPr algn="ctr">
              <a:lnSpc>
                <a:spcPct val="100000"/>
              </a:lnSpc>
              <a:spcBef>
                <a:spcPts val="1595"/>
              </a:spcBef>
            </a:pPr>
            <a:r>
              <a:rPr sz="1700">
                <a:solidFill>
                  <a:srgbClr val="FFFFFF"/>
                </a:solidFill>
                <a:latin typeface="Arial"/>
                <a:cs typeface="Arial"/>
              </a:rPr>
              <a:t>School</a:t>
            </a:r>
            <a:r>
              <a:rPr sz="1700" spc="-15">
                <a:solidFill>
                  <a:srgbClr val="FFFFFF"/>
                </a:solidFill>
                <a:latin typeface="Arial"/>
                <a:cs typeface="Arial"/>
              </a:rPr>
              <a:t> </a:t>
            </a:r>
            <a:r>
              <a:rPr sz="1700">
                <a:solidFill>
                  <a:srgbClr val="FFFFFF"/>
                </a:solidFill>
                <a:latin typeface="Arial"/>
                <a:cs typeface="Arial"/>
              </a:rPr>
              <a:t>Navigation</a:t>
            </a:r>
            <a:r>
              <a:rPr sz="1700" spc="-60">
                <a:solidFill>
                  <a:srgbClr val="FFFFFF"/>
                </a:solidFill>
                <a:latin typeface="Arial"/>
                <a:cs typeface="Arial"/>
              </a:rPr>
              <a:t> </a:t>
            </a:r>
            <a:r>
              <a:rPr sz="1700">
                <a:solidFill>
                  <a:srgbClr val="FFFFFF"/>
                </a:solidFill>
                <a:latin typeface="Arial"/>
                <a:cs typeface="Arial"/>
              </a:rPr>
              <a:t>&amp;</a:t>
            </a:r>
            <a:r>
              <a:rPr sz="1700" spc="-95">
                <a:solidFill>
                  <a:srgbClr val="FFFFFF"/>
                </a:solidFill>
                <a:latin typeface="Arial"/>
                <a:cs typeface="Arial"/>
              </a:rPr>
              <a:t> </a:t>
            </a:r>
            <a:r>
              <a:rPr sz="1700" spc="-10">
                <a:solidFill>
                  <a:srgbClr val="FFFFFF"/>
                </a:solidFill>
                <a:latin typeface="Arial"/>
                <a:cs typeface="Arial"/>
              </a:rPr>
              <a:t>Options</a:t>
            </a:r>
            <a:endParaRPr sz="1700">
              <a:latin typeface="Arial"/>
              <a:cs typeface="Arial"/>
            </a:endParaRPr>
          </a:p>
          <a:p>
            <a:pPr algn="ctr">
              <a:lnSpc>
                <a:spcPct val="100000"/>
              </a:lnSpc>
              <a:spcBef>
                <a:spcPts val="1600"/>
              </a:spcBef>
            </a:pPr>
            <a:r>
              <a:rPr sz="1700" spc="-10">
                <a:solidFill>
                  <a:srgbClr val="FFFFFF"/>
                </a:solidFill>
                <a:latin typeface="Arial"/>
                <a:cs typeface="Arial"/>
              </a:rPr>
              <a:t>Homeschool</a:t>
            </a:r>
            <a:r>
              <a:rPr sz="1700" spc="-40">
                <a:solidFill>
                  <a:srgbClr val="FFFFFF"/>
                </a:solidFill>
                <a:latin typeface="Arial"/>
                <a:cs typeface="Arial"/>
              </a:rPr>
              <a:t> </a:t>
            </a:r>
            <a:r>
              <a:rPr sz="1700" spc="-10">
                <a:solidFill>
                  <a:srgbClr val="FFFFFF"/>
                </a:solidFill>
                <a:latin typeface="Arial"/>
                <a:cs typeface="Arial"/>
              </a:rPr>
              <a:t>Support</a:t>
            </a:r>
            <a:endParaRPr sz="1700">
              <a:latin typeface="Arial"/>
              <a:cs typeface="Arial"/>
            </a:endParaRPr>
          </a:p>
          <a:p>
            <a:pPr marL="538480" marR="526415" algn="ctr">
              <a:lnSpc>
                <a:spcPct val="178200"/>
              </a:lnSpc>
            </a:pPr>
            <a:r>
              <a:rPr sz="1700">
                <a:solidFill>
                  <a:srgbClr val="FFFFFF"/>
                </a:solidFill>
                <a:latin typeface="Arial"/>
                <a:cs typeface="Arial"/>
              </a:rPr>
              <a:t>Special</a:t>
            </a:r>
            <a:r>
              <a:rPr sz="1700" spc="-10">
                <a:solidFill>
                  <a:srgbClr val="FFFFFF"/>
                </a:solidFill>
                <a:latin typeface="Arial"/>
                <a:cs typeface="Arial"/>
              </a:rPr>
              <a:t> </a:t>
            </a:r>
            <a:r>
              <a:rPr sz="1700">
                <a:solidFill>
                  <a:srgbClr val="FFFFFF"/>
                </a:solidFill>
                <a:latin typeface="Arial"/>
                <a:cs typeface="Arial"/>
              </a:rPr>
              <a:t>Education</a:t>
            </a:r>
            <a:r>
              <a:rPr sz="1700" spc="-50">
                <a:solidFill>
                  <a:srgbClr val="FFFFFF"/>
                </a:solidFill>
                <a:latin typeface="Arial"/>
                <a:cs typeface="Arial"/>
              </a:rPr>
              <a:t> </a:t>
            </a:r>
            <a:r>
              <a:rPr sz="1700" spc="-10">
                <a:solidFill>
                  <a:srgbClr val="FFFFFF"/>
                </a:solidFill>
                <a:latin typeface="Arial"/>
                <a:cs typeface="Arial"/>
              </a:rPr>
              <a:t>Navigation Transition</a:t>
            </a:r>
            <a:r>
              <a:rPr sz="1700" spc="-35">
                <a:solidFill>
                  <a:srgbClr val="FFFFFF"/>
                </a:solidFill>
                <a:latin typeface="Arial"/>
                <a:cs typeface="Arial"/>
              </a:rPr>
              <a:t> </a:t>
            </a:r>
            <a:r>
              <a:rPr sz="1700" spc="-10">
                <a:solidFill>
                  <a:srgbClr val="FFFFFF"/>
                </a:solidFill>
                <a:latin typeface="Arial"/>
                <a:cs typeface="Arial"/>
              </a:rPr>
              <a:t>Support</a:t>
            </a:r>
            <a:endParaRPr sz="1700">
              <a:latin typeface="Arial"/>
              <a:cs typeface="Arial"/>
            </a:endParaRPr>
          </a:p>
          <a:p>
            <a:pPr marL="172720" marR="168275" indent="5715" algn="ctr">
              <a:lnSpc>
                <a:spcPct val="178200"/>
              </a:lnSpc>
            </a:pPr>
            <a:r>
              <a:rPr sz="1700">
                <a:solidFill>
                  <a:srgbClr val="FFFFFF"/>
                </a:solidFill>
                <a:latin typeface="Arial"/>
                <a:cs typeface="Arial"/>
              </a:rPr>
              <a:t>Deployment</a:t>
            </a:r>
            <a:r>
              <a:rPr sz="1700" spc="-45">
                <a:solidFill>
                  <a:srgbClr val="FFFFFF"/>
                </a:solidFill>
                <a:latin typeface="Arial"/>
                <a:cs typeface="Arial"/>
              </a:rPr>
              <a:t> </a:t>
            </a:r>
            <a:r>
              <a:rPr sz="1700">
                <a:solidFill>
                  <a:srgbClr val="FFFFFF"/>
                </a:solidFill>
                <a:latin typeface="Arial"/>
                <a:cs typeface="Arial"/>
              </a:rPr>
              <a:t>&amp;</a:t>
            </a:r>
            <a:r>
              <a:rPr sz="1700" spc="35">
                <a:solidFill>
                  <a:srgbClr val="FFFFFF"/>
                </a:solidFill>
                <a:latin typeface="Arial"/>
                <a:cs typeface="Arial"/>
              </a:rPr>
              <a:t> </a:t>
            </a:r>
            <a:r>
              <a:rPr sz="1700" spc="-20">
                <a:solidFill>
                  <a:srgbClr val="FFFFFF"/>
                </a:solidFill>
                <a:latin typeface="Arial"/>
                <a:cs typeface="Arial"/>
              </a:rPr>
              <a:t>Parental</a:t>
            </a:r>
            <a:r>
              <a:rPr sz="1700" spc="-100">
                <a:solidFill>
                  <a:srgbClr val="FFFFFF"/>
                </a:solidFill>
                <a:latin typeface="Arial"/>
                <a:cs typeface="Arial"/>
              </a:rPr>
              <a:t> </a:t>
            </a:r>
            <a:r>
              <a:rPr sz="1700" spc="-10">
                <a:solidFill>
                  <a:srgbClr val="FFFFFF"/>
                </a:solidFill>
                <a:latin typeface="Arial"/>
                <a:cs typeface="Arial"/>
              </a:rPr>
              <a:t>Absence </a:t>
            </a:r>
            <a:r>
              <a:rPr sz="1700">
                <a:solidFill>
                  <a:srgbClr val="FFFFFF"/>
                </a:solidFill>
                <a:latin typeface="Arial"/>
                <a:cs typeface="Arial"/>
              </a:rPr>
              <a:t>College,</a:t>
            </a:r>
            <a:r>
              <a:rPr sz="1700" spc="-60">
                <a:solidFill>
                  <a:srgbClr val="FFFFFF"/>
                </a:solidFill>
                <a:latin typeface="Arial"/>
                <a:cs typeface="Arial"/>
              </a:rPr>
              <a:t> </a:t>
            </a:r>
            <a:r>
              <a:rPr sz="1700">
                <a:solidFill>
                  <a:srgbClr val="FFFFFF"/>
                </a:solidFill>
                <a:latin typeface="Arial"/>
                <a:cs typeface="Arial"/>
              </a:rPr>
              <a:t>Career</a:t>
            </a:r>
            <a:r>
              <a:rPr sz="1700" spc="-10">
                <a:solidFill>
                  <a:srgbClr val="FFFFFF"/>
                </a:solidFill>
                <a:latin typeface="Arial"/>
                <a:cs typeface="Arial"/>
              </a:rPr>
              <a:t> </a:t>
            </a:r>
            <a:r>
              <a:rPr sz="1700">
                <a:solidFill>
                  <a:srgbClr val="FFFFFF"/>
                </a:solidFill>
                <a:latin typeface="Arial"/>
                <a:cs typeface="Arial"/>
              </a:rPr>
              <a:t>&amp;</a:t>
            </a:r>
            <a:r>
              <a:rPr sz="1700" spc="-60">
                <a:solidFill>
                  <a:srgbClr val="FFFFFF"/>
                </a:solidFill>
                <a:latin typeface="Arial"/>
                <a:cs typeface="Arial"/>
              </a:rPr>
              <a:t> </a:t>
            </a:r>
            <a:r>
              <a:rPr sz="1700">
                <a:solidFill>
                  <a:srgbClr val="FFFFFF"/>
                </a:solidFill>
                <a:latin typeface="Arial"/>
                <a:cs typeface="Arial"/>
              </a:rPr>
              <a:t>Military</a:t>
            </a:r>
            <a:r>
              <a:rPr sz="1700" spc="10">
                <a:solidFill>
                  <a:srgbClr val="FFFFFF"/>
                </a:solidFill>
                <a:latin typeface="Arial"/>
                <a:cs typeface="Arial"/>
              </a:rPr>
              <a:t> </a:t>
            </a:r>
            <a:r>
              <a:rPr sz="1700" spc="-10">
                <a:solidFill>
                  <a:srgbClr val="FFFFFF"/>
                </a:solidFill>
                <a:latin typeface="Arial"/>
                <a:cs typeface="Arial"/>
              </a:rPr>
              <a:t>Readiness </a:t>
            </a:r>
            <a:r>
              <a:rPr sz="1700">
                <a:solidFill>
                  <a:srgbClr val="FFFFFF"/>
                </a:solidFill>
                <a:latin typeface="Arial"/>
                <a:cs typeface="Arial"/>
              </a:rPr>
              <a:t>Grants</a:t>
            </a:r>
            <a:r>
              <a:rPr sz="1700" spc="-55">
                <a:solidFill>
                  <a:srgbClr val="FFFFFF"/>
                </a:solidFill>
                <a:latin typeface="Arial"/>
                <a:cs typeface="Arial"/>
              </a:rPr>
              <a:t> </a:t>
            </a:r>
            <a:r>
              <a:rPr sz="1700">
                <a:solidFill>
                  <a:srgbClr val="FFFFFF"/>
                </a:solidFill>
                <a:latin typeface="Arial"/>
                <a:cs typeface="Arial"/>
              </a:rPr>
              <a:t>&amp;</a:t>
            </a:r>
            <a:r>
              <a:rPr sz="1700" spc="30">
                <a:solidFill>
                  <a:srgbClr val="FFFFFF"/>
                </a:solidFill>
                <a:latin typeface="Arial"/>
                <a:cs typeface="Arial"/>
              </a:rPr>
              <a:t> </a:t>
            </a:r>
            <a:r>
              <a:rPr sz="1700" spc="-10">
                <a:solidFill>
                  <a:srgbClr val="FFFFFF"/>
                </a:solidFill>
                <a:latin typeface="Arial"/>
                <a:cs typeface="Arial"/>
              </a:rPr>
              <a:t>Scholarships</a:t>
            </a:r>
            <a:endParaRPr sz="1700">
              <a:latin typeface="Arial"/>
              <a:cs typeface="Arial"/>
            </a:endParaRPr>
          </a:p>
          <a:p>
            <a:pPr marL="12065" marR="5080" algn="ctr">
              <a:lnSpc>
                <a:spcPct val="178200"/>
              </a:lnSpc>
            </a:pPr>
            <a:r>
              <a:rPr sz="1700">
                <a:solidFill>
                  <a:srgbClr val="FFFFFF"/>
                </a:solidFill>
                <a:latin typeface="Arial"/>
                <a:cs typeface="Arial"/>
              </a:rPr>
              <a:t>Professional</a:t>
            </a:r>
            <a:r>
              <a:rPr sz="1700" spc="-85">
                <a:solidFill>
                  <a:srgbClr val="FFFFFF"/>
                </a:solidFill>
                <a:latin typeface="Arial"/>
                <a:cs typeface="Arial"/>
              </a:rPr>
              <a:t> </a:t>
            </a:r>
            <a:r>
              <a:rPr sz="1700">
                <a:solidFill>
                  <a:srgbClr val="FFFFFF"/>
                </a:solidFill>
                <a:latin typeface="Arial"/>
                <a:cs typeface="Arial"/>
              </a:rPr>
              <a:t>Development</a:t>
            </a:r>
            <a:r>
              <a:rPr sz="1700" spc="-35">
                <a:solidFill>
                  <a:srgbClr val="FFFFFF"/>
                </a:solidFill>
                <a:latin typeface="Arial"/>
                <a:cs typeface="Arial"/>
              </a:rPr>
              <a:t> </a:t>
            </a:r>
            <a:r>
              <a:rPr sz="1700">
                <a:solidFill>
                  <a:srgbClr val="FFFFFF"/>
                </a:solidFill>
                <a:latin typeface="Arial"/>
                <a:cs typeface="Arial"/>
              </a:rPr>
              <a:t>&amp;</a:t>
            </a:r>
            <a:r>
              <a:rPr sz="1700" spc="-100">
                <a:solidFill>
                  <a:srgbClr val="FFFFFF"/>
                </a:solidFill>
                <a:latin typeface="Arial"/>
                <a:cs typeface="Arial"/>
              </a:rPr>
              <a:t> </a:t>
            </a:r>
            <a:r>
              <a:rPr sz="1700" spc="-10">
                <a:solidFill>
                  <a:srgbClr val="FFFFFF"/>
                </a:solidFill>
                <a:latin typeface="Arial"/>
                <a:cs typeface="Arial"/>
              </a:rPr>
              <a:t>Workshops </a:t>
            </a:r>
            <a:r>
              <a:rPr sz="1700">
                <a:solidFill>
                  <a:srgbClr val="FFFFFF"/>
                </a:solidFill>
                <a:latin typeface="Arial"/>
                <a:cs typeface="Arial"/>
              </a:rPr>
              <a:t>MIC3</a:t>
            </a:r>
            <a:r>
              <a:rPr sz="1700" spc="-75">
                <a:solidFill>
                  <a:srgbClr val="FFFFFF"/>
                </a:solidFill>
                <a:latin typeface="Arial"/>
                <a:cs typeface="Arial"/>
              </a:rPr>
              <a:t> </a:t>
            </a:r>
            <a:r>
              <a:rPr sz="1700">
                <a:solidFill>
                  <a:srgbClr val="FFFFFF"/>
                </a:solidFill>
                <a:latin typeface="Arial"/>
                <a:cs typeface="Arial"/>
              </a:rPr>
              <a:t>Compliance</a:t>
            </a:r>
            <a:r>
              <a:rPr sz="1700" spc="-75">
                <a:solidFill>
                  <a:srgbClr val="FFFFFF"/>
                </a:solidFill>
                <a:latin typeface="Arial"/>
                <a:cs typeface="Arial"/>
              </a:rPr>
              <a:t> </a:t>
            </a:r>
            <a:r>
              <a:rPr sz="1700">
                <a:solidFill>
                  <a:srgbClr val="FFFFFF"/>
                </a:solidFill>
                <a:latin typeface="Arial"/>
                <a:cs typeface="Arial"/>
              </a:rPr>
              <a:t>&amp;</a:t>
            </a:r>
            <a:r>
              <a:rPr sz="1700" spc="-45">
                <a:solidFill>
                  <a:srgbClr val="FFFFFF"/>
                </a:solidFill>
                <a:latin typeface="Arial"/>
                <a:cs typeface="Arial"/>
              </a:rPr>
              <a:t> </a:t>
            </a:r>
            <a:r>
              <a:rPr sz="1700" spc="-10">
                <a:solidFill>
                  <a:srgbClr val="FFFFFF"/>
                </a:solidFill>
                <a:latin typeface="Arial"/>
                <a:cs typeface="Arial"/>
              </a:rPr>
              <a:t>Training</a:t>
            </a:r>
            <a:endParaRPr sz="1700">
              <a:latin typeface="Arial"/>
              <a:cs typeface="Arial"/>
            </a:endParaRPr>
          </a:p>
        </p:txBody>
      </p:sp>
      <p:pic>
        <p:nvPicPr>
          <p:cNvPr id="35" name="object 35"/>
          <p:cNvPicPr/>
          <p:nvPr/>
        </p:nvPicPr>
        <p:blipFill>
          <a:blip r:embed="rId10" cstate="print"/>
          <a:stretch>
            <a:fillRect/>
          </a:stretch>
        </p:blipFill>
        <p:spPr>
          <a:xfrm>
            <a:off x="6400800" y="5724525"/>
            <a:ext cx="395287" cy="395287"/>
          </a:xfrm>
          <a:prstGeom prst="rect">
            <a:avLst/>
          </a:prstGeom>
        </p:spPr>
      </p:pic>
      <p:pic>
        <p:nvPicPr>
          <p:cNvPr id="40" name="Picture 39" descr="A group of people sitting at tables in a gym&#10;&#10;Description automatically generated">
            <a:extLst>
              <a:ext uri="{FF2B5EF4-FFF2-40B4-BE49-F238E27FC236}">
                <a16:creationId xmlns:a16="http://schemas.microsoft.com/office/drawing/2014/main" id="{F712B639-B1E1-A34F-5778-2A850B95E4F5}"/>
              </a:ext>
            </a:extLst>
          </p:cNvPr>
          <p:cNvPicPr>
            <a:picLocks noChangeAspect="1"/>
          </p:cNvPicPr>
          <p:nvPr/>
        </p:nvPicPr>
        <p:blipFill>
          <a:blip r:embed="rId19" cstate="print">
            <a:extLst>
              <a:ext uri="{28A0092B-C50C-407E-A947-70E740481C1C}">
                <a14:useLocalDpi xmlns:a14="http://schemas.microsoft.com/office/drawing/2010/main" val="0"/>
              </a:ext>
            </a:extLst>
          </a:blip>
          <a:srcRect r="16176"/>
          <a:stretch/>
        </p:blipFill>
        <p:spPr>
          <a:xfrm>
            <a:off x="439616" y="333010"/>
            <a:ext cx="3629877" cy="2023542"/>
          </a:xfrm>
          <a:prstGeom prst="rect">
            <a:avLst/>
          </a:prstGeom>
        </p:spPr>
      </p:pic>
      <p:grpSp>
        <p:nvGrpSpPr>
          <p:cNvPr id="41" name="Group 22">
            <a:extLst>
              <a:ext uri="{FF2B5EF4-FFF2-40B4-BE49-F238E27FC236}">
                <a16:creationId xmlns:a16="http://schemas.microsoft.com/office/drawing/2014/main" id="{1D11678D-3756-9FC8-43EB-40585CF402F4}"/>
              </a:ext>
            </a:extLst>
          </p:cNvPr>
          <p:cNvGrpSpPr/>
          <p:nvPr/>
        </p:nvGrpSpPr>
        <p:grpSpPr>
          <a:xfrm>
            <a:off x="877111" y="1802474"/>
            <a:ext cx="2754886" cy="2593249"/>
            <a:chOff x="0" y="0"/>
            <a:chExt cx="812800" cy="812800"/>
          </a:xfrm>
        </p:grpSpPr>
        <p:sp>
          <p:nvSpPr>
            <p:cNvPr id="42" name="Freeform 23">
              <a:extLst>
                <a:ext uri="{FF2B5EF4-FFF2-40B4-BE49-F238E27FC236}">
                  <a16:creationId xmlns:a16="http://schemas.microsoft.com/office/drawing/2014/main" id="{21935F2A-A6B1-4EF0-45BD-9027E665B11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0"/>
              <a:stretch>
                <a:fillRect l="-14144" r="-14144"/>
              </a:stretch>
            </a:blipFill>
          </p:spPr>
          <p:txBody>
            <a:bodyPr/>
            <a:lstStyle/>
            <a:p>
              <a:endParaRPr lang="en-US"/>
            </a:p>
          </p:txBody>
        </p:sp>
      </p:grpSp>
      <p:sp>
        <p:nvSpPr>
          <p:cNvPr id="44" name="TextBox 13">
            <a:extLst>
              <a:ext uri="{FF2B5EF4-FFF2-40B4-BE49-F238E27FC236}">
                <a16:creationId xmlns:a16="http://schemas.microsoft.com/office/drawing/2014/main" id="{527DC6C8-3ADE-48EB-E078-5F7D641804C1}"/>
              </a:ext>
            </a:extLst>
          </p:cNvPr>
          <p:cNvSpPr txBox="1"/>
          <p:nvPr/>
        </p:nvSpPr>
        <p:spPr>
          <a:xfrm>
            <a:off x="1717756" y="6429375"/>
            <a:ext cx="7584594" cy="382270"/>
          </a:xfrm>
          <a:prstGeom prst="rect">
            <a:avLst/>
          </a:prstGeom>
        </p:spPr>
        <p:txBody>
          <a:bodyPr lIns="0" tIns="0" rIns="0" bIns="0" rtlCol="0" anchor="t">
            <a:spAutoFit/>
          </a:bodyPr>
          <a:lstStyle/>
          <a:p>
            <a:pPr algn="ctr">
              <a:lnSpc>
                <a:spcPts val="3079"/>
              </a:lnSpc>
              <a:spcBef>
                <a:spcPct val="0"/>
              </a:spcBef>
            </a:pPr>
            <a:r>
              <a:rPr lang="en-US" sz="2199" spc="43">
                <a:solidFill>
                  <a:srgbClr val="4C7FC8"/>
                </a:solidFill>
                <a:latin typeface="Roboto Bold"/>
                <a:ea typeface="Roboto Bold"/>
                <a:cs typeface="Roboto Bold"/>
                <a:sym typeface="Roboto Bold"/>
              </a:rPr>
              <a:t>Continuity, Stability and Comprehensive Support</a:t>
            </a:r>
          </a:p>
        </p:txBody>
      </p:sp>
      <p:pic>
        <p:nvPicPr>
          <p:cNvPr id="3" name="Picture 2">
            <a:extLst>
              <a:ext uri="{FF2B5EF4-FFF2-40B4-BE49-F238E27FC236}">
                <a16:creationId xmlns:a16="http://schemas.microsoft.com/office/drawing/2014/main" id="{AF8C12D3-4CD0-9BA6-0497-6EEA689CE32E}"/>
              </a:ext>
            </a:extLst>
          </p:cNvPr>
          <p:cNvPicPr>
            <a:picLocks noChangeAspect="1"/>
          </p:cNvPicPr>
          <p:nvPr/>
        </p:nvPicPr>
        <p:blipFill>
          <a:blip r:embed="rId21" cstate="print">
            <a:extLst>
              <a:ext uri="{28A0092B-C50C-407E-A947-70E740481C1C}">
                <a14:useLocalDpi xmlns:a14="http://schemas.microsoft.com/office/drawing/2010/main" val="0"/>
              </a:ext>
            </a:extLst>
          </a:blip>
          <a:srcRect l="23490" r="29237"/>
          <a:stretch/>
        </p:blipFill>
        <p:spPr>
          <a:xfrm rot="5400000">
            <a:off x="3858220" y="244120"/>
            <a:ext cx="1884679" cy="2990088"/>
          </a:xfrm>
          <a:prstGeom prst="rect">
            <a:avLst/>
          </a:prstGeom>
        </p:spPr>
      </p:pic>
      <p:pic>
        <p:nvPicPr>
          <p:cNvPr id="5" name="Picture 4" descr="A group of people standing in a room&#10;&#10;Description automatically generated with medium confidence">
            <a:extLst>
              <a:ext uri="{FF2B5EF4-FFF2-40B4-BE49-F238E27FC236}">
                <a16:creationId xmlns:a16="http://schemas.microsoft.com/office/drawing/2014/main" id="{88D9C8DC-07BB-FD59-CC9C-36D895B2FFE7}"/>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22110" y="4029048"/>
            <a:ext cx="2810083" cy="162612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76250" y="857250"/>
            <a:ext cx="6105525" cy="5753100"/>
          </a:xfrm>
          <a:custGeom>
            <a:avLst/>
            <a:gdLst/>
            <a:ahLst/>
            <a:cxnLst/>
            <a:rect l="l" t="t" r="r" b="b"/>
            <a:pathLst>
              <a:path w="6105525" h="5753100">
                <a:moveTo>
                  <a:pt x="0" y="5753100"/>
                </a:moveTo>
                <a:lnTo>
                  <a:pt x="6105525" y="5753100"/>
                </a:lnTo>
                <a:lnTo>
                  <a:pt x="6105525" y="0"/>
                </a:lnTo>
                <a:lnTo>
                  <a:pt x="0" y="0"/>
                </a:lnTo>
                <a:lnTo>
                  <a:pt x="0" y="5753100"/>
                </a:lnTo>
                <a:close/>
              </a:path>
            </a:pathLst>
          </a:custGeom>
          <a:solidFill>
            <a:srgbClr val="172143"/>
          </a:solidFill>
        </p:spPr>
        <p:txBody>
          <a:bodyPr wrap="square" lIns="0" tIns="0" rIns="0" bIns="0" rtlCol="0"/>
          <a:lstStyle/>
          <a:p>
            <a:endParaRPr/>
          </a:p>
        </p:txBody>
      </p:sp>
      <p:grpSp>
        <p:nvGrpSpPr>
          <p:cNvPr id="3" name="object 3"/>
          <p:cNvGrpSpPr/>
          <p:nvPr/>
        </p:nvGrpSpPr>
        <p:grpSpPr>
          <a:xfrm>
            <a:off x="6581775" y="857250"/>
            <a:ext cx="5133975" cy="5753100"/>
            <a:chOff x="6581775" y="857250"/>
            <a:chExt cx="5133975" cy="5753100"/>
          </a:xfrm>
        </p:grpSpPr>
        <p:sp>
          <p:nvSpPr>
            <p:cNvPr id="4" name="object 4"/>
            <p:cNvSpPr/>
            <p:nvPr/>
          </p:nvSpPr>
          <p:spPr>
            <a:xfrm>
              <a:off x="11296650" y="857250"/>
              <a:ext cx="419100" cy="5753100"/>
            </a:xfrm>
            <a:custGeom>
              <a:avLst/>
              <a:gdLst/>
              <a:ahLst/>
              <a:cxnLst/>
              <a:rect l="l" t="t" r="r" b="b"/>
              <a:pathLst>
                <a:path w="419100" h="5753100">
                  <a:moveTo>
                    <a:pt x="0" y="5753100"/>
                  </a:moveTo>
                  <a:lnTo>
                    <a:pt x="419100" y="5753100"/>
                  </a:lnTo>
                  <a:lnTo>
                    <a:pt x="419100" y="0"/>
                  </a:lnTo>
                  <a:lnTo>
                    <a:pt x="0" y="0"/>
                  </a:lnTo>
                  <a:lnTo>
                    <a:pt x="0" y="5753100"/>
                  </a:lnTo>
                  <a:close/>
                </a:path>
              </a:pathLst>
            </a:custGeom>
            <a:solidFill>
              <a:srgbClr val="172143"/>
            </a:solidFill>
          </p:spPr>
          <p:txBody>
            <a:bodyPr wrap="square" lIns="0" tIns="0" rIns="0" bIns="0" rtlCol="0"/>
            <a:lstStyle/>
            <a:p>
              <a:endParaRPr/>
            </a:p>
          </p:txBody>
        </p:sp>
        <p:sp>
          <p:nvSpPr>
            <p:cNvPr id="5" name="object 5"/>
            <p:cNvSpPr/>
            <p:nvPr/>
          </p:nvSpPr>
          <p:spPr>
            <a:xfrm>
              <a:off x="6581775" y="857250"/>
              <a:ext cx="4714875" cy="5753100"/>
            </a:xfrm>
            <a:custGeom>
              <a:avLst/>
              <a:gdLst/>
              <a:ahLst/>
              <a:cxnLst/>
              <a:rect l="l" t="t" r="r" b="b"/>
              <a:pathLst>
                <a:path w="4714875" h="5753100">
                  <a:moveTo>
                    <a:pt x="4714875" y="0"/>
                  </a:moveTo>
                  <a:lnTo>
                    <a:pt x="0" y="0"/>
                  </a:lnTo>
                  <a:lnTo>
                    <a:pt x="0" y="5753100"/>
                  </a:lnTo>
                  <a:lnTo>
                    <a:pt x="4714875" y="5753100"/>
                  </a:lnTo>
                  <a:lnTo>
                    <a:pt x="4714875" y="0"/>
                  </a:lnTo>
                  <a:close/>
                </a:path>
              </a:pathLst>
            </a:custGeom>
            <a:solidFill>
              <a:srgbClr val="497DBA"/>
            </a:solidFill>
          </p:spPr>
          <p:txBody>
            <a:bodyPr wrap="square" lIns="0" tIns="0" rIns="0" bIns="0" rtlCol="0"/>
            <a:lstStyle/>
            <a:p>
              <a:endParaRPr/>
            </a:p>
          </p:txBody>
        </p:sp>
      </p:grpSp>
      <p:sp>
        <p:nvSpPr>
          <p:cNvPr id="6" name="object 6"/>
          <p:cNvSpPr txBox="1"/>
          <p:nvPr/>
        </p:nvSpPr>
        <p:spPr>
          <a:xfrm>
            <a:off x="6749705" y="974522"/>
            <a:ext cx="2399665" cy="1322157"/>
          </a:xfrm>
          <a:prstGeom prst="rect">
            <a:avLst/>
          </a:prstGeom>
        </p:spPr>
        <p:txBody>
          <a:bodyPr vert="horz" wrap="square" lIns="0" tIns="69850" rIns="0" bIns="0" rtlCol="0" anchor="t">
            <a:spAutoFit/>
          </a:bodyPr>
          <a:lstStyle/>
          <a:p>
            <a:pPr marL="223520" indent="-178435">
              <a:spcBef>
                <a:spcPts val="550"/>
              </a:spcBef>
              <a:buClr>
                <a:srgbClr val="001F5F"/>
              </a:buClr>
              <a:buFont typeface="Arial"/>
              <a:buChar char="•"/>
              <a:tabLst>
                <a:tab pos="224154" algn="l"/>
              </a:tabLst>
            </a:pPr>
            <a:r>
              <a:rPr lang="en-US" sz="2400" b="1" spc="-10">
                <a:solidFill>
                  <a:srgbClr val="001F5F"/>
                </a:solidFill>
                <a:latin typeface="Arial"/>
                <a:cs typeface="Arial"/>
              </a:rPr>
              <a:t>PreK-12 SME</a:t>
            </a:r>
            <a:endParaRPr sz="2400" b="1" spc="-10">
              <a:solidFill>
                <a:srgbClr val="001F5F"/>
              </a:solidFill>
              <a:latin typeface="Arial"/>
              <a:cs typeface="Arial"/>
            </a:endParaRPr>
          </a:p>
          <a:p>
            <a:pPr marL="634365" lvl="1" indent="-285750">
              <a:spcBef>
                <a:spcPts val="405"/>
              </a:spcBef>
              <a:buChar char="•"/>
              <a:tabLst>
                <a:tab pos="634365" algn="l"/>
              </a:tabLst>
            </a:pPr>
            <a:r>
              <a:rPr lang="en-US" sz="2000" spc="-25">
                <a:solidFill>
                  <a:srgbClr val="FFFFFF"/>
                </a:solidFill>
                <a:latin typeface="Arial"/>
                <a:cs typeface="Arial"/>
              </a:rPr>
              <a:t>Local and state</a:t>
            </a:r>
            <a:endParaRPr sz="2000" spc="-25">
              <a:solidFill>
                <a:srgbClr val="FFFFFF"/>
              </a:solidFill>
              <a:latin typeface="Arial"/>
              <a:cs typeface="Arial"/>
            </a:endParaRPr>
          </a:p>
          <a:p>
            <a:pPr marL="201930" indent="-189230">
              <a:lnSpc>
                <a:spcPct val="100000"/>
              </a:lnSpc>
              <a:spcBef>
                <a:spcPts val="1185"/>
              </a:spcBef>
              <a:buFont typeface="Arial"/>
              <a:buChar char="•"/>
              <a:tabLst>
                <a:tab pos="201930" algn="l"/>
              </a:tabLst>
            </a:pPr>
            <a:r>
              <a:rPr sz="2400" b="1" spc="-10">
                <a:solidFill>
                  <a:srgbClr val="001F5F"/>
                </a:solidFill>
                <a:latin typeface="Arial"/>
                <a:cs typeface="Arial"/>
              </a:rPr>
              <a:t>Support</a:t>
            </a:r>
            <a:endParaRPr sz="2400">
              <a:latin typeface="Arial"/>
              <a:cs typeface="Arial"/>
            </a:endParaRPr>
          </a:p>
        </p:txBody>
      </p:sp>
      <p:sp>
        <p:nvSpPr>
          <p:cNvPr id="7" name="object 7"/>
          <p:cNvSpPr txBox="1"/>
          <p:nvPr/>
        </p:nvSpPr>
        <p:spPr>
          <a:xfrm>
            <a:off x="7058659" y="2252916"/>
            <a:ext cx="4032885" cy="750570"/>
          </a:xfrm>
          <a:prstGeom prst="rect">
            <a:avLst/>
          </a:prstGeom>
        </p:spPr>
        <p:txBody>
          <a:bodyPr vert="horz" wrap="square" lIns="0" tIns="69215" rIns="0" bIns="0" rtlCol="0">
            <a:spAutoFit/>
          </a:bodyPr>
          <a:lstStyle/>
          <a:p>
            <a:pPr marL="297815" indent="-285115">
              <a:lnSpc>
                <a:spcPct val="100000"/>
              </a:lnSpc>
              <a:spcBef>
                <a:spcPts val="545"/>
              </a:spcBef>
              <a:buChar char="•"/>
              <a:tabLst>
                <a:tab pos="297815" algn="l"/>
              </a:tabLst>
            </a:pPr>
            <a:r>
              <a:rPr sz="2000" spc="-10">
                <a:solidFill>
                  <a:srgbClr val="FFFFFF"/>
                </a:solidFill>
                <a:latin typeface="Arial"/>
                <a:cs typeface="Arial"/>
              </a:rPr>
              <a:t>Priorities</a:t>
            </a:r>
            <a:endParaRPr sz="2000">
              <a:latin typeface="Arial"/>
              <a:cs typeface="Arial"/>
            </a:endParaRPr>
          </a:p>
          <a:p>
            <a:pPr marL="297815" indent="-285115">
              <a:lnSpc>
                <a:spcPct val="100000"/>
              </a:lnSpc>
              <a:spcBef>
                <a:spcPts val="455"/>
              </a:spcBef>
              <a:buChar char="•"/>
              <a:tabLst>
                <a:tab pos="297815" algn="l"/>
              </a:tabLst>
            </a:pPr>
            <a:r>
              <a:rPr sz="2000">
                <a:solidFill>
                  <a:srgbClr val="FFFFFF"/>
                </a:solidFill>
                <a:latin typeface="Arial"/>
                <a:cs typeface="Arial"/>
              </a:rPr>
              <a:t>Readiness,</a:t>
            </a:r>
            <a:r>
              <a:rPr sz="2000" spc="-35">
                <a:solidFill>
                  <a:srgbClr val="FFFFFF"/>
                </a:solidFill>
                <a:latin typeface="Arial"/>
                <a:cs typeface="Arial"/>
              </a:rPr>
              <a:t> </a:t>
            </a:r>
            <a:r>
              <a:rPr sz="2000">
                <a:solidFill>
                  <a:srgbClr val="FFFFFF"/>
                </a:solidFill>
                <a:latin typeface="Arial"/>
                <a:cs typeface="Arial"/>
              </a:rPr>
              <a:t>Retention,</a:t>
            </a:r>
            <a:r>
              <a:rPr sz="2000" spc="-35">
                <a:solidFill>
                  <a:srgbClr val="FFFFFF"/>
                </a:solidFill>
                <a:latin typeface="Arial"/>
                <a:cs typeface="Arial"/>
              </a:rPr>
              <a:t> </a:t>
            </a:r>
            <a:r>
              <a:rPr sz="2000" spc="-10">
                <a:solidFill>
                  <a:srgbClr val="FFFFFF"/>
                </a:solidFill>
                <a:latin typeface="Arial"/>
                <a:cs typeface="Arial"/>
              </a:rPr>
              <a:t>Recruiting</a:t>
            </a:r>
            <a:endParaRPr sz="2000">
              <a:latin typeface="Arial"/>
              <a:cs typeface="Arial"/>
            </a:endParaRPr>
          </a:p>
        </p:txBody>
      </p:sp>
      <p:sp>
        <p:nvSpPr>
          <p:cNvPr id="8" name="object 8"/>
          <p:cNvSpPr txBox="1"/>
          <p:nvPr/>
        </p:nvSpPr>
        <p:spPr>
          <a:xfrm>
            <a:off x="6756654" y="3081337"/>
            <a:ext cx="1604010" cy="391795"/>
          </a:xfrm>
          <a:prstGeom prst="rect">
            <a:avLst/>
          </a:prstGeom>
        </p:spPr>
        <p:txBody>
          <a:bodyPr vert="horz" wrap="square" lIns="0" tIns="12700" rIns="0" bIns="0" rtlCol="0">
            <a:spAutoFit/>
          </a:bodyPr>
          <a:lstStyle/>
          <a:p>
            <a:pPr marL="202565" indent="-189865">
              <a:lnSpc>
                <a:spcPct val="100000"/>
              </a:lnSpc>
              <a:spcBef>
                <a:spcPts val="100"/>
              </a:spcBef>
              <a:buFont typeface="Arial"/>
              <a:buChar char="•"/>
              <a:tabLst>
                <a:tab pos="202565" algn="l"/>
              </a:tabLst>
            </a:pPr>
            <a:r>
              <a:rPr sz="2400" b="1" spc="-10">
                <a:solidFill>
                  <a:srgbClr val="001F5F"/>
                </a:solidFill>
                <a:latin typeface="Arial"/>
                <a:cs typeface="Arial"/>
              </a:rPr>
              <a:t>Solutions</a:t>
            </a:r>
            <a:endParaRPr sz="2400">
              <a:latin typeface="Arial"/>
              <a:cs typeface="Arial"/>
            </a:endParaRPr>
          </a:p>
        </p:txBody>
      </p:sp>
      <p:sp>
        <p:nvSpPr>
          <p:cNvPr id="9" name="object 9"/>
          <p:cNvSpPr txBox="1"/>
          <p:nvPr/>
        </p:nvSpPr>
        <p:spPr>
          <a:xfrm>
            <a:off x="7091680" y="3413188"/>
            <a:ext cx="1655445" cy="1122680"/>
          </a:xfrm>
          <a:prstGeom prst="rect">
            <a:avLst/>
          </a:prstGeom>
        </p:spPr>
        <p:txBody>
          <a:bodyPr vert="horz" wrap="square" lIns="0" tIns="69850" rIns="0" bIns="0" rtlCol="0">
            <a:spAutoFit/>
          </a:bodyPr>
          <a:lstStyle/>
          <a:p>
            <a:pPr marL="298450" indent="-285750">
              <a:lnSpc>
                <a:spcPct val="100000"/>
              </a:lnSpc>
              <a:spcBef>
                <a:spcPts val="550"/>
              </a:spcBef>
              <a:buChar char="•"/>
              <a:tabLst>
                <a:tab pos="298450" algn="l"/>
              </a:tabLst>
            </a:pPr>
            <a:r>
              <a:rPr sz="2000" spc="-10">
                <a:solidFill>
                  <a:srgbClr val="FFFFFF"/>
                </a:solidFill>
                <a:latin typeface="Arial"/>
                <a:cs typeface="Arial"/>
              </a:rPr>
              <a:t>Customized</a:t>
            </a:r>
            <a:endParaRPr sz="2000">
              <a:latin typeface="Arial"/>
              <a:cs typeface="Arial"/>
            </a:endParaRPr>
          </a:p>
          <a:p>
            <a:pPr marL="298450" indent="-285750">
              <a:lnSpc>
                <a:spcPct val="100000"/>
              </a:lnSpc>
              <a:spcBef>
                <a:spcPts val="455"/>
              </a:spcBef>
              <a:buChar char="•"/>
              <a:tabLst>
                <a:tab pos="298450" algn="l"/>
              </a:tabLst>
            </a:pPr>
            <a:r>
              <a:rPr sz="2000" spc="-10">
                <a:solidFill>
                  <a:srgbClr val="FFFFFF"/>
                </a:solidFill>
                <a:latin typeface="Arial"/>
                <a:cs typeface="Arial"/>
              </a:rPr>
              <a:t>Advocate</a:t>
            </a:r>
            <a:endParaRPr sz="2000">
              <a:latin typeface="Arial"/>
              <a:cs typeface="Arial"/>
            </a:endParaRPr>
          </a:p>
          <a:p>
            <a:pPr marL="298450" indent="-285750">
              <a:lnSpc>
                <a:spcPct val="100000"/>
              </a:lnSpc>
              <a:spcBef>
                <a:spcPts val="525"/>
              </a:spcBef>
              <a:buChar char="•"/>
              <a:tabLst>
                <a:tab pos="298450" algn="l"/>
              </a:tabLst>
            </a:pPr>
            <a:r>
              <a:rPr sz="2000" spc="-10">
                <a:solidFill>
                  <a:srgbClr val="FFFFFF"/>
                </a:solidFill>
                <a:latin typeface="Arial"/>
                <a:cs typeface="Arial"/>
              </a:rPr>
              <a:t>Legislation</a:t>
            </a:r>
            <a:endParaRPr sz="2000">
              <a:latin typeface="Arial"/>
              <a:cs typeface="Arial"/>
            </a:endParaRPr>
          </a:p>
        </p:txBody>
      </p:sp>
      <p:sp>
        <p:nvSpPr>
          <p:cNvPr id="10" name="object 10"/>
          <p:cNvSpPr txBox="1"/>
          <p:nvPr/>
        </p:nvSpPr>
        <p:spPr>
          <a:xfrm>
            <a:off x="713740" y="2811938"/>
            <a:ext cx="4644390" cy="1417955"/>
          </a:xfrm>
          <a:prstGeom prst="rect">
            <a:avLst/>
          </a:prstGeom>
        </p:spPr>
        <p:txBody>
          <a:bodyPr vert="horz" wrap="square" lIns="0" tIns="181610" rIns="0" bIns="0" rtlCol="0">
            <a:spAutoFit/>
          </a:bodyPr>
          <a:lstStyle/>
          <a:p>
            <a:pPr marL="201930" indent="-189230">
              <a:lnSpc>
                <a:spcPct val="100000"/>
              </a:lnSpc>
              <a:spcBef>
                <a:spcPts val="1430"/>
              </a:spcBef>
              <a:buFont typeface="Arial"/>
              <a:buChar char="•"/>
              <a:tabLst>
                <a:tab pos="201930" algn="l"/>
              </a:tabLst>
            </a:pPr>
            <a:r>
              <a:rPr sz="2400" b="1" spc="-10">
                <a:solidFill>
                  <a:srgbClr val="FFC000"/>
                </a:solidFill>
                <a:latin typeface="Arial"/>
                <a:cs typeface="Arial"/>
              </a:rPr>
              <a:t>Connections</a:t>
            </a:r>
            <a:endParaRPr sz="2400">
              <a:latin typeface="Arial"/>
              <a:cs typeface="Arial"/>
            </a:endParaRPr>
          </a:p>
          <a:p>
            <a:pPr marL="445134" lvl="1" indent="-285750">
              <a:lnSpc>
                <a:spcPct val="100000"/>
              </a:lnSpc>
              <a:spcBef>
                <a:spcPts val="1145"/>
              </a:spcBef>
              <a:buChar char="•"/>
              <a:tabLst>
                <a:tab pos="445134" algn="l"/>
              </a:tabLst>
            </a:pPr>
            <a:r>
              <a:rPr sz="2000">
                <a:solidFill>
                  <a:srgbClr val="FFFFFF"/>
                </a:solidFill>
                <a:latin typeface="Arial"/>
                <a:cs typeface="Arial"/>
              </a:rPr>
              <a:t>Educational</a:t>
            </a:r>
            <a:r>
              <a:rPr sz="2000" spc="-65">
                <a:solidFill>
                  <a:srgbClr val="FFFFFF"/>
                </a:solidFill>
                <a:latin typeface="Arial"/>
                <a:cs typeface="Arial"/>
              </a:rPr>
              <a:t> </a:t>
            </a:r>
            <a:r>
              <a:rPr sz="2000">
                <a:solidFill>
                  <a:srgbClr val="FFFFFF"/>
                </a:solidFill>
                <a:latin typeface="Arial"/>
                <a:cs typeface="Arial"/>
              </a:rPr>
              <a:t>Community</a:t>
            </a:r>
            <a:r>
              <a:rPr sz="2000" spc="-30">
                <a:solidFill>
                  <a:srgbClr val="FFFFFF"/>
                </a:solidFill>
                <a:latin typeface="Arial"/>
                <a:cs typeface="Arial"/>
              </a:rPr>
              <a:t> </a:t>
            </a:r>
            <a:r>
              <a:rPr sz="2000" spc="-10">
                <a:solidFill>
                  <a:srgbClr val="FFFFFF"/>
                </a:solidFill>
                <a:latin typeface="Arial"/>
                <a:cs typeface="Arial"/>
              </a:rPr>
              <a:t>Partnerships</a:t>
            </a:r>
            <a:endParaRPr sz="2000">
              <a:latin typeface="Arial"/>
              <a:cs typeface="Arial"/>
            </a:endParaRPr>
          </a:p>
          <a:p>
            <a:pPr marL="201930" indent="-189230">
              <a:lnSpc>
                <a:spcPct val="100000"/>
              </a:lnSpc>
              <a:spcBef>
                <a:spcPts val="325"/>
              </a:spcBef>
              <a:buFont typeface="Arial"/>
              <a:buChar char="•"/>
              <a:tabLst>
                <a:tab pos="201930" algn="l"/>
              </a:tabLst>
            </a:pPr>
            <a:r>
              <a:rPr sz="2400" b="1" spc="-10">
                <a:solidFill>
                  <a:srgbClr val="FFC000"/>
                </a:solidFill>
                <a:latin typeface="Arial"/>
                <a:cs typeface="Arial"/>
              </a:rPr>
              <a:t>Information</a:t>
            </a:r>
            <a:endParaRPr sz="2400">
              <a:latin typeface="Arial"/>
              <a:cs typeface="Arial"/>
            </a:endParaRPr>
          </a:p>
        </p:txBody>
      </p:sp>
      <p:sp>
        <p:nvSpPr>
          <p:cNvPr id="11" name="object 11"/>
          <p:cNvSpPr txBox="1"/>
          <p:nvPr/>
        </p:nvSpPr>
        <p:spPr>
          <a:xfrm>
            <a:off x="870902" y="4283394"/>
            <a:ext cx="2002789" cy="749935"/>
          </a:xfrm>
          <a:prstGeom prst="rect">
            <a:avLst/>
          </a:prstGeom>
        </p:spPr>
        <p:txBody>
          <a:bodyPr vert="horz" wrap="square" lIns="0" tIns="69215" rIns="0" bIns="0" rtlCol="0">
            <a:spAutoFit/>
          </a:bodyPr>
          <a:lstStyle/>
          <a:p>
            <a:pPr marL="298450" indent="-285750">
              <a:lnSpc>
                <a:spcPct val="100000"/>
              </a:lnSpc>
              <a:spcBef>
                <a:spcPts val="545"/>
              </a:spcBef>
              <a:buChar char="•"/>
              <a:tabLst>
                <a:tab pos="298450" algn="l"/>
              </a:tabLst>
            </a:pPr>
            <a:r>
              <a:rPr sz="2000" spc="-20">
                <a:solidFill>
                  <a:srgbClr val="FFFFFF"/>
                </a:solidFill>
                <a:latin typeface="Arial"/>
                <a:cs typeface="Arial"/>
              </a:rPr>
              <a:t>Trend</a:t>
            </a:r>
            <a:r>
              <a:rPr sz="2000" spc="-95">
                <a:solidFill>
                  <a:srgbClr val="FFFFFF"/>
                </a:solidFill>
                <a:latin typeface="Arial"/>
                <a:cs typeface="Arial"/>
              </a:rPr>
              <a:t> </a:t>
            </a:r>
            <a:r>
              <a:rPr sz="2000" spc="-10">
                <a:solidFill>
                  <a:srgbClr val="FFFFFF"/>
                </a:solidFill>
                <a:latin typeface="Arial"/>
                <a:cs typeface="Arial"/>
              </a:rPr>
              <a:t>Analysis</a:t>
            </a:r>
            <a:endParaRPr sz="2000">
              <a:latin typeface="Arial"/>
              <a:cs typeface="Arial"/>
            </a:endParaRPr>
          </a:p>
          <a:p>
            <a:pPr marL="298450" indent="-285750">
              <a:lnSpc>
                <a:spcPct val="100000"/>
              </a:lnSpc>
              <a:spcBef>
                <a:spcPts val="450"/>
              </a:spcBef>
              <a:buChar char="•"/>
              <a:tabLst>
                <a:tab pos="298450" algn="l"/>
              </a:tabLst>
            </a:pPr>
            <a:r>
              <a:rPr sz="2000">
                <a:solidFill>
                  <a:srgbClr val="FFFFFF"/>
                </a:solidFill>
                <a:latin typeface="Arial"/>
                <a:cs typeface="Arial"/>
              </a:rPr>
              <a:t>Mission</a:t>
            </a:r>
            <a:r>
              <a:rPr sz="2000" spc="-45">
                <a:solidFill>
                  <a:srgbClr val="FFFFFF"/>
                </a:solidFill>
                <a:latin typeface="Arial"/>
                <a:cs typeface="Arial"/>
              </a:rPr>
              <a:t> </a:t>
            </a:r>
            <a:r>
              <a:rPr sz="2000" spc="-10">
                <a:solidFill>
                  <a:srgbClr val="FFFFFF"/>
                </a:solidFill>
                <a:latin typeface="Arial"/>
                <a:cs typeface="Arial"/>
              </a:rPr>
              <a:t>Impact</a:t>
            </a:r>
            <a:endParaRPr sz="2000">
              <a:latin typeface="Arial"/>
              <a:cs typeface="Arial"/>
            </a:endParaRPr>
          </a:p>
        </p:txBody>
      </p:sp>
      <p:sp>
        <p:nvSpPr>
          <p:cNvPr id="12" name="object 12"/>
          <p:cNvSpPr txBox="1"/>
          <p:nvPr/>
        </p:nvSpPr>
        <p:spPr>
          <a:xfrm>
            <a:off x="688657" y="5134339"/>
            <a:ext cx="4780915" cy="1412240"/>
          </a:xfrm>
          <a:prstGeom prst="rect">
            <a:avLst/>
          </a:prstGeom>
        </p:spPr>
        <p:txBody>
          <a:bodyPr vert="horz" wrap="square" lIns="0" tIns="36830" rIns="0" bIns="0" rtlCol="0">
            <a:spAutoFit/>
          </a:bodyPr>
          <a:lstStyle/>
          <a:p>
            <a:pPr marL="201930" indent="-189230">
              <a:lnSpc>
                <a:spcPct val="100000"/>
              </a:lnSpc>
              <a:spcBef>
                <a:spcPts val="290"/>
              </a:spcBef>
              <a:buFont typeface="Arial"/>
              <a:buChar char="•"/>
              <a:tabLst>
                <a:tab pos="201930" algn="l"/>
              </a:tabLst>
            </a:pPr>
            <a:r>
              <a:rPr sz="2400" b="1" spc="-10">
                <a:solidFill>
                  <a:srgbClr val="FFC000"/>
                </a:solidFill>
                <a:latin typeface="Arial"/>
                <a:cs typeface="Arial"/>
              </a:rPr>
              <a:t>Transitions</a:t>
            </a:r>
            <a:endParaRPr sz="2400">
              <a:latin typeface="Arial"/>
              <a:cs typeface="Arial"/>
            </a:endParaRPr>
          </a:p>
          <a:p>
            <a:pPr marL="480695" lvl="1" indent="-285750">
              <a:lnSpc>
                <a:spcPct val="100000"/>
              </a:lnSpc>
              <a:spcBef>
                <a:spcPts val="185"/>
              </a:spcBef>
              <a:buChar char="•"/>
              <a:tabLst>
                <a:tab pos="480695" algn="l"/>
              </a:tabLst>
            </a:pPr>
            <a:r>
              <a:rPr sz="2000">
                <a:solidFill>
                  <a:srgbClr val="FFFFFF"/>
                </a:solidFill>
                <a:latin typeface="Arial"/>
                <a:cs typeface="Arial"/>
              </a:rPr>
              <a:t>Address</a:t>
            </a:r>
            <a:r>
              <a:rPr sz="2000" spc="-55">
                <a:solidFill>
                  <a:srgbClr val="FFFFFF"/>
                </a:solidFill>
                <a:latin typeface="Arial"/>
                <a:cs typeface="Arial"/>
              </a:rPr>
              <a:t> </a:t>
            </a:r>
            <a:r>
              <a:rPr sz="2000">
                <a:solidFill>
                  <a:srgbClr val="FFFFFF"/>
                </a:solidFill>
                <a:latin typeface="Arial"/>
                <a:cs typeface="Arial"/>
              </a:rPr>
              <a:t>Gaps</a:t>
            </a:r>
            <a:r>
              <a:rPr sz="2000" spc="-50">
                <a:solidFill>
                  <a:srgbClr val="FFFFFF"/>
                </a:solidFill>
                <a:latin typeface="Arial"/>
                <a:cs typeface="Arial"/>
              </a:rPr>
              <a:t> </a:t>
            </a:r>
            <a:r>
              <a:rPr sz="2000">
                <a:solidFill>
                  <a:srgbClr val="FFFFFF"/>
                </a:solidFill>
                <a:latin typeface="Arial"/>
                <a:cs typeface="Arial"/>
              </a:rPr>
              <a:t>and</a:t>
            </a:r>
            <a:r>
              <a:rPr sz="2000" spc="-20">
                <a:solidFill>
                  <a:srgbClr val="FFFFFF"/>
                </a:solidFill>
                <a:latin typeface="Arial"/>
                <a:cs typeface="Arial"/>
              </a:rPr>
              <a:t> </a:t>
            </a:r>
            <a:r>
              <a:rPr sz="2000" spc="-10">
                <a:solidFill>
                  <a:srgbClr val="FFFFFF"/>
                </a:solidFill>
                <a:latin typeface="Arial"/>
                <a:cs typeface="Arial"/>
              </a:rPr>
              <a:t>Barriers</a:t>
            </a:r>
            <a:endParaRPr sz="2000">
              <a:latin typeface="Arial"/>
              <a:cs typeface="Arial"/>
            </a:endParaRPr>
          </a:p>
          <a:p>
            <a:pPr marL="480695" marR="5080" lvl="1" indent="-286385">
              <a:lnSpc>
                <a:spcPct val="100000"/>
              </a:lnSpc>
              <a:spcBef>
                <a:spcPts val="455"/>
              </a:spcBef>
              <a:buChar char="•"/>
              <a:tabLst>
                <a:tab pos="480695" algn="l"/>
              </a:tabLst>
            </a:pPr>
            <a:r>
              <a:rPr sz="2000">
                <a:solidFill>
                  <a:srgbClr val="FFFFFF"/>
                </a:solidFill>
                <a:latin typeface="Arial"/>
                <a:cs typeface="Arial"/>
              </a:rPr>
              <a:t>Awareness</a:t>
            </a:r>
            <a:r>
              <a:rPr sz="2000" spc="-75">
                <a:solidFill>
                  <a:srgbClr val="FFFFFF"/>
                </a:solidFill>
                <a:latin typeface="Arial"/>
                <a:cs typeface="Arial"/>
              </a:rPr>
              <a:t> </a:t>
            </a:r>
            <a:r>
              <a:rPr sz="2000">
                <a:solidFill>
                  <a:srgbClr val="FFFFFF"/>
                </a:solidFill>
                <a:latin typeface="Arial"/>
                <a:cs typeface="Arial"/>
              </a:rPr>
              <a:t>of</a:t>
            </a:r>
            <a:r>
              <a:rPr sz="2000" spc="-135">
                <a:solidFill>
                  <a:srgbClr val="FFFFFF"/>
                </a:solidFill>
                <a:latin typeface="Arial"/>
                <a:cs typeface="Arial"/>
              </a:rPr>
              <a:t> </a:t>
            </a:r>
            <a:r>
              <a:rPr sz="2000">
                <a:solidFill>
                  <a:srgbClr val="FFFFFF"/>
                </a:solidFill>
                <a:latin typeface="Arial"/>
                <a:cs typeface="Arial"/>
              </a:rPr>
              <a:t>Trends,</a:t>
            </a:r>
            <a:r>
              <a:rPr sz="2000" spc="-70">
                <a:solidFill>
                  <a:srgbClr val="FFFFFF"/>
                </a:solidFill>
                <a:latin typeface="Arial"/>
                <a:cs typeface="Arial"/>
              </a:rPr>
              <a:t> </a:t>
            </a:r>
            <a:r>
              <a:rPr sz="2000">
                <a:solidFill>
                  <a:srgbClr val="FFFFFF"/>
                </a:solidFill>
                <a:latin typeface="Arial"/>
                <a:cs typeface="Arial"/>
              </a:rPr>
              <a:t>Challenges</a:t>
            </a:r>
            <a:r>
              <a:rPr sz="2000" spc="-70">
                <a:solidFill>
                  <a:srgbClr val="FFFFFF"/>
                </a:solidFill>
                <a:latin typeface="Arial"/>
                <a:cs typeface="Arial"/>
              </a:rPr>
              <a:t> </a:t>
            </a:r>
            <a:r>
              <a:rPr sz="2000" spc="-25">
                <a:solidFill>
                  <a:srgbClr val="FFFFFF"/>
                </a:solidFill>
                <a:latin typeface="Arial"/>
                <a:cs typeface="Arial"/>
              </a:rPr>
              <a:t>and </a:t>
            </a:r>
            <a:r>
              <a:rPr sz="2000" spc="-10">
                <a:solidFill>
                  <a:srgbClr val="FFFFFF"/>
                </a:solidFill>
                <a:latin typeface="Arial"/>
                <a:cs typeface="Arial"/>
              </a:rPr>
              <a:t>Successes</a:t>
            </a:r>
            <a:endParaRPr sz="2000">
              <a:latin typeface="Arial"/>
              <a:cs typeface="Arial"/>
            </a:endParaRPr>
          </a:p>
        </p:txBody>
      </p:sp>
      <p:sp>
        <p:nvSpPr>
          <p:cNvPr id="13" name="object 13"/>
          <p:cNvSpPr txBox="1">
            <a:spLocks noGrp="1"/>
          </p:cNvSpPr>
          <p:nvPr>
            <p:ph type="title"/>
          </p:nvPr>
        </p:nvSpPr>
        <p:spPr>
          <a:xfrm>
            <a:off x="5135626" y="71755"/>
            <a:ext cx="7074534" cy="575310"/>
          </a:xfrm>
          <a:prstGeom prst="rect">
            <a:avLst/>
          </a:prstGeom>
        </p:spPr>
        <p:txBody>
          <a:bodyPr vert="horz" wrap="square" lIns="0" tIns="13335" rIns="0" bIns="0" rtlCol="0">
            <a:spAutoFit/>
          </a:bodyPr>
          <a:lstStyle/>
          <a:p>
            <a:pPr marL="12700">
              <a:lnSpc>
                <a:spcPct val="100000"/>
              </a:lnSpc>
              <a:spcBef>
                <a:spcPts val="105"/>
              </a:spcBef>
              <a:tabLst>
                <a:tab pos="7061200" algn="l"/>
              </a:tabLst>
            </a:pPr>
            <a:r>
              <a:rPr sz="3600" spc="20">
                <a:solidFill>
                  <a:srgbClr val="001F5F"/>
                </a:solidFill>
              </a:rPr>
              <a:t>C</a:t>
            </a:r>
            <a:r>
              <a:rPr sz="3600" spc="-590">
                <a:solidFill>
                  <a:srgbClr val="001F5F"/>
                </a:solidFill>
              </a:rPr>
              <a:t>o</a:t>
            </a:r>
            <a:r>
              <a:rPr sz="3600" u="heavy" spc="-450">
                <a:solidFill>
                  <a:srgbClr val="001F5F"/>
                </a:solidFill>
                <a:uFill>
                  <a:solidFill>
                    <a:srgbClr val="497DBA"/>
                  </a:solidFill>
                </a:uFill>
              </a:rPr>
              <a:t> </a:t>
            </a:r>
            <a:r>
              <a:rPr sz="3600" u="heavy">
                <a:solidFill>
                  <a:srgbClr val="001F5F"/>
                </a:solidFill>
                <a:uFill>
                  <a:solidFill>
                    <a:srgbClr val="497DBA"/>
                  </a:solidFill>
                </a:uFill>
              </a:rPr>
              <a:t>mmand</a:t>
            </a:r>
            <a:r>
              <a:rPr sz="3600" u="heavy" spc="-140">
                <a:solidFill>
                  <a:srgbClr val="001F5F"/>
                </a:solidFill>
                <a:uFill>
                  <a:solidFill>
                    <a:srgbClr val="497DBA"/>
                  </a:solidFill>
                </a:uFill>
              </a:rPr>
              <a:t> </a:t>
            </a:r>
            <a:r>
              <a:rPr sz="3600" u="heavy" spc="-20">
                <a:solidFill>
                  <a:srgbClr val="001F5F"/>
                </a:solidFill>
                <a:uFill>
                  <a:solidFill>
                    <a:srgbClr val="497DBA"/>
                  </a:solidFill>
                </a:uFill>
              </a:rPr>
              <a:t>Team</a:t>
            </a:r>
            <a:r>
              <a:rPr sz="3600" u="heavy" spc="-110">
                <a:solidFill>
                  <a:srgbClr val="001F5F"/>
                </a:solidFill>
                <a:uFill>
                  <a:solidFill>
                    <a:srgbClr val="497DBA"/>
                  </a:solidFill>
                </a:uFill>
              </a:rPr>
              <a:t> </a:t>
            </a:r>
            <a:r>
              <a:rPr sz="3600" u="heavy" spc="-10">
                <a:solidFill>
                  <a:srgbClr val="001F5F"/>
                </a:solidFill>
                <a:uFill>
                  <a:solidFill>
                    <a:srgbClr val="497DBA"/>
                  </a:solidFill>
                </a:uFill>
              </a:rPr>
              <a:t>Engagement</a:t>
            </a:r>
            <a:r>
              <a:rPr sz="3600" u="heavy">
                <a:solidFill>
                  <a:srgbClr val="001F5F"/>
                </a:solidFill>
                <a:uFill>
                  <a:solidFill>
                    <a:srgbClr val="497DBA"/>
                  </a:solidFill>
                </a:uFill>
              </a:rPr>
              <a:t>	</a:t>
            </a:r>
            <a:endParaRPr sz="3600"/>
          </a:p>
        </p:txBody>
      </p:sp>
      <p:pic>
        <p:nvPicPr>
          <p:cNvPr id="14" name="object 14"/>
          <p:cNvPicPr/>
          <p:nvPr/>
        </p:nvPicPr>
        <p:blipFill>
          <a:blip r:embed="rId3" cstate="print"/>
          <a:stretch>
            <a:fillRect/>
          </a:stretch>
        </p:blipFill>
        <p:spPr>
          <a:xfrm>
            <a:off x="7010400" y="4638675"/>
            <a:ext cx="3981450" cy="1838325"/>
          </a:xfrm>
          <a:prstGeom prst="rect">
            <a:avLst/>
          </a:prstGeom>
        </p:spPr>
      </p:pic>
      <p:pic>
        <p:nvPicPr>
          <p:cNvPr id="15" name="object 15"/>
          <p:cNvPicPr/>
          <p:nvPr/>
        </p:nvPicPr>
        <p:blipFill>
          <a:blip r:embed="rId4" cstate="print"/>
          <a:stretch>
            <a:fillRect/>
          </a:stretch>
        </p:blipFill>
        <p:spPr>
          <a:xfrm>
            <a:off x="1571625" y="1143000"/>
            <a:ext cx="3676650" cy="161925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71500" y="1057275"/>
            <a:ext cx="314325" cy="5762625"/>
          </a:xfrm>
          <a:custGeom>
            <a:avLst/>
            <a:gdLst/>
            <a:ahLst/>
            <a:cxnLst/>
            <a:rect l="l" t="t" r="r" b="b"/>
            <a:pathLst>
              <a:path w="314325" h="5762625">
                <a:moveTo>
                  <a:pt x="0" y="5762625"/>
                </a:moveTo>
                <a:lnTo>
                  <a:pt x="314325" y="5762625"/>
                </a:lnTo>
                <a:lnTo>
                  <a:pt x="314325" y="0"/>
                </a:lnTo>
                <a:lnTo>
                  <a:pt x="0" y="0"/>
                </a:lnTo>
                <a:lnTo>
                  <a:pt x="0" y="5762625"/>
                </a:lnTo>
                <a:close/>
              </a:path>
            </a:pathLst>
          </a:custGeom>
          <a:solidFill>
            <a:srgbClr val="172143"/>
          </a:solidFill>
        </p:spPr>
        <p:txBody>
          <a:bodyPr wrap="square" lIns="0" tIns="0" rIns="0" bIns="0" rtlCol="0"/>
          <a:lstStyle/>
          <a:p>
            <a:endParaRPr/>
          </a:p>
        </p:txBody>
      </p:sp>
      <p:grpSp>
        <p:nvGrpSpPr>
          <p:cNvPr id="3" name="object 3"/>
          <p:cNvGrpSpPr/>
          <p:nvPr/>
        </p:nvGrpSpPr>
        <p:grpSpPr>
          <a:xfrm>
            <a:off x="885825" y="1057275"/>
            <a:ext cx="10934700" cy="5762625"/>
            <a:chOff x="885825" y="1057275"/>
            <a:chExt cx="10934700" cy="5762625"/>
          </a:xfrm>
        </p:grpSpPr>
        <p:sp>
          <p:nvSpPr>
            <p:cNvPr id="4" name="object 4"/>
            <p:cNvSpPr/>
            <p:nvPr/>
          </p:nvSpPr>
          <p:spPr>
            <a:xfrm>
              <a:off x="5600700" y="1057275"/>
              <a:ext cx="6219825" cy="5762625"/>
            </a:xfrm>
            <a:custGeom>
              <a:avLst/>
              <a:gdLst/>
              <a:ahLst/>
              <a:cxnLst/>
              <a:rect l="l" t="t" r="r" b="b"/>
              <a:pathLst>
                <a:path w="6219825" h="5762625">
                  <a:moveTo>
                    <a:pt x="0" y="5762625"/>
                  </a:moveTo>
                  <a:lnTo>
                    <a:pt x="6219825" y="5762625"/>
                  </a:lnTo>
                  <a:lnTo>
                    <a:pt x="6219825" y="0"/>
                  </a:lnTo>
                  <a:lnTo>
                    <a:pt x="0" y="0"/>
                  </a:lnTo>
                  <a:lnTo>
                    <a:pt x="0" y="5762625"/>
                  </a:lnTo>
                  <a:close/>
                </a:path>
              </a:pathLst>
            </a:custGeom>
            <a:solidFill>
              <a:srgbClr val="172143"/>
            </a:solidFill>
          </p:spPr>
          <p:txBody>
            <a:bodyPr wrap="square" lIns="0" tIns="0" rIns="0" bIns="0" rtlCol="0"/>
            <a:lstStyle/>
            <a:p>
              <a:endParaRPr/>
            </a:p>
          </p:txBody>
        </p:sp>
        <p:sp>
          <p:nvSpPr>
            <p:cNvPr id="5" name="object 5"/>
            <p:cNvSpPr/>
            <p:nvPr/>
          </p:nvSpPr>
          <p:spPr>
            <a:xfrm>
              <a:off x="885825" y="1057275"/>
              <a:ext cx="4714875" cy="5762625"/>
            </a:xfrm>
            <a:custGeom>
              <a:avLst/>
              <a:gdLst/>
              <a:ahLst/>
              <a:cxnLst/>
              <a:rect l="l" t="t" r="r" b="b"/>
              <a:pathLst>
                <a:path w="4714875" h="5762625">
                  <a:moveTo>
                    <a:pt x="4714875" y="0"/>
                  </a:moveTo>
                  <a:lnTo>
                    <a:pt x="0" y="0"/>
                  </a:lnTo>
                  <a:lnTo>
                    <a:pt x="0" y="5762625"/>
                  </a:lnTo>
                  <a:lnTo>
                    <a:pt x="4714875" y="5762625"/>
                  </a:lnTo>
                  <a:lnTo>
                    <a:pt x="4714875" y="0"/>
                  </a:lnTo>
                  <a:close/>
                </a:path>
              </a:pathLst>
            </a:custGeom>
            <a:solidFill>
              <a:srgbClr val="497DBA"/>
            </a:solidFill>
          </p:spPr>
          <p:txBody>
            <a:bodyPr wrap="square" lIns="0" tIns="0" rIns="0" bIns="0" rtlCol="0"/>
            <a:lstStyle/>
            <a:p>
              <a:endParaRPr/>
            </a:p>
          </p:txBody>
        </p:sp>
      </p:grpSp>
      <p:sp>
        <p:nvSpPr>
          <p:cNvPr id="6" name="object 6"/>
          <p:cNvSpPr txBox="1">
            <a:spLocks noGrp="1"/>
          </p:cNvSpPr>
          <p:nvPr>
            <p:ph type="title"/>
          </p:nvPr>
        </p:nvSpPr>
        <p:spPr>
          <a:xfrm>
            <a:off x="3811270" y="117855"/>
            <a:ext cx="8408670" cy="575310"/>
          </a:xfrm>
          <a:prstGeom prst="rect">
            <a:avLst/>
          </a:prstGeom>
        </p:spPr>
        <p:txBody>
          <a:bodyPr vert="horz" wrap="square" lIns="0" tIns="13335" rIns="0" bIns="0" rtlCol="0">
            <a:spAutoFit/>
          </a:bodyPr>
          <a:lstStyle/>
          <a:p>
            <a:pPr marL="12700">
              <a:lnSpc>
                <a:spcPct val="100000"/>
              </a:lnSpc>
              <a:spcBef>
                <a:spcPts val="105"/>
              </a:spcBef>
              <a:tabLst>
                <a:tab pos="8395335" algn="l"/>
              </a:tabLst>
            </a:pPr>
            <a:r>
              <a:rPr sz="3600" spc="20">
                <a:solidFill>
                  <a:srgbClr val="001F5F"/>
                </a:solidFill>
              </a:rPr>
              <a:t>C</a:t>
            </a:r>
            <a:r>
              <a:rPr sz="3600" spc="-30">
                <a:solidFill>
                  <a:srgbClr val="001F5F"/>
                </a:solidFill>
              </a:rPr>
              <a:t>o</a:t>
            </a:r>
            <a:r>
              <a:rPr sz="3600" spc="15">
                <a:solidFill>
                  <a:srgbClr val="001F5F"/>
                </a:solidFill>
              </a:rPr>
              <a:t>m</a:t>
            </a:r>
            <a:r>
              <a:rPr sz="3600" spc="-55">
                <a:solidFill>
                  <a:srgbClr val="001F5F"/>
                </a:solidFill>
              </a:rPr>
              <a:t>m</a:t>
            </a:r>
            <a:r>
              <a:rPr sz="3600" spc="40">
                <a:solidFill>
                  <a:srgbClr val="001F5F"/>
                </a:solidFill>
              </a:rPr>
              <a:t>u</a:t>
            </a:r>
            <a:r>
              <a:rPr sz="3600" spc="-880">
                <a:solidFill>
                  <a:srgbClr val="001F5F"/>
                </a:solidFill>
              </a:rPr>
              <a:t>n</a:t>
            </a:r>
            <a:r>
              <a:rPr sz="3600" u="heavy" spc="-165">
                <a:solidFill>
                  <a:srgbClr val="001F5F"/>
                </a:solidFill>
                <a:uFill>
                  <a:solidFill>
                    <a:srgbClr val="497DBA"/>
                  </a:solidFill>
                </a:uFill>
              </a:rPr>
              <a:t> </a:t>
            </a:r>
            <a:r>
              <a:rPr sz="3600" u="heavy">
                <a:solidFill>
                  <a:srgbClr val="001F5F"/>
                </a:solidFill>
                <a:uFill>
                  <a:solidFill>
                    <a:srgbClr val="497DBA"/>
                  </a:solidFill>
                </a:uFill>
              </a:rPr>
              <a:t>ity</a:t>
            </a:r>
            <a:r>
              <a:rPr sz="3600" u="heavy" spc="-85">
                <a:solidFill>
                  <a:srgbClr val="001F5F"/>
                </a:solidFill>
                <a:uFill>
                  <a:solidFill>
                    <a:srgbClr val="497DBA"/>
                  </a:solidFill>
                </a:uFill>
              </a:rPr>
              <a:t> </a:t>
            </a:r>
            <a:r>
              <a:rPr sz="3600" u="heavy">
                <a:solidFill>
                  <a:srgbClr val="001F5F"/>
                </a:solidFill>
                <a:uFill>
                  <a:solidFill>
                    <a:srgbClr val="497DBA"/>
                  </a:solidFill>
                </a:uFill>
              </a:rPr>
              <a:t>Stakeholder</a:t>
            </a:r>
            <a:r>
              <a:rPr sz="3600" u="heavy" spc="-45">
                <a:solidFill>
                  <a:srgbClr val="001F5F"/>
                </a:solidFill>
                <a:uFill>
                  <a:solidFill>
                    <a:srgbClr val="497DBA"/>
                  </a:solidFill>
                </a:uFill>
              </a:rPr>
              <a:t> </a:t>
            </a:r>
            <a:r>
              <a:rPr sz="3600" u="heavy" spc="-10">
                <a:solidFill>
                  <a:srgbClr val="001F5F"/>
                </a:solidFill>
                <a:uFill>
                  <a:solidFill>
                    <a:srgbClr val="497DBA"/>
                  </a:solidFill>
                </a:uFill>
              </a:rPr>
              <a:t>Engagement</a:t>
            </a:r>
            <a:r>
              <a:rPr sz="3600" u="heavy">
                <a:solidFill>
                  <a:srgbClr val="001F5F"/>
                </a:solidFill>
                <a:uFill>
                  <a:solidFill>
                    <a:srgbClr val="497DBA"/>
                  </a:solidFill>
                </a:uFill>
              </a:rPr>
              <a:t>	</a:t>
            </a:r>
            <a:endParaRPr sz="3600"/>
          </a:p>
        </p:txBody>
      </p:sp>
      <p:sp>
        <p:nvSpPr>
          <p:cNvPr id="7" name="object 7"/>
          <p:cNvSpPr txBox="1"/>
          <p:nvPr/>
        </p:nvSpPr>
        <p:spPr>
          <a:xfrm>
            <a:off x="969962" y="1211262"/>
            <a:ext cx="3740150" cy="4360809"/>
          </a:xfrm>
          <a:prstGeom prst="rect">
            <a:avLst/>
          </a:prstGeom>
        </p:spPr>
        <p:txBody>
          <a:bodyPr vert="horz" wrap="square" lIns="0" tIns="15875" rIns="0" bIns="0" rtlCol="0" anchor="t">
            <a:spAutoFit/>
          </a:bodyPr>
          <a:lstStyle/>
          <a:p>
            <a:pPr marL="12700">
              <a:spcBef>
                <a:spcPts val="125"/>
              </a:spcBef>
            </a:pPr>
            <a:r>
              <a:rPr sz="2000" b="1" dirty="0">
                <a:solidFill>
                  <a:srgbClr val="001F5F"/>
                </a:solidFill>
                <a:latin typeface="Arial"/>
                <a:cs typeface="Arial"/>
              </a:rPr>
              <a:t>Command</a:t>
            </a:r>
            <a:r>
              <a:rPr lang="en-US" sz="2000" b="1" spc="-130" dirty="0">
                <a:solidFill>
                  <a:srgbClr val="001F5F"/>
                </a:solidFill>
                <a:latin typeface="Arial"/>
                <a:cs typeface="Arial"/>
              </a:rPr>
              <a:t> SME</a:t>
            </a:r>
            <a:endParaRPr sz="2000" b="1" spc="-10" dirty="0">
              <a:solidFill>
                <a:srgbClr val="001F5F"/>
              </a:solidFill>
              <a:latin typeface="Arial"/>
              <a:cs typeface="Arial"/>
            </a:endParaRPr>
          </a:p>
          <a:p>
            <a:pPr marL="756285" indent="-286385">
              <a:lnSpc>
                <a:spcPts val="1920"/>
              </a:lnSpc>
              <a:spcBef>
                <a:spcPts val="55"/>
              </a:spcBef>
              <a:buChar char="•"/>
              <a:tabLst>
                <a:tab pos="756285" algn="l"/>
              </a:tabLst>
            </a:pPr>
            <a:r>
              <a:rPr sz="1800" dirty="0">
                <a:solidFill>
                  <a:srgbClr val="FFFFFF"/>
                </a:solidFill>
                <a:latin typeface="Arial"/>
                <a:cs typeface="Arial"/>
              </a:rPr>
              <a:t>Face</a:t>
            </a:r>
            <a:r>
              <a:rPr sz="1800" spc="-30" dirty="0">
                <a:solidFill>
                  <a:srgbClr val="FFFFFF"/>
                </a:solidFill>
                <a:latin typeface="Arial"/>
                <a:cs typeface="Arial"/>
              </a:rPr>
              <a:t> </a:t>
            </a:r>
            <a:r>
              <a:rPr sz="1800" dirty="0">
                <a:solidFill>
                  <a:srgbClr val="FFFFFF"/>
                </a:solidFill>
                <a:latin typeface="Arial"/>
                <a:cs typeface="Arial"/>
              </a:rPr>
              <a:t>of</a:t>
            </a:r>
            <a:r>
              <a:rPr sz="1800" spc="20" dirty="0">
                <a:solidFill>
                  <a:srgbClr val="FFFFFF"/>
                </a:solidFill>
                <a:latin typeface="Arial"/>
                <a:cs typeface="Arial"/>
              </a:rPr>
              <a:t> </a:t>
            </a:r>
            <a:r>
              <a:rPr sz="1800" dirty="0">
                <a:solidFill>
                  <a:srgbClr val="FFFFFF"/>
                </a:solidFill>
                <a:latin typeface="Arial"/>
                <a:cs typeface="Arial"/>
              </a:rPr>
              <a:t>the</a:t>
            </a:r>
            <a:r>
              <a:rPr sz="1800" spc="-20" dirty="0">
                <a:solidFill>
                  <a:srgbClr val="FFFFFF"/>
                </a:solidFill>
                <a:latin typeface="Arial"/>
                <a:cs typeface="Arial"/>
              </a:rPr>
              <a:t> </a:t>
            </a:r>
            <a:r>
              <a:rPr sz="1800" spc="-10" dirty="0">
                <a:solidFill>
                  <a:srgbClr val="FFFFFF"/>
                </a:solidFill>
                <a:latin typeface="Arial"/>
                <a:cs typeface="Arial"/>
              </a:rPr>
              <a:t>Installation</a:t>
            </a:r>
            <a:endParaRPr sz="1800" dirty="0">
              <a:latin typeface="Arial"/>
              <a:cs typeface="Arial"/>
            </a:endParaRPr>
          </a:p>
          <a:p>
            <a:pPr marL="12700">
              <a:lnSpc>
                <a:spcPts val="2150"/>
              </a:lnSpc>
            </a:pPr>
            <a:r>
              <a:rPr sz="2000" b="1" spc="-10" dirty="0">
                <a:solidFill>
                  <a:srgbClr val="001F5F"/>
                </a:solidFill>
                <a:latin typeface="Arial"/>
                <a:cs typeface="Arial"/>
              </a:rPr>
              <a:t>Support</a:t>
            </a:r>
            <a:endParaRPr sz="2000" dirty="0">
              <a:latin typeface="Arial"/>
              <a:cs typeface="Arial"/>
            </a:endParaRPr>
          </a:p>
          <a:p>
            <a:pPr marL="756285" indent="-286385">
              <a:lnSpc>
                <a:spcPts val="2150"/>
              </a:lnSpc>
              <a:buChar char="•"/>
              <a:tabLst>
                <a:tab pos="756285" algn="l"/>
              </a:tabLst>
            </a:pPr>
            <a:r>
              <a:rPr sz="1800" dirty="0">
                <a:solidFill>
                  <a:srgbClr val="FFFFFF"/>
                </a:solidFill>
                <a:latin typeface="Arial"/>
                <a:cs typeface="Arial"/>
              </a:rPr>
              <a:t>Professional</a:t>
            </a:r>
            <a:r>
              <a:rPr sz="1800" spc="-40" dirty="0">
                <a:solidFill>
                  <a:srgbClr val="FFFFFF"/>
                </a:solidFill>
                <a:latin typeface="Arial"/>
                <a:cs typeface="Arial"/>
              </a:rPr>
              <a:t> </a:t>
            </a:r>
            <a:r>
              <a:rPr sz="1800" spc="-10" dirty="0">
                <a:solidFill>
                  <a:srgbClr val="FFFFFF"/>
                </a:solidFill>
                <a:latin typeface="Arial"/>
                <a:cs typeface="Arial"/>
              </a:rPr>
              <a:t>Development</a:t>
            </a:r>
            <a:endParaRPr sz="1800" dirty="0">
              <a:latin typeface="Arial"/>
              <a:cs typeface="Arial"/>
            </a:endParaRPr>
          </a:p>
          <a:p>
            <a:pPr marL="756285" indent="-286385">
              <a:lnSpc>
                <a:spcPts val="1920"/>
              </a:lnSpc>
              <a:spcBef>
                <a:spcPts val="15"/>
              </a:spcBef>
              <a:buChar char="•"/>
              <a:tabLst>
                <a:tab pos="756285" algn="l"/>
              </a:tabLst>
            </a:pPr>
            <a:r>
              <a:rPr sz="1800" dirty="0">
                <a:solidFill>
                  <a:srgbClr val="FFFFFF"/>
                </a:solidFill>
                <a:latin typeface="Arial"/>
                <a:cs typeface="Arial"/>
              </a:rPr>
              <a:t>Programming</a:t>
            </a:r>
            <a:r>
              <a:rPr sz="1800" spc="-50" dirty="0">
                <a:solidFill>
                  <a:srgbClr val="FFFFFF"/>
                </a:solidFill>
                <a:latin typeface="Arial"/>
                <a:cs typeface="Arial"/>
              </a:rPr>
              <a:t> </a:t>
            </a:r>
            <a:r>
              <a:rPr sz="1800" dirty="0">
                <a:solidFill>
                  <a:srgbClr val="FFFFFF"/>
                </a:solidFill>
                <a:latin typeface="Arial"/>
                <a:cs typeface="Arial"/>
              </a:rPr>
              <a:t>and</a:t>
            </a:r>
            <a:r>
              <a:rPr sz="1800" spc="-45" dirty="0">
                <a:solidFill>
                  <a:srgbClr val="FFFFFF"/>
                </a:solidFill>
                <a:latin typeface="Arial"/>
                <a:cs typeface="Arial"/>
              </a:rPr>
              <a:t> </a:t>
            </a:r>
            <a:r>
              <a:rPr sz="1800" spc="-10" dirty="0">
                <a:solidFill>
                  <a:srgbClr val="FFFFFF"/>
                </a:solidFill>
                <a:latin typeface="Arial"/>
                <a:cs typeface="Arial"/>
              </a:rPr>
              <a:t>Resources</a:t>
            </a:r>
            <a:endParaRPr sz="1800" dirty="0">
              <a:latin typeface="Arial"/>
              <a:cs typeface="Arial"/>
            </a:endParaRPr>
          </a:p>
          <a:p>
            <a:pPr marL="12700">
              <a:lnSpc>
                <a:spcPts val="2160"/>
              </a:lnSpc>
            </a:pPr>
            <a:r>
              <a:rPr sz="2000" b="1" spc="-10" dirty="0">
                <a:solidFill>
                  <a:srgbClr val="001F5F"/>
                </a:solidFill>
                <a:latin typeface="Arial"/>
                <a:cs typeface="Arial"/>
              </a:rPr>
              <a:t>Solutions</a:t>
            </a:r>
            <a:endParaRPr sz="2000" dirty="0">
              <a:latin typeface="Arial"/>
              <a:cs typeface="Arial"/>
            </a:endParaRPr>
          </a:p>
          <a:p>
            <a:pPr marL="756285" indent="-286385">
              <a:lnSpc>
                <a:spcPts val="2130"/>
              </a:lnSpc>
              <a:spcBef>
                <a:spcPts val="55"/>
              </a:spcBef>
              <a:buChar char="•"/>
              <a:tabLst>
                <a:tab pos="756285" algn="l"/>
              </a:tabLst>
            </a:pPr>
            <a:r>
              <a:rPr sz="1800" spc="-25" dirty="0">
                <a:solidFill>
                  <a:srgbClr val="FFFFFF"/>
                </a:solidFill>
                <a:latin typeface="Arial"/>
                <a:cs typeface="Arial"/>
              </a:rPr>
              <a:t>Trend</a:t>
            </a:r>
            <a:r>
              <a:rPr sz="1800" spc="-75" dirty="0">
                <a:solidFill>
                  <a:srgbClr val="FFFFFF"/>
                </a:solidFill>
                <a:latin typeface="Arial"/>
                <a:cs typeface="Arial"/>
              </a:rPr>
              <a:t> </a:t>
            </a:r>
            <a:r>
              <a:rPr sz="1800" spc="-10" dirty="0">
                <a:solidFill>
                  <a:srgbClr val="FFFFFF"/>
                </a:solidFill>
                <a:latin typeface="Arial"/>
                <a:cs typeface="Arial"/>
              </a:rPr>
              <a:t>Analysis</a:t>
            </a:r>
            <a:endParaRPr sz="1800" dirty="0">
              <a:latin typeface="Arial"/>
              <a:cs typeface="Arial"/>
            </a:endParaRPr>
          </a:p>
          <a:p>
            <a:pPr marL="756285" indent="-286385">
              <a:lnSpc>
                <a:spcPts val="2130"/>
              </a:lnSpc>
              <a:buChar char="•"/>
              <a:tabLst>
                <a:tab pos="756285" algn="l"/>
              </a:tabLst>
            </a:pPr>
            <a:r>
              <a:rPr sz="1800" spc="-10" dirty="0">
                <a:solidFill>
                  <a:srgbClr val="FFFFFF"/>
                </a:solidFill>
                <a:latin typeface="Arial"/>
                <a:cs typeface="Arial"/>
              </a:rPr>
              <a:t>Relationships</a:t>
            </a:r>
            <a:endParaRPr sz="1800" dirty="0">
              <a:latin typeface="Arial"/>
              <a:cs typeface="Arial"/>
            </a:endParaRPr>
          </a:p>
          <a:p>
            <a:pPr marL="756285" indent="-286385">
              <a:lnSpc>
                <a:spcPct val="100000"/>
              </a:lnSpc>
              <a:spcBef>
                <a:spcPts val="15"/>
              </a:spcBef>
              <a:buChar char="•"/>
              <a:tabLst>
                <a:tab pos="756285" algn="l"/>
              </a:tabLst>
            </a:pPr>
            <a:r>
              <a:rPr sz="1800" spc="-10" dirty="0">
                <a:solidFill>
                  <a:srgbClr val="FFFFFF"/>
                </a:solidFill>
                <a:latin typeface="Arial"/>
                <a:cs typeface="Arial"/>
              </a:rPr>
              <a:t>Legislation</a:t>
            </a:r>
            <a:endParaRPr sz="1800" dirty="0">
              <a:latin typeface="Arial"/>
              <a:cs typeface="Arial"/>
            </a:endParaRPr>
          </a:p>
          <a:p>
            <a:pPr marL="12700">
              <a:lnSpc>
                <a:spcPts val="2390"/>
              </a:lnSpc>
              <a:spcBef>
                <a:spcPts val="495"/>
              </a:spcBef>
            </a:pPr>
            <a:r>
              <a:rPr sz="2000" b="1" spc="-10" dirty="0">
                <a:solidFill>
                  <a:srgbClr val="001F5F"/>
                </a:solidFill>
                <a:latin typeface="Arial"/>
                <a:cs typeface="Arial"/>
              </a:rPr>
              <a:t>Information</a:t>
            </a:r>
            <a:endParaRPr sz="2000" dirty="0">
              <a:latin typeface="Arial"/>
              <a:cs typeface="Arial"/>
            </a:endParaRPr>
          </a:p>
          <a:p>
            <a:pPr marL="756285" indent="-286385">
              <a:lnSpc>
                <a:spcPts val="2150"/>
              </a:lnSpc>
              <a:buChar char="•"/>
              <a:tabLst>
                <a:tab pos="756285" algn="l"/>
              </a:tabLst>
            </a:pPr>
            <a:r>
              <a:rPr sz="1800" spc="-10" dirty="0">
                <a:solidFill>
                  <a:srgbClr val="FFFFFF"/>
                </a:solidFill>
                <a:latin typeface="Arial"/>
                <a:cs typeface="Arial"/>
              </a:rPr>
              <a:t>Programming</a:t>
            </a:r>
            <a:endParaRPr sz="1800" dirty="0">
              <a:latin typeface="Arial"/>
              <a:cs typeface="Arial"/>
            </a:endParaRPr>
          </a:p>
          <a:p>
            <a:pPr marL="756285" indent="-286385">
              <a:lnSpc>
                <a:spcPct val="100000"/>
              </a:lnSpc>
              <a:spcBef>
                <a:spcPts val="20"/>
              </a:spcBef>
              <a:buChar char="•"/>
              <a:tabLst>
                <a:tab pos="756285" algn="l"/>
              </a:tabLst>
            </a:pPr>
            <a:r>
              <a:rPr sz="1800" spc="-10" dirty="0">
                <a:solidFill>
                  <a:srgbClr val="FFFFFF"/>
                </a:solidFill>
                <a:latin typeface="Arial"/>
                <a:cs typeface="Arial"/>
              </a:rPr>
              <a:t>Resources</a:t>
            </a:r>
            <a:endParaRPr sz="1800" dirty="0">
              <a:latin typeface="Arial"/>
              <a:cs typeface="Arial"/>
            </a:endParaRPr>
          </a:p>
          <a:p>
            <a:pPr marL="12700">
              <a:lnSpc>
                <a:spcPts val="2390"/>
              </a:lnSpc>
              <a:spcBef>
                <a:spcPts val="495"/>
              </a:spcBef>
            </a:pPr>
            <a:r>
              <a:rPr sz="2000" b="1" spc="-10" dirty="0">
                <a:solidFill>
                  <a:srgbClr val="001F5F"/>
                </a:solidFill>
                <a:latin typeface="Arial"/>
                <a:cs typeface="Arial"/>
              </a:rPr>
              <a:t>Connections</a:t>
            </a:r>
            <a:endParaRPr sz="2000" dirty="0">
              <a:latin typeface="Arial"/>
              <a:cs typeface="Arial"/>
            </a:endParaRPr>
          </a:p>
          <a:p>
            <a:pPr marL="756285" indent="-286385">
              <a:lnSpc>
                <a:spcPts val="2150"/>
              </a:lnSpc>
              <a:buChar char="•"/>
              <a:tabLst>
                <a:tab pos="756285" algn="l"/>
              </a:tabLst>
            </a:pPr>
            <a:r>
              <a:rPr sz="1800" dirty="0">
                <a:solidFill>
                  <a:srgbClr val="FFFFFF"/>
                </a:solidFill>
                <a:latin typeface="Arial"/>
                <a:cs typeface="Arial"/>
              </a:rPr>
              <a:t>Community</a:t>
            </a:r>
            <a:r>
              <a:rPr sz="1800" spc="-50" dirty="0">
                <a:solidFill>
                  <a:srgbClr val="FFFFFF"/>
                </a:solidFill>
                <a:latin typeface="Arial"/>
                <a:cs typeface="Arial"/>
              </a:rPr>
              <a:t> </a:t>
            </a:r>
            <a:r>
              <a:rPr sz="1800" spc="-10" dirty="0">
                <a:solidFill>
                  <a:srgbClr val="FFFFFF"/>
                </a:solidFill>
                <a:latin typeface="Arial"/>
                <a:cs typeface="Arial"/>
              </a:rPr>
              <a:t>Partnerships</a:t>
            </a:r>
            <a:endParaRPr sz="1800" dirty="0">
              <a:latin typeface="Arial"/>
              <a:cs typeface="Arial"/>
            </a:endParaRPr>
          </a:p>
          <a:p>
            <a:pPr marL="756285" indent="-286385">
              <a:lnSpc>
                <a:spcPct val="100000"/>
              </a:lnSpc>
              <a:spcBef>
                <a:spcPts val="15"/>
              </a:spcBef>
              <a:buChar char="•"/>
              <a:tabLst>
                <a:tab pos="756285" algn="l"/>
              </a:tabLst>
            </a:pPr>
            <a:r>
              <a:rPr sz="1800" dirty="0">
                <a:solidFill>
                  <a:srgbClr val="FFFFFF"/>
                </a:solidFill>
                <a:latin typeface="Arial"/>
                <a:cs typeface="Arial"/>
              </a:rPr>
              <a:t>Invest</a:t>
            </a:r>
            <a:r>
              <a:rPr sz="1800" spc="10" dirty="0">
                <a:solidFill>
                  <a:srgbClr val="FFFFFF"/>
                </a:solidFill>
                <a:latin typeface="Arial"/>
                <a:cs typeface="Arial"/>
              </a:rPr>
              <a:t> </a:t>
            </a:r>
            <a:r>
              <a:rPr sz="1800" dirty="0">
                <a:solidFill>
                  <a:srgbClr val="FFFFFF"/>
                </a:solidFill>
                <a:latin typeface="Arial"/>
                <a:cs typeface="Arial"/>
              </a:rPr>
              <a:t>in</a:t>
            </a:r>
            <a:r>
              <a:rPr sz="1800" spc="-35" dirty="0">
                <a:solidFill>
                  <a:srgbClr val="FFFFFF"/>
                </a:solidFill>
                <a:latin typeface="Arial"/>
                <a:cs typeface="Arial"/>
              </a:rPr>
              <a:t> </a:t>
            </a:r>
            <a:r>
              <a:rPr sz="1800" dirty="0">
                <a:solidFill>
                  <a:srgbClr val="FFFFFF"/>
                </a:solidFill>
                <a:latin typeface="Arial"/>
                <a:cs typeface="Arial"/>
              </a:rPr>
              <a:t>the</a:t>
            </a:r>
            <a:r>
              <a:rPr sz="1800" spc="-30" dirty="0">
                <a:solidFill>
                  <a:srgbClr val="FFFFFF"/>
                </a:solidFill>
                <a:latin typeface="Arial"/>
                <a:cs typeface="Arial"/>
              </a:rPr>
              <a:t> </a:t>
            </a:r>
            <a:r>
              <a:rPr sz="1800" spc="-10" dirty="0">
                <a:solidFill>
                  <a:srgbClr val="FFFFFF"/>
                </a:solidFill>
                <a:latin typeface="Arial"/>
                <a:cs typeface="Arial"/>
              </a:rPr>
              <a:t>Community</a:t>
            </a:r>
            <a:endParaRPr sz="1800" dirty="0">
              <a:latin typeface="Arial"/>
              <a:cs typeface="Arial"/>
            </a:endParaRPr>
          </a:p>
        </p:txBody>
      </p:sp>
      <p:sp>
        <p:nvSpPr>
          <p:cNvPr id="8" name="object 8"/>
          <p:cNvSpPr txBox="1"/>
          <p:nvPr/>
        </p:nvSpPr>
        <p:spPr>
          <a:xfrm>
            <a:off x="969962" y="5551170"/>
            <a:ext cx="1378585" cy="334645"/>
          </a:xfrm>
          <a:prstGeom prst="rect">
            <a:avLst/>
          </a:prstGeom>
        </p:spPr>
        <p:txBody>
          <a:bodyPr vert="horz" wrap="square" lIns="0" tIns="15875" rIns="0" bIns="0" rtlCol="0">
            <a:spAutoFit/>
          </a:bodyPr>
          <a:lstStyle/>
          <a:p>
            <a:pPr marL="12700">
              <a:lnSpc>
                <a:spcPct val="100000"/>
              </a:lnSpc>
              <a:spcBef>
                <a:spcPts val="125"/>
              </a:spcBef>
            </a:pPr>
            <a:r>
              <a:rPr sz="2000" b="1" spc="-10">
                <a:solidFill>
                  <a:srgbClr val="001F5F"/>
                </a:solidFill>
                <a:latin typeface="Arial"/>
                <a:cs typeface="Arial"/>
              </a:rPr>
              <a:t>Transitions</a:t>
            </a:r>
            <a:endParaRPr sz="2000">
              <a:latin typeface="Arial"/>
              <a:cs typeface="Arial"/>
            </a:endParaRPr>
          </a:p>
        </p:txBody>
      </p:sp>
      <p:sp>
        <p:nvSpPr>
          <p:cNvPr id="9" name="object 9"/>
          <p:cNvSpPr txBox="1"/>
          <p:nvPr/>
        </p:nvSpPr>
        <p:spPr>
          <a:xfrm>
            <a:off x="1427480" y="5856287"/>
            <a:ext cx="3171190" cy="577215"/>
          </a:xfrm>
          <a:prstGeom prst="rect">
            <a:avLst/>
          </a:prstGeom>
        </p:spPr>
        <p:txBody>
          <a:bodyPr vert="horz" wrap="square" lIns="0" tIns="12700" rIns="0" bIns="0" rtlCol="0">
            <a:spAutoFit/>
          </a:bodyPr>
          <a:lstStyle/>
          <a:p>
            <a:pPr marL="298450" indent="-285750">
              <a:lnSpc>
                <a:spcPct val="100000"/>
              </a:lnSpc>
              <a:spcBef>
                <a:spcPts val="100"/>
              </a:spcBef>
              <a:buChar char="•"/>
              <a:tabLst>
                <a:tab pos="298450" algn="l"/>
              </a:tabLst>
            </a:pPr>
            <a:r>
              <a:rPr sz="1800">
                <a:solidFill>
                  <a:srgbClr val="FFFFFF"/>
                </a:solidFill>
                <a:latin typeface="Arial"/>
                <a:cs typeface="Arial"/>
              </a:rPr>
              <a:t>Address</a:t>
            </a:r>
            <a:r>
              <a:rPr sz="1800" spc="-25">
                <a:solidFill>
                  <a:srgbClr val="FFFFFF"/>
                </a:solidFill>
                <a:latin typeface="Arial"/>
                <a:cs typeface="Arial"/>
              </a:rPr>
              <a:t> </a:t>
            </a:r>
            <a:r>
              <a:rPr sz="1800">
                <a:solidFill>
                  <a:srgbClr val="FFFFFF"/>
                </a:solidFill>
                <a:latin typeface="Arial"/>
                <a:cs typeface="Arial"/>
              </a:rPr>
              <a:t>Gaps</a:t>
            </a:r>
            <a:r>
              <a:rPr sz="1800" spc="-20">
                <a:solidFill>
                  <a:srgbClr val="FFFFFF"/>
                </a:solidFill>
                <a:latin typeface="Arial"/>
                <a:cs typeface="Arial"/>
              </a:rPr>
              <a:t> </a:t>
            </a:r>
            <a:r>
              <a:rPr sz="1800">
                <a:solidFill>
                  <a:srgbClr val="FFFFFF"/>
                </a:solidFill>
                <a:latin typeface="Arial"/>
                <a:cs typeface="Arial"/>
              </a:rPr>
              <a:t>and</a:t>
            </a:r>
            <a:r>
              <a:rPr sz="1800" spc="-45">
                <a:solidFill>
                  <a:srgbClr val="FFFFFF"/>
                </a:solidFill>
                <a:latin typeface="Arial"/>
                <a:cs typeface="Arial"/>
              </a:rPr>
              <a:t> </a:t>
            </a:r>
            <a:r>
              <a:rPr sz="1800" spc="-10">
                <a:solidFill>
                  <a:srgbClr val="FFFFFF"/>
                </a:solidFill>
                <a:latin typeface="Arial"/>
                <a:cs typeface="Arial"/>
              </a:rPr>
              <a:t>Barriers</a:t>
            </a:r>
            <a:endParaRPr sz="1800">
              <a:latin typeface="Arial"/>
              <a:cs typeface="Arial"/>
            </a:endParaRPr>
          </a:p>
          <a:p>
            <a:pPr marL="298450" indent="-285750">
              <a:lnSpc>
                <a:spcPct val="100000"/>
              </a:lnSpc>
              <a:spcBef>
                <a:spcPts val="20"/>
              </a:spcBef>
              <a:buChar char="•"/>
              <a:tabLst>
                <a:tab pos="298450" algn="l"/>
              </a:tabLst>
            </a:pPr>
            <a:r>
              <a:rPr sz="1800" spc="-10">
                <a:solidFill>
                  <a:srgbClr val="FFFFFF"/>
                </a:solidFill>
                <a:latin typeface="Arial"/>
                <a:cs typeface="Arial"/>
              </a:rPr>
              <a:t>School-</a:t>
            </a:r>
            <a:r>
              <a:rPr sz="1800">
                <a:solidFill>
                  <a:srgbClr val="FFFFFF"/>
                </a:solidFill>
                <a:latin typeface="Arial"/>
                <a:cs typeface="Arial"/>
              </a:rPr>
              <a:t>Based</a:t>
            </a:r>
            <a:r>
              <a:rPr sz="1800" spc="45">
                <a:solidFill>
                  <a:srgbClr val="FFFFFF"/>
                </a:solidFill>
                <a:latin typeface="Arial"/>
                <a:cs typeface="Arial"/>
              </a:rPr>
              <a:t> </a:t>
            </a:r>
            <a:r>
              <a:rPr sz="1800" spc="-10">
                <a:solidFill>
                  <a:srgbClr val="FFFFFF"/>
                </a:solidFill>
                <a:latin typeface="Arial"/>
                <a:cs typeface="Arial"/>
              </a:rPr>
              <a:t>Programming</a:t>
            </a:r>
            <a:endParaRPr sz="1800">
              <a:latin typeface="Arial"/>
              <a:cs typeface="Arial"/>
            </a:endParaRPr>
          </a:p>
        </p:txBody>
      </p:sp>
      <p:pic>
        <p:nvPicPr>
          <p:cNvPr id="10" name="object 10"/>
          <p:cNvPicPr/>
          <p:nvPr/>
        </p:nvPicPr>
        <p:blipFill>
          <a:blip r:embed="rId2" cstate="print"/>
          <a:stretch>
            <a:fillRect/>
          </a:stretch>
        </p:blipFill>
        <p:spPr>
          <a:xfrm>
            <a:off x="6257925" y="1476375"/>
            <a:ext cx="5086350" cy="3867150"/>
          </a:xfrm>
          <a:prstGeom prst="rect">
            <a:avLst/>
          </a:prstGeom>
        </p:spPr>
      </p:pic>
      <p:sp>
        <p:nvSpPr>
          <p:cNvPr id="11" name="object 11"/>
          <p:cNvSpPr txBox="1"/>
          <p:nvPr/>
        </p:nvSpPr>
        <p:spPr>
          <a:xfrm>
            <a:off x="5977254" y="5566596"/>
            <a:ext cx="5668645" cy="988060"/>
          </a:xfrm>
          <a:prstGeom prst="rect">
            <a:avLst/>
          </a:prstGeom>
        </p:spPr>
        <p:txBody>
          <a:bodyPr vert="horz" wrap="square" lIns="0" tIns="15875" rIns="0" bIns="0" rtlCol="0">
            <a:spAutoFit/>
          </a:bodyPr>
          <a:lstStyle/>
          <a:p>
            <a:pPr marL="12065" marR="5080" indent="-15875" algn="ctr">
              <a:lnSpc>
                <a:spcPct val="149700"/>
              </a:lnSpc>
              <a:spcBef>
                <a:spcPts val="125"/>
              </a:spcBef>
            </a:pPr>
            <a:r>
              <a:rPr sz="1400" i="1">
                <a:solidFill>
                  <a:srgbClr val="FFFFFF"/>
                </a:solidFill>
                <a:latin typeface="Arial"/>
                <a:cs typeface="Arial"/>
              </a:rPr>
              <a:t>With</a:t>
            </a:r>
            <a:r>
              <a:rPr sz="1400" i="1" spc="-60">
                <a:solidFill>
                  <a:srgbClr val="FFFFFF"/>
                </a:solidFill>
                <a:latin typeface="Arial"/>
                <a:cs typeface="Arial"/>
              </a:rPr>
              <a:t> </a:t>
            </a:r>
            <a:r>
              <a:rPr sz="1400" i="1" spc="-10">
                <a:solidFill>
                  <a:srgbClr val="FFFFFF"/>
                </a:solidFill>
                <a:latin typeface="Arial"/>
                <a:cs typeface="Arial"/>
              </a:rPr>
              <a:t>military-</a:t>
            </a:r>
            <a:r>
              <a:rPr sz="1400" i="1">
                <a:solidFill>
                  <a:srgbClr val="FFFFFF"/>
                </a:solidFill>
                <a:latin typeface="Arial"/>
                <a:cs typeface="Arial"/>
              </a:rPr>
              <a:t>connected</a:t>
            </a:r>
            <a:r>
              <a:rPr sz="1400" i="1" spc="-65">
                <a:solidFill>
                  <a:srgbClr val="FFFFFF"/>
                </a:solidFill>
                <a:latin typeface="Arial"/>
                <a:cs typeface="Arial"/>
              </a:rPr>
              <a:t> </a:t>
            </a:r>
            <a:r>
              <a:rPr sz="1400" i="1">
                <a:solidFill>
                  <a:srgbClr val="FFFFFF"/>
                </a:solidFill>
                <a:latin typeface="Arial"/>
                <a:cs typeface="Arial"/>
              </a:rPr>
              <a:t>students</a:t>
            </a:r>
            <a:r>
              <a:rPr sz="1400" i="1" spc="20">
                <a:solidFill>
                  <a:srgbClr val="FFFFFF"/>
                </a:solidFill>
                <a:latin typeface="Arial"/>
                <a:cs typeface="Arial"/>
              </a:rPr>
              <a:t> </a:t>
            </a:r>
            <a:r>
              <a:rPr sz="1400" i="1">
                <a:solidFill>
                  <a:srgbClr val="FFFFFF"/>
                </a:solidFill>
                <a:latin typeface="Arial"/>
                <a:cs typeface="Arial"/>
              </a:rPr>
              <a:t>constituting</a:t>
            </a:r>
            <a:r>
              <a:rPr sz="1400" i="1" spc="10">
                <a:solidFill>
                  <a:srgbClr val="FFFFFF"/>
                </a:solidFill>
                <a:latin typeface="Arial"/>
                <a:cs typeface="Arial"/>
              </a:rPr>
              <a:t> </a:t>
            </a:r>
            <a:r>
              <a:rPr sz="1400" i="1">
                <a:solidFill>
                  <a:srgbClr val="FFFFFF"/>
                </a:solidFill>
                <a:latin typeface="Arial"/>
                <a:cs typeface="Arial"/>
              </a:rPr>
              <a:t>less</a:t>
            </a:r>
            <a:r>
              <a:rPr sz="1400" i="1" spc="-60">
                <a:solidFill>
                  <a:srgbClr val="FFFFFF"/>
                </a:solidFill>
                <a:latin typeface="Arial"/>
                <a:cs typeface="Arial"/>
              </a:rPr>
              <a:t> </a:t>
            </a:r>
            <a:r>
              <a:rPr sz="1400" i="1">
                <a:solidFill>
                  <a:srgbClr val="FFFFFF"/>
                </a:solidFill>
                <a:latin typeface="Arial"/>
                <a:cs typeface="Arial"/>
              </a:rPr>
              <a:t>than</a:t>
            </a:r>
            <a:r>
              <a:rPr sz="1400" i="1" spc="10">
                <a:solidFill>
                  <a:srgbClr val="FFFFFF"/>
                </a:solidFill>
                <a:latin typeface="Arial"/>
                <a:cs typeface="Arial"/>
              </a:rPr>
              <a:t> </a:t>
            </a:r>
            <a:r>
              <a:rPr sz="1400" i="1">
                <a:solidFill>
                  <a:srgbClr val="FFFFFF"/>
                </a:solidFill>
                <a:latin typeface="Arial"/>
                <a:cs typeface="Arial"/>
              </a:rPr>
              <a:t>1%</a:t>
            </a:r>
            <a:r>
              <a:rPr sz="1400" i="1" spc="-10">
                <a:solidFill>
                  <a:srgbClr val="FFFFFF"/>
                </a:solidFill>
                <a:latin typeface="Arial"/>
                <a:cs typeface="Arial"/>
              </a:rPr>
              <a:t> </a:t>
            </a:r>
            <a:r>
              <a:rPr sz="1400" i="1">
                <a:solidFill>
                  <a:srgbClr val="FFFFFF"/>
                </a:solidFill>
                <a:latin typeface="Arial"/>
                <a:cs typeface="Arial"/>
              </a:rPr>
              <a:t>of</a:t>
            </a:r>
            <a:r>
              <a:rPr sz="1400" i="1" spc="-45">
                <a:solidFill>
                  <a:srgbClr val="FFFFFF"/>
                </a:solidFill>
                <a:latin typeface="Arial"/>
                <a:cs typeface="Arial"/>
              </a:rPr>
              <a:t> </a:t>
            </a:r>
            <a:r>
              <a:rPr sz="1400" i="1">
                <a:solidFill>
                  <a:srgbClr val="FFFFFF"/>
                </a:solidFill>
                <a:latin typeface="Arial"/>
                <a:cs typeface="Arial"/>
              </a:rPr>
              <a:t>the</a:t>
            </a:r>
            <a:r>
              <a:rPr sz="1400" i="1" spc="-60">
                <a:solidFill>
                  <a:srgbClr val="FFFFFF"/>
                </a:solidFill>
                <a:latin typeface="Arial"/>
                <a:cs typeface="Arial"/>
              </a:rPr>
              <a:t> </a:t>
            </a:r>
            <a:r>
              <a:rPr sz="1400" i="1" spc="-10">
                <a:solidFill>
                  <a:srgbClr val="FFFFFF"/>
                </a:solidFill>
                <a:latin typeface="Arial"/>
                <a:cs typeface="Arial"/>
              </a:rPr>
              <a:t>total </a:t>
            </a:r>
            <a:r>
              <a:rPr sz="1400" i="1">
                <a:solidFill>
                  <a:srgbClr val="FFFFFF"/>
                </a:solidFill>
                <a:latin typeface="Arial"/>
                <a:cs typeface="Arial"/>
              </a:rPr>
              <a:t>student</a:t>
            </a:r>
            <a:r>
              <a:rPr sz="1400" i="1" spc="-45">
                <a:solidFill>
                  <a:srgbClr val="FFFFFF"/>
                </a:solidFill>
                <a:latin typeface="Arial"/>
                <a:cs typeface="Arial"/>
              </a:rPr>
              <a:t> </a:t>
            </a:r>
            <a:r>
              <a:rPr sz="1400" i="1">
                <a:solidFill>
                  <a:srgbClr val="FFFFFF"/>
                </a:solidFill>
                <a:latin typeface="Arial"/>
                <a:cs typeface="Arial"/>
              </a:rPr>
              <a:t>population</a:t>
            </a:r>
            <a:r>
              <a:rPr sz="1400" i="1" spc="-70">
                <a:solidFill>
                  <a:srgbClr val="FFFFFF"/>
                </a:solidFill>
                <a:latin typeface="Arial"/>
                <a:cs typeface="Arial"/>
              </a:rPr>
              <a:t> </a:t>
            </a:r>
            <a:r>
              <a:rPr sz="1400" i="1">
                <a:solidFill>
                  <a:srgbClr val="FFFFFF"/>
                </a:solidFill>
                <a:latin typeface="Arial"/>
                <a:cs typeface="Arial"/>
              </a:rPr>
              <a:t>in</a:t>
            </a:r>
            <a:r>
              <a:rPr sz="1400" i="1" spc="10">
                <a:solidFill>
                  <a:srgbClr val="FFFFFF"/>
                </a:solidFill>
                <a:latin typeface="Arial"/>
                <a:cs typeface="Arial"/>
              </a:rPr>
              <a:t> </a:t>
            </a:r>
            <a:r>
              <a:rPr sz="1400" i="1">
                <a:solidFill>
                  <a:srgbClr val="FFFFFF"/>
                </a:solidFill>
                <a:latin typeface="Arial"/>
                <a:cs typeface="Arial"/>
              </a:rPr>
              <a:t>many</a:t>
            </a:r>
            <a:r>
              <a:rPr sz="1400" i="1" spc="10">
                <a:solidFill>
                  <a:srgbClr val="FFFFFF"/>
                </a:solidFill>
                <a:latin typeface="Arial"/>
                <a:cs typeface="Arial"/>
              </a:rPr>
              <a:t> </a:t>
            </a:r>
            <a:r>
              <a:rPr sz="1400" i="1">
                <a:solidFill>
                  <a:srgbClr val="FFFFFF"/>
                </a:solidFill>
                <a:latin typeface="Arial"/>
                <a:cs typeface="Arial"/>
              </a:rPr>
              <a:t>of</a:t>
            </a:r>
            <a:r>
              <a:rPr sz="1400" i="1" spc="-45">
                <a:solidFill>
                  <a:srgbClr val="FFFFFF"/>
                </a:solidFill>
                <a:latin typeface="Arial"/>
                <a:cs typeface="Arial"/>
              </a:rPr>
              <a:t> </a:t>
            </a:r>
            <a:r>
              <a:rPr sz="1400" i="1">
                <a:solidFill>
                  <a:srgbClr val="FFFFFF"/>
                </a:solidFill>
                <a:latin typeface="Arial"/>
                <a:cs typeface="Arial"/>
              </a:rPr>
              <a:t>our</a:t>
            </a:r>
            <a:r>
              <a:rPr sz="1400" i="1" spc="-50">
                <a:solidFill>
                  <a:srgbClr val="FFFFFF"/>
                </a:solidFill>
                <a:latin typeface="Arial"/>
                <a:cs typeface="Arial"/>
              </a:rPr>
              <a:t> </a:t>
            </a:r>
            <a:r>
              <a:rPr sz="1400" i="1">
                <a:solidFill>
                  <a:srgbClr val="FFFFFF"/>
                </a:solidFill>
                <a:latin typeface="Arial"/>
                <a:cs typeface="Arial"/>
              </a:rPr>
              <a:t>military</a:t>
            </a:r>
            <a:r>
              <a:rPr sz="1400" i="1" spc="-60">
                <a:solidFill>
                  <a:srgbClr val="FFFFFF"/>
                </a:solidFill>
                <a:latin typeface="Arial"/>
                <a:cs typeface="Arial"/>
              </a:rPr>
              <a:t> </a:t>
            </a:r>
            <a:r>
              <a:rPr sz="1400" i="1">
                <a:solidFill>
                  <a:srgbClr val="FFFFFF"/>
                </a:solidFill>
                <a:latin typeface="Arial"/>
                <a:cs typeface="Arial"/>
              </a:rPr>
              <a:t>impacted</a:t>
            </a:r>
            <a:r>
              <a:rPr sz="1400" i="1" spc="-70">
                <a:solidFill>
                  <a:srgbClr val="FFFFFF"/>
                </a:solidFill>
                <a:latin typeface="Arial"/>
                <a:cs typeface="Arial"/>
              </a:rPr>
              <a:t> </a:t>
            </a:r>
            <a:r>
              <a:rPr sz="1400" i="1">
                <a:solidFill>
                  <a:srgbClr val="FFFFFF"/>
                </a:solidFill>
                <a:latin typeface="Arial"/>
                <a:cs typeface="Arial"/>
              </a:rPr>
              <a:t>schools,</a:t>
            </a:r>
            <a:r>
              <a:rPr sz="1400" i="1" spc="40">
                <a:solidFill>
                  <a:srgbClr val="FFFFFF"/>
                </a:solidFill>
                <a:latin typeface="Arial"/>
                <a:cs typeface="Arial"/>
              </a:rPr>
              <a:t> </a:t>
            </a:r>
            <a:r>
              <a:rPr sz="1400" b="1" i="1" u="heavy" spc="-10">
                <a:solidFill>
                  <a:srgbClr val="FFFFFF"/>
                </a:solidFill>
                <a:uFill>
                  <a:solidFill>
                    <a:srgbClr val="FFFFFF"/>
                  </a:solidFill>
                </a:uFill>
                <a:latin typeface="Arial"/>
                <a:cs typeface="Arial"/>
              </a:rPr>
              <a:t>cultivating</a:t>
            </a:r>
            <a:r>
              <a:rPr sz="1400" b="1" i="1" spc="-10">
                <a:solidFill>
                  <a:srgbClr val="FFFFFF"/>
                </a:solidFill>
                <a:latin typeface="Arial"/>
                <a:cs typeface="Arial"/>
              </a:rPr>
              <a:t> </a:t>
            </a:r>
            <a:r>
              <a:rPr sz="1400" b="1" i="1" u="heavy">
                <a:solidFill>
                  <a:srgbClr val="FFFFFF"/>
                </a:solidFill>
                <a:uFill>
                  <a:solidFill>
                    <a:srgbClr val="FFFFFF"/>
                  </a:solidFill>
                </a:uFill>
                <a:latin typeface="Arial"/>
                <a:cs typeface="Arial"/>
              </a:rPr>
              <a:t>and</a:t>
            </a:r>
            <a:r>
              <a:rPr sz="1400" b="1" i="1" u="heavy" spc="-75">
                <a:solidFill>
                  <a:srgbClr val="FFFFFF"/>
                </a:solidFill>
                <a:uFill>
                  <a:solidFill>
                    <a:srgbClr val="FFFFFF"/>
                  </a:solidFill>
                </a:uFill>
                <a:latin typeface="Arial"/>
                <a:cs typeface="Arial"/>
              </a:rPr>
              <a:t> </a:t>
            </a:r>
            <a:r>
              <a:rPr sz="1400" b="1" i="1" u="heavy">
                <a:solidFill>
                  <a:srgbClr val="FFFFFF"/>
                </a:solidFill>
                <a:uFill>
                  <a:solidFill>
                    <a:srgbClr val="FFFFFF"/>
                  </a:solidFill>
                </a:uFill>
                <a:latin typeface="Arial"/>
                <a:cs typeface="Arial"/>
              </a:rPr>
              <a:t>sustaining</a:t>
            </a:r>
            <a:r>
              <a:rPr sz="1400" b="1" i="1" spc="-30">
                <a:solidFill>
                  <a:srgbClr val="FFFFFF"/>
                </a:solidFill>
                <a:latin typeface="Arial"/>
                <a:cs typeface="Arial"/>
              </a:rPr>
              <a:t> </a:t>
            </a:r>
            <a:r>
              <a:rPr sz="1400" i="1">
                <a:solidFill>
                  <a:srgbClr val="FFFFFF"/>
                </a:solidFill>
                <a:latin typeface="Arial"/>
                <a:cs typeface="Arial"/>
              </a:rPr>
              <a:t>Education</a:t>
            </a:r>
            <a:r>
              <a:rPr sz="1400" i="1" spc="-55">
                <a:solidFill>
                  <a:srgbClr val="FFFFFF"/>
                </a:solidFill>
                <a:latin typeface="Arial"/>
                <a:cs typeface="Arial"/>
              </a:rPr>
              <a:t> </a:t>
            </a:r>
            <a:r>
              <a:rPr sz="1400" i="1">
                <a:solidFill>
                  <a:srgbClr val="FFFFFF"/>
                </a:solidFill>
                <a:latin typeface="Arial"/>
                <a:cs typeface="Arial"/>
              </a:rPr>
              <a:t>Community</a:t>
            </a:r>
            <a:r>
              <a:rPr sz="1400" i="1" spc="-50">
                <a:solidFill>
                  <a:srgbClr val="FFFFFF"/>
                </a:solidFill>
                <a:latin typeface="Arial"/>
                <a:cs typeface="Arial"/>
              </a:rPr>
              <a:t> </a:t>
            </a:r>
            <a:r>
              <a:rPr sz="1400" i="1">
                <a:solidFill>
                  <a:srgbClr val="FFFFFF"/>
                </a:solidFill>
                <a:latin typeface="Arial"/>
                <a:cs typeface="Arial"/>
              </a:rPr>
              <a:t>Partnerships</a:t>
            </a:r>
            <a:r>
              <a:rPr sz="1400" i="1" spc="-50">
                <a:solidFill>
                  <a:srgbClr val="FFFFFF"/>
                </a:solidFill>
                <a:latin typeface="Arial"/>
                <a:cs typeface="Arial"/>
              </a:rPr>
              <a:t> </a:t>
            </a:r>
            <a:r>
              <a:rPr sz="1400" i="1">
                <a:solidFill>
                  <a:srgbClr val="FFFFFF"/>
                </a:solidFill>
                <a:latin typeface="Arial"/>
                <a:cs typeface="Arial"/>
              </a:rPr>
              <a:t>are</a:t>
            </a:r>
            <a:r>
              <a:rPr sz="1400" i="1" spc="-55">
                <a:solidFill>
                  <a:srgbClr val="FFFFFF"/>
                </a:solidFill>
                <a:latin typeface="Arial"/>
                <a:cs typeface="Arial"/>
              </a:rPr>
              <a:t> </a:t>
            </a:r>
            <a:r>
              <a:rPr sz="1400" i="1" spc="-10">
                <a:solidFill>
                  <a:srgbClr val="FFFFFF"/>
                </a:solidFill>
                <a:latin typeface="Arial"/>
                <a:cs typeface="Arial"/>
              </a:rPr>
              <a:t>vital.</a:t>
            </a:r>
            <a:endParaRPr sz="1400">
              <a:latin typeface="Arial"/>
              <a:cs typeface="Arial"/>
            </a:endParaRPr>
          </a:p>
        </p:txBody>
      </p:sp>
      <p:pic>
        <p:nvPicPr>
          <p:cNvPr id="12" name="object 8">
            <a:extLst>
              <a:ext uri="{FF2B5EF4-FFF2-40B4-BE49-F238E27FC236}">
                <a16:creationId xmlns:a16="http://schemas.microsoft.com/office/drawing/2014/main" id="{1F5F61B9-2095-2D22-FC7D-BD910C3F2D5E}"/>
              </a:ext>
            </a:extLst>
          </p:cNvPr>
          <p:cNvPicPr/>
          <p:nvPr/>
        </p:nvPicPr>
        <p:blipFill>
          <a:blip r:embed="rId3" cstate="print"/>
          <a:stretch>
            <a:fillRect/>
          </a:stretch>
        </p:blipFill>
        <p:spPr>
          <a:xfrm>
            <a:off x="3786822" y="3053129"/>
            <a:ext cx="2309178" cy="142508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00100" y="4876800"/>
            <a:ext cx="11391900" cy="1981198"/>
          </a:xfrm>
          <a:prstGeom prst="rect">
            <a:avLst/>
          </a:prstGeom>
        </p:spPr>
      </p:pic>
      <p:sp>
        <p:nvSpPr>
          <p:cNvPr id="3" name="object 3"/>
          <p:cNvSpPr txBox="1"/>
          <p:nvPr/>
        </p:nvSpPr>
        <p:spPr>
          <a:xfrm>
            <a:off x="501015" y="1046416"/>
            <a:ext cx="11105515" cy="5743239"/>
          </a:xfrm>
          <a:prstGeom prst="rect">
            <a:avLst/>
          </a:prstGeom>
        </p:spPr>
        <p:txBody>
          <a:bodyPr vert="horz" wrap="square" lIns="0" tIns="84455" rIns="0" bIns="0" rtlCol="0" anchor="t">
            <a:spAutoFit/>
          </a:bodyPr>
          <a:lstStyle/>
          <a:p>
            <a:pPr marL="334010" indent="-321310">
              <a:lnSpc>
                <a:spcPct val="100000"/>
              </a:lnSpc>
              <a:spcBef>
                <a:spcPts val="665"/>
              </a:spcBef>
              <a:buClr>
                <a:srgbClr val="FFFFFF"/>
              </a:buClr>
              <a:buFont typeface="Arial"/>
              <a:buChar char="•"/>
              <a:tabLst>
                <a:tab pos="334010" algn="l"/>
              </a:tabLst>
            </a:pPr>
            <a:r>
              <a:rPr sz="2150" dirty="0">
                <a:solidFill>
                  <a:srgbClr val="FFC000"/>
                </a:solidFill>
                <a:latin typeface="Arial"/>
                <a:cs typeface="Arial"/>
              </a:rPr>
              <a:t>Direct</a:t>
            </a:r>
            <a:r>
              <a:rPr sz="2150" spc="65" dirty="0">
                <a:solidFill>
                  <a:srgbClr val="FFC000"/>
                </a:solidFill>
                <a:latin typeface="Arial"/>
                <a:cs typeface="Arial"/>
              </a:rPr>
              <a:t> </a:t>
            </a:r>
            <a:r>
              <a:rPr sz="2150" dirty="0">
                <a:solidFill>
                  <a:srgbClr val="FFC000"/>
                </a:solidFill>
                <a:latin typeface="Arial"/>
                <a:cs typeface="Arial"/>
              </a:rPr>
              <a:t>access</a:t>
            </a:r>
            <a:r>
              <a:rPr sz="2150" spc="80" dirty="0">
                <a:solidFill>
                  <a:srgbClr val="FFC000"/>
                </a:solidFill>
                <a:latin typeface="Arial"/>
                <a:cs typeface="Arial"/>
              </a:rPr>
              <a:t> </a:t>
            </a:r>
            <a:r>
              <a:rPr sz="2150" dirty="0">
                <a:solidFill>
                  <a:srgbClr val="FFFFFF"/>
                </a:solidFill>
                <a:latin typeface="Arial"/>
                <a:cs typeface="Arial"/>
              </a:rPr>
              <a:t>to</a:t>
            </a:r>
            <a:r>
              <a:rPr sz="2150" spc="140" dirty="0">
                <a:solidFill>
                  <a:srgbClr val="FFFFFF"/>
                </a:solidFill>
                <a:latin typeface="Arial"/>
                <a:cs typeface="Arial"/>
              </a:rPr>
              <a:t> </a:t>
            </a:r>
            <a:r>
              <a:rPr sz="2150" dirty="0">
                <a:solidFill>
                  <a:srgbClr val="FFFFFF"/>
                </a:solidFill>
                <a:latin typeface="Arial"/>
                <a:cs typeface="Arial"/>
              </a:rPr>
              <a:t>Installation</a:t>
            </a:r>
            <a:r>
              <a:rPr sz="2150" spc="60" dirty="0">
                <a:solidFill>
                  <a:srgbClr val="FFFFFF"/>
                </a:solidFill>
                <a:latin typeface="Arial"/>
                <a:cs typeface="Arial"/>
              </a:rPr>
              <a:t> </a:t>
            </a:r>
            <a:r>
              <a:rPr sz="2150" spc="-10" dirty="0">
                <a:solidFill>
                  <a:srgbClr val="FFFFFF"/>
                </a:solidFill>
                <a:latin typeface="Arial"/>
                <a:cs typeface="Arial"/>
              </a:rPr>
              <a:t>Commander</a:t>
            </a:r>
            <a:endParaRPr sz="2150" dirty="0">
              <a:latin typeface="Arial"/>
              <a:cs typeface="Arial"/>
            </a:endParaRPr>
          </a:p>
          <a:p>
            <a:pPr marL="334010" indent="-321310">
              <a:spcBef>
                <a:spcPts val="575"/>
              </a:spcBef>
              <a:buClr>
                <a:srgbClr val="FFFFFF"/>
              </a:buClr>
              <a:buChar char="•"/>
              <a:tabLst>
                <a:tab pos="334010" algn="l"/>
              </a:tabLst>
            </a:pPr>
            <a:r>
              <a:rPr lang="en-US" sz="2150" dirty="0">
                <a:solidFill>
                  <a:srgbClr val="FFC000"/>
                </a:solidFill>
                <a:latin typeface="Arial"/>
                <a:cs typeface="Arial"/>
              </a:rPr>
              <a:t>SME</a:t>
            </a:r>
            <a:r>
              <a:rPr lang="en-US" sz="2150" dirty="0">
                <a:solidFill>
                  <a:srgbClr val="FFFFFF"/>
                </a:solidFill>
                <a:latin typeface="Arial"/>
                <a:cs typeface="Arial"/>
              </a:rPr>
              <a:t> on PreK-12</a:t>
            </a:r>
            <a:r>
              <a:rPr sz="2150" spc="114" dirty="0">
                <a:solidFill>
                  <a:srgbClr val="FFFFFF"/>
                </a:solidFill>
                <a:latin typeface="Arial"/>
                <a:cs typeface="Arial"/>
              </a:rPr>
              <a:t> </a:t>
            </a:r>
            <a:r>
              <a:rPr sz="2150" spc="-10" dirty="0">
                <a:solidFill>
                  <a:srgbClr val="FFFFFF"/>
                </a:solidFill>
                <a:latin typeface="Arial"/>
                <a:cs typeface="Arial"/>
              </a:rPr>
              <a:t>Education</a:t>
            </a:r>
            <a:endParaRPr sz="2150" dirty="0">
              <a:latin typeface="Arial"/>
              <a:cs typeface="Arial"/>
            </a:endParaRPr>
          </a:p>
          <a:p>
            <a:pPr marL="334010" indent="-321310">
              <a:lnSpc>
                <a:spcPct val="100000"/>
              </a:lnSpc>
              <a:spcBef>
                <a:spcPts val="650"/>
              </a:spcBef>
              <a:buClr>
                <a:srgbClr val="FFFFFF"/>
              </a:buClr>
              <a:buChar char="•"/>
              <a:tabLst>
                <a:tab pos="334010" algn="l"/>
              </a:tabLst>
            </a:pPr>
            <a:r>
              <a:rPr sz="2150" dirty="0">
                <a:solidFill>
                  <a:srgbClr val="FFC000"/>
                </a:solidFill>
                <a:latin typeface="Arial"/>
                <a:cs typeface="Arial"/>
              </a:rPr>
              <a:t>Engagement</a:t>
            </a:r>
            <a:r>
              <a:rPr sz="2150" spc="165" dirty="0">
                <a:solidFill>
                  <a:srgbClr val="FFFFFF"/>
                </a:solidFill>
                <a:latin typeface="Arial"/>
                <a:cs typeface="Arial"/>
              </a:rPr>
              <a:t> </a:t>
            </a:r>
            <a:r>
              <a:rPr sz="2150" dirty="0">
                <a:solidFill>
                  <a:srgbClr val="FFFFFF"/>
                </a:solidFill>
                <a:latin typeface="Arial"/>
                <a:cs typeface="Arial"/>
              </a:rPr>
              <a:t>with</a:t>
            </a:r>
            <a:r>
              <a:rPr sz="2150" spc="70" dirty="0">
                <a:solidFill>
                  <a:srgbClr val="FFFFFF"/>
                </a:solidFill>
                <a:latin typeface="Arial"/>
                <a:cs typeface="Arial"/>
              </a:rPr>
              <a:t> </a:t>
            </a:r>
            <a:r>
              <a:rPr sz="2150" spc="-10" dirty="0">
                <a:solidFill>
                  <a:srgbClr val="FFFFFF"/>
                </a:solidFill>
                <a:latin typeface="Arial"/>
                <a:cs typeface="Arial"/>
              </a:rPr>
              <a:t>Schools</a:t>
            </a:r>
            <a:endParaRPr sz="2150" dirty="0">
              <a:latin typeface="Arial"/>
              <a:cs typeface="Arial"/>
            </a:endParaRPr>
          </a:p>
          <a:p>
            <a:pPr marL="334010" indent="-321310">
              <a:lnSpc>
                <a:spcPct val="100000"/>
              </a:lnSpc>
              <a:spcBef>
                <a:spcPts val="575"/>
              </a:spcBef>
              <a:buChar char="•"/>
              <a:tabLst>
                <a:tab pos="334010" algn="l"/>
              </a:tabLst>
            </a:pPr>
            <a:r>
              <a:rPr sz="2150" dirty="0">
                <a:solidFill>
                  <a:srgbClr val="FFFFFF"/>
                </a:solidFill>
                <a:latin typeface="Arial"/>
                <a:cs typeface="Arial"/>
              </a:rPr>
              <a:t>Annual</a:t>
            </a:r>
            <a:r>
              <a:rPr sz="2150" spc="140" dirty="0">
                <a:solidFill>
                  <a:srgbClr val="FFFFFF"/>
                </a:solidFill>
                <a:latin typeface="Arial"/>
                <a:cs typeface="Arial"/>
              </a:rPr>
              <a:t> </a:t>
            </a:r>
            <a:r>
              <a:rPr sz="2150" dirty="0">
                <a:solidFill>
                  <a:srgbClr val="FFFFFF"/>
                </a:solidFill>
                <a:latin typeface="Arial"/>
                <a:cs typeface="Arial"/>
              </a:rPr>
              <a:t>OSD</a:t>
            </a:r>
            <a:r>
              <a:rPr sz="2150" spc="130" dirty="0">
                <a:solidFill>
                  <a:srgbClr val="FFFFFF"/>
                </a:solidFill>
                <a:latin typeface="Arial"/>
                <a:cs typeface="Arial"/>
              </a:rPr>
              <a:t> </a:t>
            </a:r>
            <a:r>
              <a:rPr sz="2150" dirty="0">
                <a:solidFill>
                  <a:srgbClr val="FFC000"/>
                </a:solidFill>
                <a:latin typeface="Arial"/>
                <a:cs typeface="Arial"/>
              </a:rPr>
              <a:t>Certification</a:t>
            </a:r>
            <a:r>
              <a:rPr sz="2150" spc="85" dirty="0">
                <a:solidFill>
                  <a:srgbClr val="FFC000"/>
                </a:solidFill>
                <a:latin typeface="Arial"/>
                <a:cs typeface="Arial"/>
              </a:rPr>
              <a:t> </a:t>
            </a:r>
            <a:r>
              <a:rPr sz="2150" spc="-10" dirty="0">
                <a:solidFill>
                  <a:srgbClr val="FFC000"/>
                </a:solidFill>
                <a:latin typeface="Arial"/>
                <a:cs typeface="Arial"/>
              </a:rPr>
              <a:t>Inspection</a:t>
            </a:r>
            <a:endParaRPr sz="2150" dirty="0">
              <a:latin typeface="Arial"/>
              <a:cs typeface="Arial"/>
            </a:endParaRPr>
          </a:p>
          <a:p>
            <a:pPr marL="334010" indent="-321310">
              <a:spcBef>
                <a:spcPts val="575"/>
              </a:spcBef>
              <a:buClr>
                <a:srgbClr val="FFFFFF"/>
              </a:buClr>
              <a:buChar char="•"/>
              <a:tabLst>
                <a:tab pos="334010" algn="l"/>
              </a:tabLst>
            </a:pPr>
            <a:r>
              <a:rPr lang="en-US" sz="2150" dirty="0">
                <a:solidFill>
                  <a:srgbClr val="FFC000"/>
                </a:solidFill>
                <a:latin typeface="Arial"/>
                <a:cs typeface="Arial"/>
              </a:rPr>
              <a:t>Local and State</a:t>
            </a:r>
            <a:r>
              <a:rPr sz="2150" spc="95" dirty="0">
                <a:solidFill>
                  <a:srgbClr val="FFC000"/>
                </a:solidFill>
                <a:latin typeface="Arial"/>
                <a:cs typeface="Arial"/>
              </a:rPr>
              <a:t> </a:t>
            </a:r>
            <a:r>
              <a:rPr sz="2150" dirty="0">
                <a:solidFill>
                  <a:srgbClr val="FFFFFF"/>
                </a:solidFill>
                <a:latin typeface="Arial"/>
                <a:cs typeface="Arial"/>
              </a:rPr>
              <a:t>Level</a:t>
            </a:r>
            <a:r>
              <a:rPr sz="2150" spc="35" dirty="0">
                <a:solidFill>
                  <a:srgbClr val="FFFFFF"/>
                </a:solidFill>
                <a:latin typeface="Arial"/>
                <a:cs typeface="Arial"/>
              </a:rPr>
              <a:t> </a:t>
            </a:r>
            <a:r>
              <a:rPr sz="2150" spc="-10" dirty="0">
                <a:solidFill>
                  <a:srgbClr val="FFFFFF"/>
                </a:solidFill>
                <a:latin typeface="Arial"/>
                <a:cs typeface="Arial"/>
              </a:rPr>
              <a:t>Responsibilities</a:t>
            </a:r>
            <a:endParaRPr sz="2150" dirty="0">
              <a:latin typeface="Arial"/>
              <a:cs typeface="Arial"/>
            </a:endParaRPr>
          </a:p>
          <a:p>
            <a:pPr marL="334010" indent="-321310">
              <a:lnSpc>
                <a:spcPct val="100000"/>
              </a:lnSpc>
              <a:spcBef>
                <a:spcPts val="650"/>
              </a:spcBef>
              <a:buClr>
                <a:srgbClr val="FFFFFF"/>
              </a:buClr>
              <a:buChar char="•"/>
              <a:tabLst>
                <a:tab pos="334010" algn="l"/>
              </a:tabLst>
            </a:pPr>
            <a:r>
              <a:rPr sz="2150" dirty="0">
                <a:solidFill>
                  <a:srgbClr val="FFC000"/>
                </a:solidFill>
                <a:latin typeface="Arial"/>
                <a:cs typeface="Arial"/>
              </a:rPr>
              <a:t>Identify</a:t>
            </a:r>
            <a:r>
              <a:rPr sz="2150" spc="114" dirty="0">
                <a:solidFill>
                  <a:srgbClr val="FFC000"/>
                </a:solidFill>
                <a:latin typeface="Arial"/>
                <a:cs typeface="Arial"/>
              </a:rPr>
              <a:t> </a:t>
            </a:r>
            <a:r>
              <a:rPr sz="2150" dirty="0">
                <a:solidFill>
                  <a:srgbClr val="FFFFFF"/>
                </a:solidFill>
                <a:latin typeface="Arial"/>
                <a:cs typeface="Arial"/>
              </a:rPr>
              <a:t>Educational</a:t>
            </a:r>
            <a:r>
              <a:rPr sz="2150" spc="135" dirty="0">
                <a:solidFill>
                  <a:srgbClr val="FFFFFF"/>
                </a:solidFill>
                <a:latin typeface="Arial"/>
                <a:cs typeface="Arial"/>
              </a:rPr>
              <a:t> </a:t>
            </a:r>
            <a:r>
              <a:rPr sz="2150" dirty="0">
                <a:solidFill>
                  <a:srgbClr val="FFFFFF"/>
                </a:solidFill>
                <a:latin typeface="Arial"/>
                <a:cs typeface="Arial"/>
              </a:rPr>
              <a:t>Gaps,</a:t>
            </a:r>
            <a:r>
              <a:rPr sz="2150" spc="110" dirty="0">
                <a:solidFill>
                  <a:srgbClr val="FFFFFF"/>
                </a:solidFill>
                <a:latin typeface="Arial"/>
                <a:cs typeface="Arial"/>
              </a:rPr>
              <a:t> </a:t>
            </a:r>
            <a:r>
              <a:rPr sz="2150" dirty="0">
                <a:solidFill>
                  <a:srgbClr val="FFC000"/>
                </a:solidFill>
                <a:latin typeface="Arial"/>
                <a:cs typeface="Arial"/>
              </a:rPr>
              <a:t>Coordinate,</a:t>
            </a:r>
            <a:r>
              <a:rPr sz="2150" spc="85" dirty="0">
                <a:solidFill>
                  <a:srgbClr val="FFC000"/>
                </a:solidFill>
                <a:latin typeface="Arial"/>
                <a:cs typeface="Arial"/>
              </a:rPr>
              <a:t> </a:t>
            </a:r>
            <a:r>
              <a:rPr sz="2150" dirty="0">
                <a:solidFill>
                  <a:srgbClr val="FFC000"/>
                </a:solidFill>
                <a:latin typeface="Arial"/>
                <a:cs typeface="Arial"/>
              </a:rPr>
              <a:t>and</a:t>
            </a:r>
            <a:r>
              <a:rPr sz="2150" spc="-10" dirty="0">
                <a:solidFill>
                  <a:srgbClr val="FFC000"/>
                </a:solidFill>
                <a:latin typeface="Arial"/>
                <a:cs typeface="Arial"/>
              </a:rPr>
              <a:t> Advocate</a:t>
            </a:r>
            <a:endParaRPr sz="2150" dirty="0">
              <a:latin typeface="Arial"/>
              <a:cs typeface="Arial"/>
            </a:endParaRPr>
          </a:p>
          <a:p>
            <a:pPr marL="334010" indent="-321310">
              <a:lnSpc>
                <a:spcPct val="100000"/>
              </a:lnSpc>
              <a:spcBef>
                <a:spcPts val="570"/>
              </a:spcBef>
              <a:buChar char="•"/>
              <a:tabLst>
                <a:tab pos="334010" algn="l"/>
              </a:tabLst>
            </a:pPr>
            <a:r>
              <a:rPr sz="2150" dirty="0">
                <a:solidFill>
                  <a:srgbClr val="FFFFFF"/>
                </a:solidFill>
                <a:latin typeface="Arial"/>
                <a:cs typeface="Arial"/>
              </a:rPr>
              <a:t>Joint</a:t>
            </a:r>
            <a:r>
              <a:rPr sz="2150" spc="100" dirty="0">
                <a:solidFill>
                  <a:srgbClr val="FFFFFF"/>
                </a:solidFill>
                <a:latin typeface="Arial"/>
                <a:cs typeface="Arial"/>
              </a:rPr>
              <a:t> </a:t>
            </a:r>
            <a:r>
              <a:rPr sz="2150" dirty="0">
                <a:solidFill>
                  <a:srgbClr val="FFFFFF"/>
                </a:solidFill>
                <a:latin typeface="Arial"/>
                <a:cs typeface="Arial"/>
              </a:rPr>
              <a:t>Service</a:t>
            </a:r>
            <a:r>
              <a:rPr sz="2150" spc="135" dirty="0">
                <a:solidFill>
                  <a:srgbClr val="FFFFFF"/>
                </a:solidFill>
                <a:latin typeface="Arial"/>
                <a:cs typeface="Arial"/>
              </a:rPr>
              <a:t> </a:t>
            </a:r>
            <a:r>
              <a:rPr sz="2150" spc="-10" dirty="0">
                <a:solidFill>
                  <a:srgbClr val="FFC000"/>
                </a:solidFill>
                <a:latin typeface="Arial"/>
                <a:cs typeface="Arial"/>
              </a:rPr>
              <a:t>Reciprocity</a:t>
            </a:r>
            <a:endParaRPr sz="2150" dirty="0">
              <a:latin typeface="Arial"/>
              <a:cs typeface="Arial"/>
            </a:endParaRPr>
          </a:p>
          <a:p>
            <a:pPr marL="334010" indent="-321310">
              <a:lnSpc>
                <a:spcPct val="100000"/>
              </a:lnSpc>
              <a:spcBef>
                <a:spcPts val="575"/>
              </a:spcBef>
              <a:buChar char="•"/>
              <a:tabLst>
                <a:tab pos="334010" algn="l"/>
              </a:tabLst>
            </a:pPr>
            <a:r>
              <a:rPr sz="2150" dirty="0">
                <a:solidFill>
                  <a:srgbClr val="FFFFFF"/>
                </a:solidFill>
                <a:latin typeface="Arial"/>
                <a:cs typeface="Arial"/>
              </a:rPr>
              <a:t>Status</a:t>
            </a:r>
            <a:r>
              <a:rPr sz="2150" spc="40" dirty="0">
                <a:solidFill>
                  <a:srgbClr val="FFFFFF"/>
                </a:solidFill>
                <a:latin typeface="Arial"/>
                <a:cs typeface="Arial"/>
              </a:rPr>
              <a:t> </a:t>
            </a:r>
            <a:r>
              <a:rPr sz="2150" dirty="0">
                <a:solidFill>
                  <a:srgbClr val="FFFFFF"/>
                </a:solidFill>
                <a:latin typeface="Arial"/>
                <a:cs typeface="Arial"/>
              </a:rPr>
              <a:t>of</a:t>
            </a:r>
            <a:r>
              <a:rPr sz="2150" spc="85" dirty="0">
                <a:solidFill>
                  <a:srgbClr val="FFFFFF"/>
                </a:solidFill>
                <a:latin typeface="Arial"/>
                <a:cs typeface="Arial"/>
              </a:rPr>
              <a:t> </a:t>
            </a:r>
            <a:r>
              <a:rPr sz="2150" dirty="0">
                <a:solidFill>
                  <a:srgbClr val="FFC000"/>
                </a:solidFill>
                <a:latin typeface="Arial"/>
                <a:cs typeface="Arial"/>
              </a:rPr>
              <a:t>Education</a:t>
            </a:r>
            <a:r>
              <a:rPr sz="2150" spc="160" dirty="0">
                <a:solidFill>
                  <a:srgbClr val="FFC000"/>
                </a:solidFill>
                <a:latin typeface="Arial"/>
                <a:cs typeface="Arial"/>
              </a:rPr>
              <a:t> </a:t>
            </a:r>
            <a:r>
              <a:rPr sz="2150" dirty="0">
                <a:solidFill>
                  <a:srgbClr val="FFC000"/>
                </a:solidFill>
                <a:latin typeface="Arial"/>
                <a:cs typeface="Arial"/>
              </a:rPr>
              <a:t>Immersion</a:t>
            </a:r>
            <a:r>
              <a:rPr sz="2150" spc="100" dirty="0">
                <a:solidFill>
                  <a:srgbClr val="FFC000"/>
                </a:solidFill>
                <a:latin typeface="Arial"/>
                <a:cs typeface="Arial"/>
              </a:rPr>
              <a:t> </a:t>
            </a:r>
            <a:endParaRPr lang="en-US" sz="2150" spc="100" dirty="0">
              <a:solidFill>
                <a:srgbClr val="FFC000"/>
              </a:solidFill>
              <a:latin typeface="Arial"/>
              <a:cs typeface="Arial"/>
            </a:endParaRPr>
          </a:p>
          <a:p>
            <a:pPr marL="334010" indent="-321310">
              <a:lnSpc>
                <a:spcPct val="100000"/>
              </a:lnSpc>
              <a:spcBef>
                <a:spcPts val="575"/>
              </a:spcBef>
              <a:buChar char="•"/>
              <a:tabLst>
                <a:tab pos="334010" algn="l"/>
              </a:tabLst>
            </a:pPr>
            <a:r>
              <a:rPr sz="2150" dirty="0">
                <a:solidFill>
                  <a:srgbClr val="FFC000"/>
                </a:solidFill>
                <a:latin typeface="Arial"/>
                <a:cs typeface="Arial"/>
              </a:rPr>
              <a:t>Commander</a:t>
            </a:r>
            <a:r>
              <a:rPr sz="2150" spc="80" dirty="0">
                <a:solidFill>
                  <a:srgbClr val="FFC000"/>
                </a:solidFill>
                <a:latin typeface="Arial"/>
                <a:cs typeface="Arial"/>
              </a:rPr>
              <a:t> </a:t>
            </a:r>
            <a:r>
              <a:rPr sz="2150" dirty="0">
                <a:solidFill>
                  <a:srgbClr val="FFC000"/>
                </a:solidFill>
                <a:latin typeface="Arial"/>
                <a:cs typeface="Arial"/>
              </a:rPr>
              <a:t>Flexibility</a:t>
            </a:r>
            <a:r>
              <a:rPr sz="2150" spc="100" dirty="0">
                <a:solidFill>
                  <a:srgbClr val="FFC000"/>
                </a:solidFill>
                <a:latin typeface="Arial"/>
                <a:cs typeface="Arial"/>
              </a:rPr>
              <a:t> </a:t>
            </a:r>
            <a:r>
              <a:rPr sz="2150" dirty="0">
                <a:solidFill>
                  <a:srgbClr val="FFFFFF"/>
                </a:solidFill>
                <a:latin typeface="Arial"/>
                <a:cs typeface="Arial"/>
              </a:rPr>
              <a:t>on</a:t>
            </a:r>
            <a:r>
              <a:rPr sz="2150" spc="130" dirty="0">
                <a:solidFill>
                  <a:srgbClr val="FFFFFF"/>
                </a:solidFill>
                <a:latin typeface="Arial"/>
                <a:cs typeface="Arial"/>
              </a:rPr>
              <a:t> </a:t>
            </a:r>
            <a:r>
              <a:rPr sz="2150" dirty="0">
                <a:solidFill>
                  <a:srgbClr val="FFFFFF"/>
                </a:solidFill>
                <a:latin typeface="Arial"/>
                <a:cs typeface="Arial"/>
              </a:rPr>
              <a:t>School</a:t>
            </a:r>
            <a:r>
              <a:rPr sz="2150" spc="105" dirty="0">
                <a:solidFill>
                  <a:srgbClr val="FFFFFF"/>
                </a:solidFill>
                <a:latin typeface="Arial"/>
                <a:cs typeface="Arial"/>
              </a:rPr>
              <a:t> </a:t>
            </a:r>
            <a:r>
              <a:rPr sz="2150" dirty="0">
                <a:solidFill>
                  <a:srgbClr val="FFFFFF"/>
                </a:solidFill>
                <a:latin typeface="Arial"/>
                <a:cs typeface="Arial"/>
              </a:rPr>
              <a:t>Liaison</a:t>
            </a:r>
            <a:r>
              <a:rPr sz="2150" spc="130" dirty="0">
                <a:solidFill>
                  <a:srgbClr val="FFFFFF"/>
                </a:solidFill>
                <a:latin typeface="Arial"/>
                <a:cs typeface="Arial"/>
              </a:rPr>
              <a:t> </a:t>
            </a:r>
            <a:r>
              <a:rPr sz="2150" dirty="0">
                <a:solidFill>
                  <a:srgbClr val="FFFFFF"/>
                </a:solidFill>
                <a:latin typeface="Arial"/>
                <a:cs typeface="Arial"/>
              </a:rPr>
              <a:t>priorities,</a:t>
            </a:r>
            <a:r>
              <a:rPr sz="2150" spc="50" dirty="0">
                <a:solidFill>
                  <a:srgbClr val="FFFFFF"/>
                </a:solidFill>
                <a:latin typeface="Arial"/>
                <a:cs typeface="Arial"/>
              </a:rPr>
              <a:t> </a:t>
            </a:r>
            <a:r>
              <a:rPr sz="2150" dirty="0">
                <a:solidFill>
                  <a:srgbClr val="FFFFFF"/>
                </a:solidFill>
                <a:latin typeface="Arial"/>
                <a:cs typeface="Arial"/>
              </a:rPr>
              <a:t>office</a:t>
            </a:r>
            <a:r>
              <a:rPr sz="2150" spc="130" dirty="0">
                <a:solidFill>
                  <a:srgbClr val="FFFFFF"/>
                </a:solidFill>
                <a:latin typeface="Arial"/>
                <a:cs typeface="Arial"/>
              </a:rPr>
              <a:t> </a:t>
            </a:r>
            <a:r>
              <a:rPr sz="2150" spc="-10" dirty="0">
                <a:solidFill>
                  <a:srgbClr val="FFFFFF"/>
                </a:solidFill>
                <a:latin typeface="Arial"/>
                <a:cs typeface="Arial"/>
              </a:rPr>
              <a:t>location,</a:t>
            </a:r>
            <a:endParaRPr sz="2150" dirty="0">
              <a:latin typeface="Arial"/>
              <a:cs typeface="Arial"/>
            </a:endParaRPr>
          </a:p>
          <a:p>
            <a:pPr marL="334010">
              <a:lnSpc>
                <a:spcPct val="100000"/>
              </a:lnSpc>
              <a:spcBef>
                <a:spcPts val="125"/>
              </a:spcBef>
            </a:pPr>
            <a:r>
              <a:rPr sz="2150" dirty="0">
                <a:solidFill>
                  <a:srgbClr val="FFFFFF"/>
                </a:solidFill>
                <a:latin typeface="Arial"/>
                <a:cs typeface="Arial"/>
              </a:rPr>
              <a:t>communication</a:t>
            </a:r>
            <a:r>
              <a:rPr sz="2150" spc="215" dirty="0">
                <a:solidFill>
                  <a:srgbClr val="FFFFFF"/>
                </a:solidFill>
                <a:latin typeface="Arial"/>
                <a:cs typeface="Arial"/>
              </a:rPr>
              <a:t> </a:t>
            </a:r>
            <a:r>
              <a:rPr sz="2150" dirty="0">
                <a:solidFill>
                  <a:srgbClr val="FFFFFF"/>
                </a:solidFill>
                <a:latin typeface="Arial"/>
                <a:cs typeface="Arial"/>
              </a:rPr>
              <a:t>protocol</a:t>
            </a:r>
            <a:r>
              <a:rPr sz="2150" spc="95" dirty="0">
                <a:solidFill>
                  <a:srgbClr val="FFFFFF"/>
                </a:solidFill>
                <a:latin typeface="Arial"/>
                <a:cs typeface="Arial"/>
              </a:rPr>
              <a:t> </a:t>
            </a:r>
            <a:r>
              <a:rPr sz="2150" dirty="0">
                <a:solidFill>
                  <a:srgbClr val="FFFFFF"/>
                </a:solidFill>
                <a:latin typeface="Arial"/>
                <a:cs typeface="Arial"/>
              </a:rPr>
              <a:t>and</a:t>
            </a:r>
            <a:r>
              <a:rPr sz="2150" spc="204" dirty="0">
                <a:solidFill>
                  <a:srgbClr val="FFFFFF"/>
                </a:solidFill>
                <a:latin typeface="Arial"/>
                <a:cs typeface="Arial"/>
              </a:rPr>
              <a:t> </a:t>
            </a:r>
            <a:r>
              <a:rPr sz="2150" spc="-10" dirty="0">
                <a:solidFill>
                  <a:srgbClr val="FFFFFF"/>
                </a:solidFill>
                <a:latin typeface="Arial"/>
                <a:cs typeface="Arial"/>
              </a:rPr>
              <a:t>supervision</a:t>
            </a:r>
            <a:endParaRPr sz="2150" dirty="0">
              <a:latin typeface="Arial"/>
              <a:cs typeface="Arial"/>
            </a:endParaRPr>
          </a:p>
          <a:p>
            <a:pPr>
              <a:lnSpc>
                <a:spcPct val="100000"/>
              </a:lnSpc>
              <a:spcBef>
                <a:spcPts val="1975"/>
              </a:spcBef>
            </a:pPr>
            <a:endParaRPr sz="2150" dirty="0">
              <a:latin typeface="Arial"/>
              <a:cs typeface="Arial"/>
            </a:endParaRPr>
          </a:p>
          <a:p>
            <a:pPr marL="109855" marR="5080" indent="-20955" algn="ctr">
              <a:lnSpc>
                <a:spcPct val="100400"/>
              </a:lnSpc>
              <a:spcBef>
                <a:spcPts val="5"/>
              </a:spcBef>
            </a:pPr>
            <a:r>
              <a:rPr sz="2400" i="1" dirty="0">
                <a:solidFill>
                  <a:srgbClr val="FFC000"/>
                </a:solidFill>
                <a:latin typeface="Arial"/>
                <a:cs typeface="Arial"/>
              </a:rPr>
              <a:t>Primary</a:t>
            </a:r>
            <a:r>
              <a:rPr sz="2400" i="1" spc="-5" dirty="0">
                <a:solidFill>
                  <a:srgbClr val="FFC000"/>
                </a:solidFill>
                <a:latin typeface="Arial"/>
                <a:cs typeface="Arial"/>
              </a:rPr>
              <a:t> </a:t>
            </a:r>
            <a:r>
              <a:rPr sz="2400" i="1" dirty="0">
                <a:solidFill>
                  <a:srgbClr val="FFC000"/>
                </a:solidFill>
                <a:latin typeface="Arial"/>
                <a:cs typeface="Arial"/>
              </a:rPr>
              <a:t>OPR</a:t>
            </a:r>
            <a:r>
              <a:rPr sz="2400" i="1" spc="-40" dirty="0">
                <a:solidFill>
                  <a:srgbClr val="FFC000"/>
                </a:solidFill>
                <a:latin typeface="Arial"/>
                <a:cs typeface="Arial"/>
              </a:rPr>
              <a:t> </a:t>
            </a:r>
            <a:r>
              <a:rPr sz="2400" i="1" dirty="0">
                <a:solidFill>
                  <a:srgbClr val="FFC000"/>
                </a:solidFill>
                <a:latin typeface="Arial"/>
                <a:cs typeface="Arial"/>
              </a:rPr>
              <a:t>for</a:t>
            </a:r>
            <a:r>
              <a:rPr sz="2400" i="1" spc="-75" dirty="0">
                <a:solidFill>
                  <a:srgbClr val="FFC000"/>
                </a:solidFill>
                <a:latin typeface="Arial"/>
                <a:cs typeface="Arial"/>
              </a:rPr>
              <a:t> </a:t>
            </a:r>
            <a:r>
              <a:rPr sz="2400" i="1" dirty="0">
                <a:solidFill>
                  <a:srgbClr val="FFC000"/>
                </a:solidFill>
                <a:latin typeface="Arial"/>
                <a:cs typeface="Arial"/>
              </a:rPr>
              <a:t>all</a:t>
            </a:r>
            <a:r>
              <a:rPr sz="2400" i="1" spc="-40" dirty="0">
                <a:solidFill>
                  <a:srgbClr val="FFC000"/>
                </a:solidFill>
                <a:latin typeface="Arial"/>
                <a:cs typeface="Arial"/>
              </a:rPr>
              <a:t> </a:t>
            </a:r>
            <a:r>
              <a:rPr sz="2400" i="1" dirty="0">
                <a:solidFill>
                  <a:srgbClr val="FFC000"/>
                </a:solidFill>
                <a:latin typeface="Arial"/>
                <a:cs typeface="Arial"/>
              </a:rPr>
              <a:t>PreK-12</a:t>
            </a:r>
            <a:r>
              <a:rPr sz="2400" i="1" spc="-15" dirty="0">
                <a:solidFill>
                  <a:srgbClr val="FFC000"/>
                </a:solidFill>
                <a:latin typeface="Arial"/>
                <a:cs typeface="Arial"/>
              </a:rPr>
              <a:t> </a:t>
            </a:r>
            <a:r>
              <a:rPr sz="2400" i="1" dirty="0">
                <a:solidFill>
                  <a:srgbClr val="FFC000"/>
                </a:solidFill>
                <a:latin typeface="Arial"/>
                <a:cs typeface="Arial"/>
              </a:rPr>
              <a:t>engagements,</a:t>
            </a:r>
            <a:r>
              <a:rPr sz="2400" i="1" spc="-90" dirty="0">
                <a:solidFill>
                  <a:srgbClr val="FFC000"/>
                </a:solidFill>
                <a:latin typeface="Arial"/>
                <a:cs typeface="Arial"/>
              </a:rPr>
              <a:t> </a:t>
            </a:r>
            <a:r>
              <a:rPr sz="2400" i="1" dirty="0">
                <a:solidFill>
                  <a:srgbClr val="FFC000"/>
                </a:solidFill>
                <a:latin typeface="Arial"/>
                <a:cs typeface="Arial"/>
              </a:rPr>
              <a:t>challenges,</a:t>
            </a:r>
            <a:r>
              <a:rPr sz="2400" i="1" spc="-90" dirty="0">
                <a:solidFill>
                  <a:srgbClr val="FFC000"/>
                </a:solidFill>
                <a:latin typeface="Arial"/>
                <a:cs typeface="Arial"/>
              </a:rPr>
              <a:t> </a:t>
            </a:r>
            <a:r>
              <a:rPr sz="2400" i="1" dirty="0">
                <a:solidFill>
                  <a:srgbClr val="FFC000"/>
                </a:solidFill>
                <a:latin typeface="Arial"/>
                <a:cs typeface="Arial"/>
              </a:rPr>
              <a:t>concerns,</a:t>
            </a:r>
            <a:r>
              <a:rPr sz="2400" i="1" spc="-25" dirty="0">
                <a:solidFill>
                  <a:srgbClr val="FFC000"/>
                </a:solidFill>
                <a:latin typeface="Arial"/>
                <a:cs typeface="Arial"/>
              </a:rPr>
              <a:t> </a:t>
            </a:r>
            <a:r>
              <a:rPr sz="2400" i="1" spc="-10" dirty="0">
                <a:solidFill>
                  <a:srgbClr val="FFC000"/>
                </a:solidFill>
                <a:latin typeface="Arial"/>
                <a:cs typeface="Arial"/>
              </a:rPr>
              <a:t>education </a:t>
            </a:r>
            <a:r>
              <a:rPr sz="2400" i="1" dirty="0">
                <a:solidFill>
                  <a:srgbClr val="FFC000"/>
                </a:solidFill>
                <a:latin typeface="Arial"/>
                <a:cs typeface="Arial"/>
              </a:rPr>
              <a:t>programming</a:t>
            </a:r>
            <a:r>
              <a:rPr sz="2400" i="1" spc="-50" dirty="0">
                <a:solidFill>
                  <a:srgbClr val="FFC000"/>
                </a:solidFill>
                <a:latin typeface="Arial"/>
                <a:cs typeface="Arial"/>
              </a:rPr>
              <a:t> </a:t>
            </a:r>
            <a:r>
              <a:rPr sz="2400" i="1" dirty="0">
                <a:solidFill>
                  <a:srgbClr val="FFC000"/>
                </a:solidFill>
                <a:latin typeface="Arial"/>
                <a:cs typeface="Arial"/>
              </a:rPr>
              <a:t>components</a:t>
            </a:r>
            <a:r>
              <a:rPr sz="2400" i="1" spc="-50" dirty="0">
                <a:solidFill>
                  <a:srgbClr val="FFC000"/>
                </a:solidFill>
                <a:latin typeface="Arial"/>
                <a:cs typeface="Arial"/>
              </a:rPr>
              <a:t> </a:t>
            </a:r>
            <a:r>
              <a:rPr sz="2400" i="1" dirty="0">
                <a:solidFill>
                  <a:srgbClr val="FFC000"/>
                </a:solidFill>
                <a:latin typeface="Arial"/>
                <a:cs typeface="Arial"/>
              </a:rPr>
              <a:t>to</a:t>
            </a:r>
            <a:r>
              <a:rPr sz="2400" i="1" spc="-40" dirty="0">
                <a:solidFill>
                  <a:srgbClr val="FFC000"/>
                </a:solidFill>
                <a:latin typeface="Arial"/>
                <a:cs typeface="Arial"/>
              </a:rPr>
              <a:t> </a:t>
            </a:r>
            <a:r>
              <a:rPr sz="2400" i="1" dirty="0">
                <a:solidFill>
                  <a:srgbClr val="FFC000"/>
                </a:solidFill>
                <a:latin typeface="Arial"/>
                <a:cs typeface="Arial"/>
              </a:rPr>
              <a:t>include</a:t>
            </a:r>
            <a:r>
              <a:rPr sz="2400" i="1" spc="-50" dirty="0">
                <a:solidFill>
                  <a:srgbClr val="FFC000"/>
                </a:solidFill>
                <a:latin typeface="Arial"/>
                <a:cs typeface="Arial"/>
              </a:rPr>
              <a:t> </a:t>
            </a:r>
            <a:r>
              <a:rPr sz="2400" i="1" dirty="0">
                <a:solidFill>
                  <a:srgbClr val="FFC000"/>
                </a:solidFill>
                <a:latin typeface="Arial"/>
                <a:cs typeface="Arial"/>
              </a:rPr>
              <a:t>Special</a:t>
            </a:r>
            <a:r>
              <a:rPr sz="2400" i="1" spc="-70" dirty="0">
                <a:solidFill>
                  <a:srgbClr val="FFC000"/>
                </a:solidFill>
                <a:latin typeface="Arial"/>
                <a:cs typeface="Arial"/>
              </a:rPr>
              <a:t> </a:t>
            </a:r>
            <a:r>
              <a:rPr sz="2400" i="1" dirty="0">
                <a:solidFill>
                  <a:srgbClr val="FFC000"/>
                </a:solidFill>
                <a:latin typeface="Arial"/>
                <a:cs typeface="Arial"/>
              </a:rPr>
              <a:t>Education,</a:t>
            </a:r>
            <a:r>
              <a:rPr sz="2400" i="1" spc="-120" dirty="0">
                <a:solidFill>
                  <a:srgbClr val="FFC000"/>
                </a:solidFill>
                <a:latin typeface="Arial"/>
                <a:cs typeface="Arial"/>
              </a:rPr>
              <a:t> </a:t>
            </a:r>
            <a:r>
              <a:rPr sz="2400" i="1" dirty="0">
                <a:solidFill>
                  <a:srgbClr val="FFC000"/>
                </a:solidFill>
                <a:latin typeface="Arial"/>
                <a:cs typeface="Arial"/>
              </a:rPr>
              <a:t>state-level</a:t>
            </a:r>
            <a:r>
              <a:rPr sz="2400" i="1" spc="-75" dirty="0">
                <a:solidFill>
                  <a:srgbClr val="FFC000"/>
                </a:solidFill>
                <a:latin typeface="Arial"/>
                <a:cs typeface="Arial"/>
              </a:rPr>
              <a:t> </a:t>
            </a:r>
            <a:r>
              <a:rPr sz="2400" i="1" dirty="0">
                <a:solidFill>
                  <a:srgbClr val="FFC000"/>
                </a:solidFill>
                <a:latin typeface="Arial"/>
                <a:cs typeface="Arial"/>
              </a:rPr>
              <a:t>or</a:t>
            </a:r>
            <a:r>
              <a:rPr sz="2400" i="1" spc="-100" dirty="0">
                <a:solidFill>
                  <a:srgbClr val="FFC000"/>
                </a:solidFill>
                <a:latin typeface="Arial"/>
                <a:cs typeface="Arial"/>
              </a:rPr>
              <a:t> </a:t>
            </a:r>
            <a:r>
              <a:rPr sz="2400" i="1" spc="-10" dirty="0">
                <a:solidFill>
                  <a:srgbClr val="FFC000"/>
                </a:solidFill>
                <a:latin typeface="Arial"/>
                <a:cs typeface="Arial"/>
              </a:rPr>
              <a:t>host-nation representation,</a:t>
            </a:r>
            <a:r>
              <a:rPr sz="2400" i="1" spc="-75" dirty="0">
                <a:solidFill>
                  <a:srgbClr val="FFC000"/>
                </a:solidFill>
                <a:latin typeface="Arial"/>
                <a:cs typeface="Arial"/>
              </a:rPr>
              <a:t> </a:t>
            </a:r>
            <a:r>
              <a:rPr sz="2400" i="1" dirty="0">
                <a:solidFill>
                  <a:srgbClr val="FFC000"/>
                </a:solidFill>
                <a:latin typeface="Arial"/>
                <a:cs typeface="Arial"/>
              </a:rPr>
              <a:t>and</a:t>
            </a:r>
            <a:r>
              <a:rPr sz="2400" i="1" spc="-75" dirty="0">
                <a:solidFill>
                  <a:srgbClr val="FFC000"/>
                </a:solidFill>
                <a:latin typeface="Arial"/>
                <a:cs typeface="Arial"/>
              </a:rPr>
              <a:t> </a:t>
            </a:r>
            <a:r>
              <a:rPr sz="2400" i="1" dirty="0">
                <a:solidFill>
                  <a:srgbClr val="FFC000"/>
                </a:solidFill>
                <a:latin typeface="Arial"/>
                <a:cs typeface="Arial"/>
              </a:rPr>
              <a:t>education</a:t>
            </a:r>
            <a:r>
              <a:rPr sz="2400" i="1" spc="-70" dirty="0">
                <a:solidFill>
                  <a:srgbClr val="FFC000"/>
                </a:solidFill>
                <a:latin typeface="Arial"/>
                <a:cs typeface="Arial"/>
              </a:rPr>
              <a:t> </a:t>
            </a:r>
            <a:r>
              <a:rPr sz="2400" i="1" dirty="0">
                <a:solidFill>
                  <a:srgbClr val="FFC000"/>
                </a:solidFill>
                <a:latin typeface="Arial"/>
                <a:cs typeface="Arial"/>
              </a:rPr>
              <a:t>community</a:t>
            </a:r>
            <a:r>
              <a:rPr sz="2400" i="1" spc="-140" dirty="0">
                <a:solidFill>
                  <a:srgbClr val="FFC000"/>
                </a:solidFill>
                <a:latin typeface="Arial"/>
                <a:cs typeface="Arial"/>
              </a:rPr>
              <a:t> </a:t>
            </a:r>
            <a:r>
              <a:rPr sz="2400" i="1" spc="-10" dirty="0">
                <a:solidFill>
                  <a:srgbClr val="FFC000"/>
                </a:solidFill>
                <a:latin typeface="Arial"/>
                <a:cs typeface="Arial"/>
              </a:rPr>
              <a:t>partnerships</a:t>
            </a:r>
            <a:endParaRPr sz="2400" dirty="0">
              <a:latin typeface="Arial"/>
              <a:cs typeface="Arial"/>
            </a:endParaRPr>
          </a:p>
        </p:txBody>
      </p:sp>
      <p:sp>
        <p:nvSpPr>
          <p:cNvPr id="4" name="object 4"/>
          <p:cNvSpPr txBox="1">
            <a:spLocks noGrp="1"/>
          </p:cNvSpPr>
          <p:nvPr>
            <p:ph type="title"/>
          </p:nvPr>
        </p:nvSpPr>
        <p:spPr>
          <a:xfrm>
            <a:off x="7825358" y="132714"/>
            <a:ext cx="4138929" cy="575310"/>
          </a:xfrm>
          <a:prstGeom prst="rect">
            <a:avLst/>
          </a:prstGeom>
        </p:spPr>
        <p:txBody>
          <a:bodyPr vert="horz" wrap="square" lIns="0" tIns="13335" rIns="0" bIns="0" rtlCol="0">
            <a:spAutoFit/>
          </a:bodyPr>
          <a:lstStyle/>
          <a:p>
            <a:pPr marL="12700">
              <a:lnSpc>
                <a:spcPct val="100000"/>
              </a:lnSpc>
              <a:spcBef>
                <a:spcPts val="105"/>
              </a:spcBef>
            </a:pPr>
            <a:r>
              <a:rPr sz="3600"/>
              <a:t>DoD</a:t>
            </a:r>
            <a:r>
              <a:rPr sz="3600" spc="-10"/>
              <a:t> Requirements</a:t>
            </a:r>
            <a:endParaRPr sz="3600"/>
          </a:p>
        </p:txBody>
      </p:sp>
      <p:sp>
        <p:nvSpPr>
          <p:cNvPr id="5" name="object 5"/>
          <p:cNvSpPr/>
          <p:nvPr/>
        </p:nvSpPr>
        <p:spPr>
          <a:xfrm>
            <a:off x="5710301" y="852550"/>
            <a:ext cx="6482080" cy="13970"/>
          </a:xfrm>
          <a:custGeom>
            <a:avLst/>
            <a:gdLst/>
            <a:ahLst/>
            <a:cxnLst/>
            <a:rect l="l" t="t" r="r" b="b"/>
            <a:pathLst>
              <a:path w="6482080" h="13969">
                <a:moveTo>
                  <a:pt x="0" y="0"/>
                </a:moveTo>
                <a:lnTo>
                  <a:pt x="6482080" y="13462"/>
                </a:lnTo>
              </a:path>
            </a:pathLst>
          </a:custGeom>
          <a:ln w="28575">
            <a:solidFill>
              <a:srgbClr val="497DBA"/>
            </a:solidFill>
          </a:ln>
        </p:spPr>
        <p:txBody>
          <a:bodyPr wrap="square" lIns="0" tIns="0" rIns="0" bIns="0" rtlCol="0"/>
          <a:lstStyle/>
          <a:p>
            <a:endParaRPr/>
          </a:p>
        </p:txBody>
      </p:sp>
      <p:pic>
        <p:nvPicPr>
          <p:cNvPr id="7" name="object 8">
            <a:extLst>
              <a:ext uri="{FF2B5EF4-FFF2-40B4-BE49-F238E27FC236}">
                <a16:creationId xmlns:a16="http://schemas.microsoft.com/office/drawing/2014/main" id="{CB92465F-62B5-441B-32A1-178B599E4729}"/>
              </a:ext>
            </a:extLst>
          </p:cNvPr>
          <p:cNvPicPr/>
          <p:nvPr/>
        </p:nvPicPr>
        <p:blipFill>
          <a:blip r:embed="rId4" cstate="print"/>
          <a:stretch>
            <a:fillRect/>
          </a:stretch>
        </p:blipFill>
        <p:spPr>
          <a:xfrm>
            <a:off x="7578276" y="978073"/>
            <a:ext cx="2746130" cy="2686783"/>
          </a:xfrm>
          <a:prstGeom prst="rect">
            <a:avLst/>
          </a:prstGeom>
        </p:spPr>
      </p:pic>
      <p:pic>
        <p:nvPicPr>
          <p:cNvPr id="8" name="object 8">
            <a:extLst>
              <a:ext uri="{FF2B5EF4-FFF2-40B4-BE49-F238E27FC236}">
                <a16:creationId xmlns:a16="http://schemas.microsoft.com/office/drawing/2014/main" id="{C42BB4AF-53B9-BDEB-2922-6D7111EF7FDA}"/>
              </a:ext>
            </a:extLst>
          </p:cNvPr>
          <p:cNvPicPr/>
          <p:nvPr/>
        </p:nvPicPr>
        <p:blipFill>
          <a:blip r:embed="rId5" cstate="print"/>
          <a:stretch>
            <a:fillRect/>
          </a:stretch>
        </p:blipFill>
        <p:spPr>
          <a:xfrm>
            <a:off x="9378462" y="2574643"/>
            <a:ext cx="2585825" cy="268678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4524374"/>
            <a:ext cx="12191999" cy="2333625"/>
          </a:xfrm>
          <a:prstGeom prst="rect">
            <a:avLst/>
          </a:prstGeom>
        </p:spPr>
      </p:pic>
      <p:sp>
        <p:nvSpPr>
          <p:cNvPr id="3" name="object 3"/>
          <p:cNvSpPr txBox="1">
            <a:spLocks noGrp="1"/>
          </p:cNvSpPr>
          <p:nvPr>
            <p:ph type="title"/>
          </p:nvPr>
        </p:nvSpPr>
        <p:spPr>
          <a:prstGeom prst="rect">
            <a:avLst/>
          </a:prstGeom>
        </p:spPr>
        <p:txBody>
          <a:bodyPr vert="horz" wrap="square" lIns="0" tIns="248285" rIns="0" bIns="0" rtlCol="0">
            <a:spAutoFit/>
          </a:bodyPr>
          <a:lstStyle/>
          <a:p>
            <a:pPr marL="2064385">
              <a:lnSpc>
                <a:spcPct val="100000"/>
              </a:lnSpc>
              <a:spcBef>
                <a:spcPts val="130"/>
              </a:spcBef>
            </a:pPr>
            <a:r>
              <a:rPr sz="4100">
                <a:solidFill>
                  <a:srgbClr val="FFC000"/>
                </a:solidFill>
              </a:rPr>
              <a:t>Inside</a:t>
            </a:r>
            <a:r>
              <a:rPr sz="4100" spc="-10">
                <a:solidFill>
                  <a:srgbClr val="FFC000"/>
                </a:solidFill>
              </a:rPr>
              <a:t> </a:t>
            </a:r>
            <a:r>
              <a:rPr sz="4100">
                <a:solidFill>
                  <a:srgbClr val="FFC000"/>
                </a:solidFill>
              </a:rPr>
              <a:t>a</a:t>
            </a:r>
            <a:r>
              <a:rPr sz="4100" spc="5">
                <a:solidFill>
                  <a:srgbClr val="FFC000"/>
                </a:solidFill>
              </a:rPr>
              <a:t> </a:t>
            </a:r>
            <a:r>
              <a:rPr sz="4100">
                <a:solidFill>
                  <a:srgbClr val="FFC000"/>
                </a:solidFill>
              </a:rPr>
              <a:t>Successful</a:t>
            </a:r>
            <a:r>
              <a:rPr sz="4100" spc="30">
                <a:solidFill>
                  <a:srgbClr val="FFC000"/>
                </a:solidFill>
              </a:rPr>
              <a:t> </a:t>
            </a:r>
            <a:r>
              <a:rPr sz="4100" spc="-10">
                <a:solidFill>
                  <a:srgbClr val="FFC000"/>
                </a:solidFill>
              </a:rPr>
              <a:t>Program…</a:t>
            </a:r>
            <a:endParaRPr sz="4100"/>
          </a:p>
        </p:txBody>
      </p:sp>
      <p:sp>
        <p:nvSpPr>
          <p:cNvPr id="4" name="object 4"/>
          <p:cNvSpPr txBox="1"/>
          <p:nvPr/>
        </p:nvSpPr>
        <p:spPr>
          <a:xfrm>
            <a:off x="282575" y="1619630"/>
            <a:ext cx="5438140" cy="2881630"/>
          </a:xfrm>
          <a:prstGeom prst="rect">
            <a:avLst/>
          </a:prstGeom>
        </p:spPr>
        <p:txBody>
          <a:bodyPr vert="horz" wrap="square" lIns="0" tIns="13335" rIns="0" bIns="0" rtlCol="0">
            <a:spAutoFit/>
          </a:bodyPr>
          <a:lstStyle/>
          <a:p>
            <a:pPr marL="333375" indent="-320675">
              <a:lnSpc>
                <a:spcPct val="100000"/>
              </a:lnSpc>
              <a:spcBef>
                <a:spcPts val="105"/>
              </a:spcBef>
              <a:buChar char="•"/>
              <a:tabLst>
                <a:tab pos="333375" algn="l"/>
              </a:tabLst>
            </a:pPr>
            <a:r>
              <a:rPr sz="2400">
                <a:solidFill>
                  <a:srgbClr val="FFFFFF"/>
                </a:solidFill>
                <a:latin typeface="Arial"/>
                <a:cs typeface="Arial"/>
              </a:rPr>
              <a:t>Strong</a:t>
            </a:r>
            <a:r>
              <a:rPr sz="2400" spc="-60">
                <a:solidFill>
                  <a:srgbClr val="FFFFFF"/>
                </a:solidFill>
                <a:latin typeface="Arial"/>
                <a:cs typeface="Arial"/>
              </a:rPr>
              <a:t> </a:t>
            </a:r>
            <a:r>
              <a:rPr sz="2400">
                <a:solidFill>
                  <a:srgbClr val="FFFFFF"/>
                </a:solidFill>
                <a:latin typeface="Arial"/>
                <a:cs typeface="Arial"/>
              </a:rPr>
              <a:t>Education</a:t>
            </a:r>
            <a:r>
              <a:rPr sz="2400" spc="20">
                <a:solidFill>
                  <a:srgbClr val="FFFFFF"/>
                </a:solidFill>
                <a:latin typeface="Arial"/>
                <a:cs typeface="Arial"/>
              </a:rPr>
              <a:t> </a:t>
            </a:r>
            <a:r>
              <a:rPr sz="2400" spc="-10">
                <a:solidFill>
                  <a:srgbClr val="FFFFFF"/>
                </a:solidFill>
                <a:latin typeface="Arial"/>
                <a:cs typeface="Arial"/>
              </a:rPr>
              <a:t>Community</a:t>
            </a:r>
            <a:endParaRPr sz="2400">
              <a:latin typeface="Arial"/>
              <a:cs typeface="Arial"/>
            </a:endParaRPr>
          </a:p>
          <a:p>
            <a:pPr marL="333375">
              <a:lnSpc>
                <a:spcPct val="100000"/>
              </a:lnSpc>
              <a:spcBef>
                <a:spcPts val="50"/>
              </a:spcBef>
            </a:pPr>
            <a:r>
              <a:rPr sz="2400" spc="-10">
                <a:solidFill>
                  <a:srgbClr val="FFFFFF"/>
                </a:solidFill>
                <a:latin typeface="Arial"/>
                <a:cs typeface="Arial"/>
              </a:rPr>
              <a:t>Partnerships</a:t>
            </a:r>
            <a:endParaRPr sz="2400">
              <a:latin typeface="Arial"/>
              <a:cs typeface="Arial"/>
            </a:endParaRPr>
          </a:p>
          <a:p>
            <a:pPr marL="333375" indent="-320675">
              <a:lnSpc>
                <a:spcPct val="100000"/>
              </a:lnSpc>
              <a:spcBef>
                <a:spcPts val="575"/>
              </a:spcBef>
              <a:buChar char="•"/>
              <a:tabLst>
                <a:tab pos="333375" algn="l"/>
              </a:tabLst>
            </a:pPr>
            <a:r>
              <a:rPr sz="2400">
                <a:solidFill>
                  <a:srgbClr val="FFFFFF"/>
                </a:solidFill>
                <a:latin typeface="Arial"/>
                <a:cs typeface="Arial"/>
              </a:rPr>
              <a:t>Pulse</a:t>
            </a:r>
            <a:r>
              <a:rPr sz="2400" spc="-55">
                <a:solidFill>
                  <a:srgbClr val="FFFFFF"/>
                </a:solidFill>
                <a:latin typeface="Arial"/>
                <a:cs typeface="Arial"/>
              </a:rPr>
              <a:t> </a:t>
            </a:r>
            <a:r>
              <a:rPr sz="2400">
                <a:solidFill>
                  <a:srgbClr val="FFFFFF"/>
                </a:solidFill>
                <a:latin typeface="Arial"/>
                <a:cs typeface="Arial"/>
              </a:rPr>
              <a:t>on</a:t>
            </a:r>
            <a:r>
              <a:rPr sz="2400" spc="-50">
                <a:solidFill>
                  <a:srgbClr val="FFFFFF"/>
                </a:solidFill>
                <a:latin typeface="Arial"/>
                <a:cs typeface="Arial"/>
              </a:rPr>
              <a:t> </a:t>
            </a:r>
            <a:r>
              <a:rPr sz="2400">
                <a:solidFill>
                  <a:srgbClr val="FFFFFF"/>
                </a:solidFill>
                <a:latin typeface="Arial"/>
                <a:cs typeface="Arial"/>
              </a:rPr>
              <a:t>Education</a:t>
            </a:r>
            <a:r>
              <a:rPr sz="2400" spc="-45">
                <a:solidFill>
                  <a:srgbClr val="FFFFFF"/>
                </a:solidFill>
                <a:latin typeface="Arial"/>
                <a:cs typeface="Arial"/>
              </a:rPr>
              <a:t> </a:t>
            </a:r>
            <a:r>
              <a:rPr sz="2400">
                <a:solidFill>
                  <a:srgbClr val="FFFFFF"/>
                </a:solidFill>
                <a:latin typeface="Arial"/>
                <a:cs typeface="Arial"/>
              </a:rPr>
              <a:t>in</a:t>
            </a:r>
            <a:r>
              <a:rPr sz="2400" spc="-55">
                <a:solidFill>
                  <a:srgbClr val="FFFFFF"/>
                </a:solidFill>
                <a:latin typeface="Arial"/>
                <a:cs typeface="Arial"/>
              </a:rPr>
              <a:t> </a:t>
            </a:r>
            <a:r>
              <a:rPr sz="2400">
                <a:solidFill>
                  <a:srgbClr val="FFFFFF"/>
                </a:solidFill>
                <a:latin typeface="Arial"/>
                <a:cs typeface="Arial"/>
              </a:rPr>
              <a:t>the</a:t>
            </a:r>
            <a:r>
              <a:rPr sz="2400" spc="-50">
                <a:solidFill>
                  <a:srgbClr val="FFFFFF"/>
                </a:solidFill>
                <a:latin typeface="Arial"/>
                <a:cs typeface="Arial"/>
              </a:rPr>
              <a:t> </a:t>
            </a:r>
            <a:r>
              <a:rPr sz="2400" spc="-10">
                <a:solidFill>
                  <a:srgbClr val="FFFFFF"/>
                </a:solidFill>
                <a:latin typeface="Arial"/>
                <a:cs typeface="Arial"/>
              </a:rPr>
              <a:t>Community</a:t>
            </a:r>
            <a:endParaRPr sz="2400">
              <a:latin typeface="Arial"/>
              <a:cs typeface="Arial"/>
            </a:endParaRPr>
          </a:p>
          <a:p>
            <a:pPr marL="333375" indent="-320675">
              <a:lnSpc>
                <a:spcPts val="2865"/>
              </a:lnSpc>
              <a:spcBef>
                <a:spcPts val="575"/>
              </a:spcBef>
              <a:buChar char="•"/>
              <a:tabLst>
                <a:tab pos="333375" algn="l"/>
              </a:tabLst>
            </a:pPr>
            <a:r>
              <a:rPr sz="2400">
                <a:solidFill>
                  <a:srgbClr val="FFFFFF"/>
                </a:solidFill>
                <a:latin typeface="Arial"/>
                <a:cs typeface="Arial"/>
              </a:rPr>
              <a:t>Initiatives</a:t>
            </a:r>
            <a:r>
              <a:rPr sz="2400" spc="-95">
                <a:solidFill>
                  <a:srgbClr val="FFFFFF"/>
                </a:solidFill>
                <a:latin typeface="Arial"/>
                <a:cs typeface="Arial"/>
              </a:rPr>
              <a:t> </a:t>
            </a:r>
            <a:r>
              <a:rPr sz="2400">
                <a:solidFill>
                  <a:srgbClr val="FFFFFF"/>
                </a:solidFill>
                <a:latin typeface="Arial"/>
                <a:cs typeface="Arial"/>
              </a:rPr>
              <a:t>to</a:t>
            </a:r>
            <a:r>
              <a:rPr sz="2400" spc="-10">
                <a:solidFill>
                  <a:srgbClr val="FFFFFF"/>
                </a:solidFill>
                <a:latin typeface="Arial"/>
                <a:cs typeface="Arial"/>
              </a:rPr>
              <a:t> </a:t>
            </a:r>
            <a:r>
              <a:rPr sz="2400">
                <a:solidFill>
                  <a:srgbClr val="FFFFFF"/>
                </a:solidFill>
                <a:latin typeface="Arial"/>
                <a:cs typeface="Arial"/>
              </a:rPr>
              <a:t>Improve</a:t>
            </a:r>
            <a:r>
              <a:rPr sz="2400" spc="-90">
                <a:solidFill>
                  <a:srgbClr val="FFFFFF"/>
                </a:solidFill>
                <a:latin typeface="Arial"/>
                <a:cs typeface="Arial"/>
              </a:rPr>
              <a:t> </a:t>
            </a:r>
            <a:r>
              <a:rPr sz="2400" spc="-10">
                <a:solidFill>
                  <a:srgbClr val="FFFFFF"/>
                </a:solidFill>
                <a:latin typeface="Arial"/>
                <a:cs typeface="Arial"/>
              </a:rPr>
              <a:t>PreK-</a:t>
            </a:r>
            <a:r>
              <a:rPr sz="2400" spc="-25">
                <a:solidFill>
                  <a:srgbClr val="FFFFFF"/>
                </a:solidFill>
                <a:latin typeface="Arial"/>
                <a:cs typeface="Arial"/>
              </a:rPr>
              <a:t>12</a:t>
            </a:r>
            <a:endParaRPr sz="2400">
              <a:latin typeface="Arial"/>
              <a:cs typeface="Arial"/>
            </a:endParaRPr>
          </a:p>
          <a:p>
            <a:pPr marL="333375">
              <a:lnSpc>
                <a:spcPts val="2865"/>
              </a:lnSpc>
            </a:pPr>
            <a:r>
              <a:rPr sz="2400" spc="-10">
                <a:solidFill>
                  <a:srgbClr val="FFFFFF"/>
                </a:solidFill>
                <a:latin typeface="Arial"/>
                <a:cs typeface="Arial"/>
              </a:rPr>
              <a:t>Education</a:t>
            </a:r>
            <a:endParaRPr sz="2400">
              <a:latin typeface="Arial"/>
              <a:cs typeface="Arial"/>
            </a:endParaRPr>
          </a:p>
          <a:p>
            <a:pPr marL="333375" indent="-320675">
              <a:lnSpc>
                <a:spcPct val="100000"/>
              </a:lnSpc>
              <a:spcBef>
                <a:spcPts val="575"/>
              </a:spcBef>
              <a:buChar char="•"/>
              <a:tabLst>
                <a:tab pos="333375" algn="l"/>
              </a:tabLst>
            </a:pPr>
            <a:r>
              <a:rPr sz="2400">
                <a:solidFill>
                  <a:srgbClr val="FFFFFF"/>
                </a:solidFill>
                <a:latin typeface="Arial"/>
                <a:cs typeface="Arial"/>
              </a:rPr>
              <a:t>School</a:t>
            </a:r>
            <a:r>
              <a:rPr sz="2400" spc="-10">
                <a:solidFill>
                  <a:srgbClr val="FFFFFF"/>
                </a:solidFill>
                <a:latin typeface="Arial"/>
                <a:cs typeface="Arial"/>
              </a:rPr>
              <a:t> </a:t>
            </a:r>
            <a:r>
              <a:rPr sz="2400">
                <a:solidFill>
                  <a:srgbClr val="FFFFFF"/>
                </a:solidFill>
                <a:latin typeface="Arial"/>
                <a:cs typeface="Arial"/>
              </a:rPr>
              <a:t>Based</a:t>
            </a:r>
            <a:r>
              <a:rPr sz="2400" spc="5">
                <a:solidFill>
                  <a:srgbClr val="FFFFFF"/>
                </a:solidFill>
                <a:latin typeface="Arial"/>
                <a:cs typeface="Arial"/>
              </a:rPr>
              <a:t> </a:t>
            </a:r>
            <a:r>
              <a:rPr sz="2400" spc="-10">
                <a:solidFill>
                  <a:srgbClr val="FFFFFF"/>
                </a:solidFill>
                <a:latin typeface="Arial"/>
                <a:cs typeface="Arial"/>
              </a:rPr>
              <a:t>Programming</a:t>
            </a:r>
            <a:endParaRPr sz="2400">
              <a:latin typeface="Arial"/>
              <a:cs typeface="Arial"/>
            </a:endParaRPr>
          </a:p>
          <a:p>
            <a:pPr marL="333375" indent="-320675">
              <a:lnSpc>
                <a:spcPct val="100000"/>
              </a:lnSpc>
              <a:spcBef>
                <a:spcPts val="575"/>
              </a:spcBef>
              <a:buChar char="•"/>
              <a:tabLst>
                <a:tab pos="333375" algn="l"/>
              </a:tabLst>
            </a:pPr>
            <a:r>
              <a:rPr sz="2400" spc="-10">
                <a:solidFill>
                  <a:srgbClr val="FFFFFF"/>
                </a:solidFill>
                <a:latin typeface="Arial"/>
                <a:cs typeface="Arial"/>
              </a:rPr>
              <a:t>Crisis</a:t>
            </a:r>
            <a:r>
              <a:rPr sz="2400" spc="-160">
                <a:solidFill>
                  <a:srgbClr val="FFFFFF"/>
                </a:solidFill>
                <a:latin typeface="Arial"/>
                <a:cs typeface="Arial"/>
              </a:rPr>
              <a:t> </a:t>
            </a:r>
            <a:r>
              <a:rPr sz="2400">
                <a:solidFill>
                  <a:srgbClr val="FFFFFF"/>
                </a:solidFill>
                <a:latin typeface="Arial"/>
                <a:cs typeface="Arial"/>
              </a:rPr>
              <a:t>Action</a:t>
            </a:r>
            <a:r>
              <a:rPr sz="2400" spc="-45">
                <a:solidFill>
                  <a:srgbClr val="FFFFFF"/>
                </a:solidFill>
                <a:latin typeface="Arial"/>
                <a:cs typeface="Arial"/>
              </a:rPr>
              <a:t> </a:t>
            </a:r>
            <a:r>
              <a:rPr sz="2400">
                <a:solidFill>
                  <a:srgbClr val="FFFFFF"/>
                </a:solidFill>
                <a:latin typeface="Arial"/>
                <a:cs typeface="Arial"/>
              </a:rPr>
              <a:t>Planning</a:t>
            </a:r>
            <a:r>
              <a:rPr sz="2400" spc="-95">
                <a:solidFill>
                  <a:srgbClr val="FFFFFF"/>
                </a:solidFill>
                <a:latin typeface="Arial"/>
                <a:cs typeface="Arial"/>
              </a:rPr>
              <a:t> </a:t>
            </a:r>
            <a:r>
              <a:rPr sz="2400" spc="-55">
                <a:solidFill>
                  <a:srgbClr val="FFFFFF"/>
                </a:solidFill>
                <a:latin typeface="Arial"/>
                <a:cs typeface="Arial"/>
              </a:rPr>
              <a:t>Team</a:t>
            </a:r>
            <a:r>
              <a:rPr sz="2400" spc="-80">
                <a:solidFill>
                  <a:srgbClr val="FFFFFF"/>
                </a:solidFill>
                <a:latin typeface="Arial"/>
                <a:cs typeface="Arial"/>
              </a:rPr>
              <a:t> </a:t>
            </a:r>
            <a:r>
              <a:rPr sz="2400" spc="-10">
                <a:solidFill>
                  <a:srgbClr val="FFFFFF"/>
                </a:solidFill>
                <a:latin typeface="Arial"/>
                <a:cs typeface="Arial"/>
              </a:rPr>
              <a:t>Member</a:t>
            </a:r>
            <a:endParaRPr sz="2400">
              <a:latin typeface="Arial"/>
              <a:cs typeface="Arial"/>
            </a:endParaRPr>
          </a:p>
        </p:txBody>
      </p:sp>
      <p:sp>
        <p:nvSpPr>
          <p:cNvPr id="5" name="object 5"/>
          <p:cNvSpPr txBox="1"/>
          <p:nvPr/>
        </p:nvSpPr>
        <p:spPr>
          <a:xfrm>
            <a:off x="6103620" y="1513395"/>
            <a:ext cx="5608320" cy="3315588"/>
          </a:xfrm>
          <a:prstGeom prst="rect">
            <a:avLst/>
          </a:prstGeom>
        </p:spPr>
        <p:txBody>
          <a:bodyPr vert="horz" wrap="square" lIns="0" tIns="85725" rIns="0" bIns="0" rtlCol="0" anchor="t">
            <a:spAutoFit/>
          </a:bodyPr>
          <a:lstStyle/>
          <a:p>
            <a:pPr marL="333375" indent="-320675">
              <a:lnSpc>
                <a:spcPct val="100000"/>
              </a:lnSpc>
              <a:spcBef>
                <a:spcPts val="675"/>
              </a:spcBef>
              <a:buChar char="•"/>
              <a:tabLst>
                <a:tab pos="333375" algn="l"/>
              </a:tabLst>
            </a:pPr>
            <a:r>
              <a:rPr sz="2400">
                <a:solidFill>
                  <a:srgbClr val="FFFFFF"/>
                </a:solidFill>
                <a:latin typeface="Arial"/>
                <a:cs typeface="Arial"/>
              </a:rPr>
              <a:t>Joint</a:t>
            </a:r>
            <a:r>
              <a:rPr sz="2400" spc="-30">
                <a:solidFill>
                  <a:srgbClr val="FFFFFF"/>
                </a:solidFill>
                <a:latin typeface="Arial"/>
                <a:cs typeface="Arial"/>
              </a:rPr>
              <a:t> </a:t>
            </a:r>
            <a:r>
              <a:rPr sz="2400">
                <a:solidFill>
                  <a:srgbClr val="FFFFFF"/>
                </a:solidFill>
                <a:latin typeface="Arial"/>
                <a:cs typeface="Arial"/>
              </a:rPr>
              <a:t>Service</a:t>
            </a:r>
            <a:r>
              <a:rPr sz="2400" spc="-95">
                <a:solidFill>
                  <a:srgbClr val="FFFFFF"/>
                </a:solidFill>
                <a:latin typeface="Arial"/>
                <a:cs typeface="Arial"/>
              </a:rPr>
              <a:t> </a:t>
            </a:r>
            <a:r>
              <a:rPr sz="2400" spc="-10">
                <a:solidFill>
                  <a:srgbClr val="FFFFFF"/>
                </a:solidFill>
                <a:latin typeface="Arial"/>
                <a:cs typeface="Arial"/>
              </a:rPr>
              <a:t>Collaboration</a:t>
            </a:r>
            <a:endParaRPr sz="2400">
              <a:latin typeface="Arial"/>
              <a:cs typeface="Arial"/>
            </a:endParaRPr>
          </a:p>
          <a:p>
            <a:pPr marL="333375" marR="64135" indent="-321310">
              <a:lnSpc>
                <a:spcPct val="101699"/>
              </a:lnSpc>
              <a:spcBef>
                <a:spcPts val="525"/>
              </a:spcBef>
              <a:buChar char="•"/>
              <a:tabLst>
                <a:tab pos="333375" algn="l"/>
              </a:tabLst>
            </a:pPr>
            <a:r>
              <a:rPr sz="2400" spc="-10">
                <a:solidFill>
                  <a:srgbClr val="FFFFFF"/>
                </a:solidFill>
                <a:latin typeface="Arial"/>
                <a:cs typeface="Arial"/>
              </a:rPr>
              <a:t>PreK-</a:t>
            </a:r>
            <a:r>
              <a:rPr sz="2400">
                <a:solidFill>
                  <a:srgbClr val="FFFFFF"/>
                </a:solidFill>
                <a:latin typeface="Arial"/>
                <a:cs typeface="Arial"/>
              </a:rPr>
              <a:t>12</a:t>
            </a:r>
            <a:r>
              <a:rPr sz="2400" spc="-10">
                <a:solidFill>
                  <a:srgbClr val="FFFFFF"/>
                </a:solidFill>
                <a:latin typeface="Arial"/>
                <a:cs typeface="Arial"/>
              </a:rPr>
              <a:t> Working</a:t>
            </a:r>
            <a:r>
              <a:rPr sz="2400" spc="-80">
                <a:solidFill>
                  <a:srgbClr val="FFFFFF"/>
                </a:solidFill>
                <a:latin typeface="Arial"/>
                <a:cs typeface="Arial"/>
              </a:rPr>
              <a:t> </a:t>
            </a:r>
            <a:r>
              <a:rPr sz="2400">
                <a:solidFill>
                  <a:srgbClr val="FFFFFF"/>
                </a:solidFill>
                <a:latin typeface="Arial"/>
                <a:cs typeface="Arial"/>
              </a:rPr>
              <a:t>Groups</a:t>
            </a:r>
            <a:r>
              <a:rPr sz="2400" spc="-15">
                <a:solidFill>
                  <a:srgbClr val="FFFFFF"/>
                </a:solidFill>
                <a:latin typeface="Arial"/>
                <a:cs typeface="Arial"/>
              </a:rPr>
              <a:t> </a:t>
            </a:r>
            <a:r>
              <a:rPr sz="2400">
                <a:solidFill>
                  <a:srgbClr val="FFFFFF"/>
                </a:solidFill>
                <a:latin typeface="Arial"/>
                <a:cs typeface="Arial"/>
              </a:rPr>
              <a:t>or</a:t>
            </a:r>
            <a:r>
              <a:rPr sz="2400" spc="-70">
                <a:solidFill>
                  <a:srgbClr val="FFFFFF"/>
                </a:solidFill>
                <a:latin typeface="Arial"/>
                <a:cs typeface="Arial"/>
              </a:rPr>
              <a:t> </a:t>
            </a:r>
            <a:r>
              <a:rPr sz="2400" spc="-10">
                <a:solidFill>
                  <a:srgbClr val="FFFFFF"/>
                </a:solidFill>
                <a:latin typeface="Arial"/>
                <a:cs typeface="Arial"/>
              </a:rPr>
              <a:t>Education Councils</a:t>
            </a:r>
            <a:endParaRPr sz="2400">
              <a:latin typeface="Arial"/>
              <a:cs typeface="Arial"/>
            </a:endParaRPr>
          </a:p>
          <a:p>
            <a:pPr marL="333375" marR="13335" indent="-321310">
              <a:lnSpc>
                <a:spcPts val="2850"/>
              </a:lnSpc>
              <a:spcBef>
                <a:spcPts val="695"/>
              </a:spcBef>
              <a:buChar char="•"/>
              <a:tabLst>
                <a:tab pos="333375" algn="l"/>
              </a:tabLst>
            </a:pPr>
            <a:r>
              <a:rPr sz="2400">
                <a:solidFill>
                  <a:srgbClr val="FFFFFF"/>
                </a:solidFill>
                <a:latin typeface="Arial"/>
                <a:cs typeface="Arial"/>
              </a:rPr>
              <a:t>Providing</a:t>
            </a:r>
            <a:r>
              <a:rPr sz="2400" spc="-60">
                <a:solidFill>
                  <a:srgbClr val="FFFFFF"/>
                </a:solidFill>
                <a:latin typeface="Arial"/>
                <a:cs typeface="Arial"/>
              </a:rPr>
              <a:t> </a:t>
            </a:r>
            <a:r>
              <a:rPr sz="2400">
                <a:solidFill>
                  <a:srgbClr val="FFFFFF"/>
                </a:solidFill>
                <a:latin typeface="Arial"/>
                <a:cs typeface="Arial"/>
              </a:rPr>
              <a:t>Professional</a:t>
            </a:r>
            <a:r>
              <a:rPr sz="2400" spc="-80">
                <a:solidFill>
                  <a:srgbClr val="FFFFFF"/>
                </a:solidFill>
                <a:latin typeface="Arial"/>
                <a:cs typeface="Arial"/>
              </a:rPr>
              <a:t> </a:t>
            </a:r>
            <a:r>
              <a:rPr sz="2400" spc="-10">
                <a:solidFill>
                  <a:srgbClr val="FFFFFF"/>
                </a:solidFill>
                <a:latin typeface="Arial"/>
                <a:cs typeface="Arial"/>
              </a:rPr>
              <a:t>Development</a:t>
            </a:r>
            <a:r>
              <a:rPr sz="2400" spc="-130">
                <a:solidFill>
                  <a:srgbClr val="FFFFFF"/>
                </a:solidFill>
                <a:latin typeface="Arial"/>
                <a:cs typeface="Arial"/>
              </a:rPr>
              <a:t> </a:t>
            </a:r>
            <a:r>
              <a:rPr sz="2400" spc="-25">
                <a:solidFill>
                  <a:srgbClr val="FFFFFF"/>
                </a:solidFill>
                <a:latin typeface="Arial"/>
                <a:cs typeface="Arial"/>
              </a:rPr>
              <a:t>in </a:t>
            </a:r>
            <a:r>
              <a:rPr sz="2400" spc="-10">
                <a:solidFill>
                  <a:srgbClr val="FFFFFF"/>
                </a:solidFill>
                <a:latin typeface="Arial"/>
                <a:cs typeface="Arial"/>
              </a:rPr>
              <a:t>Schools</a:t>
            </a:r>
            <a:endParaRPr sz="2400">
              <a:latin typeface="Arial"/>
              <a:cs typeface="Arial"/>
            </a:endParaRPr>
          </a:p>
          <a:p>
            <a:pPr marL="333375" marR="5080" indent="-321310">
              <a:lnSpc>
                <a:spcPct val="101699"/>
              </a:lnSpc>
              <a:spcBef>
                <a:spcPts val="440"/>
              </a:spcBef>
              <a:buChar char="•"/>
              <a:tabLst>
                <a:tab pos="333375" algn="l"/>
              </a:tabLst>
            </a:pPr>
            <a:r>
              <a:rPr sz="2400">
                <a:solidFill>
                  <a:srgbClr val="FFFFFF"/>
                </a:solidFill>
                <a:latin typeface="Arial"/>
                <a:cs typeface="Arial"/>
              </a:rPr>
              <a:t>Partnership</a:t>
            </a:r>
            <a:r>
              <a:rPr sz="2400" spc="-60">
                <a:solidFill>
                  <a:srgbClr val="FFFFFF"/>
                </a:solidFill>
                <a:latin typeface="Arial"/>
                <a:cs typeface="Arial"/>
              </a:rPr>
              <a:t> </a:t>
            </a:r>
            <a:r>
              <a:rPr sz="2400">
                <a:solidFill>
                  <a:srgbClr val="FFFFFF"/>
                </a:solidFill>
                <a:latin typeface="Arial"/>
                <a:cs typeface="Arial"/>
              </a:rPr>
              <a:t>with</a:t>
            </a:r>
            <a:r>
              <a:rPr sz="2400" spc="-55">
                <a:solidFill>
                  <a:srgbClr val="FFFFFF"/>
                </a:solidFill>
                <a:latin typeface="Arial"/>
                <a:cs typeface="Arial"/>
              </a:rPr>
              <a:t> </a:t>
            </a:r>
            <a:r>
              <a:rPr sz="2400">
                <a:solidFill>
                  <a:srgbClr val="FFFFFF"/>
                </a:solidFill>
                <a:latin typeface="Arial"/>
                <a:cs typeface="Arial"/>
              </a:rPr>
              <a:t>Defense</a:t>
            </a:r>
            <a:r>
              <a:rPr sz="2400" spc="-65">
                <a:solidFill>
                  <a:srgbClr val="FFFFFF"/>
                </a:solidFill>
                <a:latin typeface="Arial"/>
                <a:cs typeface="Arial"/>
              </a:rPr>
              <a:t> </a:t>
            </a:r>
            <a:r>
              <a:rPr sz="2400">
                <a:solidFill>
                  <a:srgbClr val="FFFFFF"/>
                </a:solidFill>
                <a:latin typeface="Arial"/>
                <a:cs typeface="Arial"/>
              </a:rPr>
              <a:t>State</a:t>
            </a:r>
            <a:r>
              <a:rPr sz="2400" spc="-120">
                <a:solidFill>
                  <a:srgbClr val="FFFFFF"/>
                </a:solidFill>
                <a:latin typeface="Arial"/>
                <a:cs typeface="Arial"/>
              </a:rPr>
              <a:t> </a:t>
            </a:r>
            <a:r>
              <a:rPr sz="2400" spc="-10">
                <a:solidFill>
                  <a:srgbClr val="FFFFFF"/>
                </a:solidFill>
                <a:latin typeface="Arial"/>
                <a:cs typeface="Arial"/>
              </a:rPr>
              <a:t>Liaison </a:t>
            </a:r>
            <a:r>
              <a:rPr sz="2400">
                <a:solidFill>
                  <a:srgbClr val="FFFFFF"/>
                </a:solidFill>
                <a:latin typeface="Arial"/>
                <a:cs typeface="Arial"/>
              </a:rPr>
              <a:t>Office</a:t>
            </a:r>
            <a:r>
              <a:rPr sz="2400" spc="-35">
                <a:solidFill>
                  <a:srgbClr val="FFFFFF"/>
                </a:solidFill>
                <a:latin typeface="Arial"/>
                <a:cs typeface="Arial"/>
              </a:rPr>
              <a:t> </a:t>
            </a:r>
            <a:endParaRPr lang="en-US" sz="2400">
              <a:solidFill>
                <a:srgbClr val="000000"/>
              </a:solidFill>
              <a:latin typeface="Arial"/>
              <a:cs typeface="Arial"/>
            </a:endParaRPr>
          </a:p>
          <a:p>
            <a:pPr marL="333375" marR="5080" indent="-321310">
              <a:lnSpc>
                <a:spcPct val="101699"/>
              </a:lnSpc>
              <a:spcBef>
                <a:spcPts val="440"/>
              </a:spcBef>
              <a:buChar char="•"/>
              <a:tabLst>
                <a:tab pos="333375" algn="l"/>
              </a:tabLst>
            </a:pPr>
            <a:r>
              <a:rPr lang="en-US" sz="2400">
                <a:solidFill>
                  <a:srgbClr val="FFFFFF"/>
                </a:solidFill>
                <a:latin typeface="Arial"/>
                <a:cs typeface="Arial"/>
              </a:rPr>
              <a:t>Collaborate with Host</a:t>
            </a:r>
            <a:r>
              <a:rPr sz="2400" spc="-30">
                <a:solidFill>
                  <a:srgbClr val="FFFFFF"/>
                </a:solidFill>
                <a:latin typeface="Arial"/>
                <a:cs typeface="Arial"/>
              </a:rPr>
              <a:t> </a:t>
            </a:r>
            <a:r>
              <a:rPr sz="2400" spc="-10">
                <a:solidFill>
                  <a:srgbClr val="FFFFFF"/>
                </a:solidFill>
                <a:latin typeface="Arial"/>
                <a:cs typeface="Arial"/>
              </a:rPr>
              <a:t>Nation</a:t>
            </a:r>
            <a:endParaRPr sz="2400">
              <a:latin typeface="Arial"/>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38125" y="104773"/>
            <a:ext cx="11849100" cy="6648450"/>
            <a:chOff x="238125" y="104773"/>
            <a:chExt cx="11849100" cy="6648450"/>
          </a:xfrm>
        </p:grpSpPr>
        <p:pic>
          <p:nvPicPr>
            <p:cNvPr id="3" name="object 3"/>
            <p:cNvPicPr/>
            <p:nvPr/>
          </p:nvPicPr>
          <p:blipFill>
            <a:blip r:embed="rId2" cstate="print"/>
            <a:stretch>
              <a:fillRect/>
            </a:stretch>
          </p:blipFill>
          <p:spPr>
            <a:xfrm>
              <a:off x="257175" y="123823"/>
              <a:ext cx="11811000" cy="6610350"/>
            </a:xfrm>
            <a:prstGeom prst="rect">
              <a:avLst/>
            </a:prstGeom>
          </p:spPr>
        </p:pic>
        <p:sp>
          <p:nvSpPr>
            <p:cNvPr id="4" name="object 4"/>
            <p:cNvSpPr/>
            <p:nvPr/>
          </p:nvSpPr>
          <p:spPr>
            <a:xfrm>
              <a:off x="257175" y="123823"/>
              <a:ext cx="11811000" cy="6610350"/>
            </a:xfrm>
            <a:custGeom>
              <a:avLst/>
              <a:gdLst/>
              <a:ahLst/>
              <a:cxnLst/>
              <a:rect l="l" t="t" r="r" b="b"/>
              <a:pathLst>
                <a:path w="11811000" h="6610350">
                  <a:moveTo>
                    <a:pt x="0" y="6610350"/>
                  </a:moveTo>
                  <a:lnTo>
                    <a:pt x="11811000" y="6610350"/>
                  </a:lnTo>
                  <a:lnTo>
                    <a:pt x="11811000" y="0"/>
                  </a:lnTo>
                  <a:lnTo>
                    <a:pt x="0" y="0"/>
                  </a:lnTo>
                  <a:lnTo>
                    <a:pt x="0" y="6610350"/>
                  </a:lnTo>
                  <a:close/>
                </a:path>
              </a:pathLst>
            </a:custGeom>
            <a:ln w="38100">
              <a:solidFill>
                <a:srgbClr val="FFC000"/>
              </a:solidFill>
            </a:ln>
          </p:spPr>
          <p:txBody>
            <a:bodyPr wrap="square" lIns="0" tIns="0" rIns="0" bIns="0" rtlCol="0"/>
            <a:lstStyle/>
            <a:p>
              <a:endParaRPr/>
            </a:p>
          </p:txBody>
        </p:sp>
      </p:grpSp>
      <p:sp>
        <p:nvSpPr>
          <p:cNvPr id="5" name="object 5"/>
          <p:cNvSpPr txBox="1">
            <a:spLocks noGrp="1"/>
          </p:cNvSpPr>
          <p:nvPr>
            <p:ph type="title"/>
          </p:nvPr>
        </p:nvSpPr>
        <p:spPr>
          <a:prstGeom prst="rect">
            <a:avLst/>
          </a:prstGeom>
        </p:spPr>
        <p:txBody>
          <a:bodyPr vert="horz" wrap="square" lIns="0" tIns="169926" rIns="0" bIns="0" rtlCol="0">
            <a:spAutoFit/>
          </a:bodyPr>
          <a:lstStyle/>
          <a:p>
            <a:pPr marL="9292590">
              <a:lnSpc>
                <a:spcPct val="100000"/>
              </a:lnSpc>
              <a:spcBef>
                <a:spcPts val="105"/>
              </a:spcBef>
            </a:pPr>
            <a:r>
              <a:rPr sz="3600">
                <a:solidFill>
                  <a:srgbClr val="001F5F"/>
                </a:solidFill>
              </a:rPr>
              <a:t>A+</a:t>
            </a:r>
            <a:r>
              <a:rPr sz="3600" spc="-10">
                <a:solidFill>
                  <a:srgbClr val="001F5F"/>
                </a:solidFill>
              </a:rPr>
              <a:t> </a:t>
            </a:r>
            <a:r>
              <a:rPr sz="3600" spc="-35">
                <a:solidFill>
                  <a:srgbClr val="001F5F"/>
                </a:solidFill>
              </a:rPr>
              <a:t>Toolkit</a:t>
            </a:r>
            <a:endParaRPr sz="3600"/>
          </a:p>
        </p:txBody>
      </p:sp>
      <p:sp>
        <p:nvSpPr>
          <p:cNvPr id="6" name="object 6"/>
          <p:cNvSpPr/>
          <p:nvPr/>
        </p:nvSpPr>
        <p:spPr>
          <a:xfrm>
            <a:off x="400050" y="1571625"/>
            <a:ext cx="4714875" cy="1457325"/>
          </a:xfrm>
          <a:custGeom>
            <a:avLst/>
            <a:gdLst/>
            <a:ahLst/>
            <a:cxnLst/>
            <a:rect l="l" t="t" r="r" b="b"/>
            <a:pathLst>
              <a:path w="4714875" h="1457325">
                <a:moveTo>
                  <a:pt x="0" y="1457325"/>
                </a:moveTo>
                <a:lnTo>
                  <a:pt x="4714875" y="1457325"/>
                </a:lnTo>
                <a:lnTo>
                  <a:pt x="4714875" y="0"/>
                </a:lnTo>
                <a:lnTo>
                  <a:pt x="0" y="0"/>
                </a:lnTo>
                <a:lnTo>
                  <a:pt x="0" y="1457325"/>
                </a:lnTo>
                <a:close/>
              </a:path>
            </a:pathLst>
          </a:custGeom>
          <a:solidFill>
            <a:srgbClr val="FFC000"/>
          </a:solidFill>
        </p:spPr>
        <p:txBody>
          <a:bodyPr wrap="square" lIns="0" tIns="0" rIns="0" bIns="0" rtlCol="0"/>
          <a:lstStyle/>
          <a:p>
            <a:endParaRPr/>
          </a:p>
        </p:txBody>
      </p:sp>
      <p:sp>
        <p:nvSpPr>
          <p:cNvPr id="7" name="object 7"/>
          <p:cNvSpPr txBox="1"/>
          <p:nvPr/>
        </p:nvSpPr>
        <p:spPr>
          <a:xfrm>
            <a:off x="400050" y="1539745"/>
            <a:ext cx="4714875" cy="1485900"/>
          </a:xfrm>
          <a:prstGeom prst="rect">
            <a:avLst/>
          </a:prstGeom>
        </p:spPr>
        <p:txBody>
          <a:bodyPr vert="horz" wrap="square" lIns="0" tIns="69850" rIns="0" bIns="0" rtlCol="0">
            <a:spAutoFit/>
          </a:bodyPr>
          <a:lstStyle/>
          <a:p>
            <a:pPr marL="1761489">
              <a:lnSpc>
                <a:spcPct val="100000"/>
              </a:lnSpc>
              <a:spcBef>
                <a:spcPts val="550"/>
              </a:spcBef>
            </a:pPr>
            <a:r>
              <a:rPr sz="2000" b="1" u="heavy" spc="-10">
                <a:uFill>
                  <a:solidFill>
                    <a:srgbClr val="000000"/>
                  </a:solidFill>
                </a:uFill>
                <a:latin typeface="Arial"/>
                <a:cs typeface="Arial"/>
              </a:rPr>
              <a:t>Approach</a:t>
            </a:r>
            <a:endParaRPr sz="2000">
              <a:latin typeface="Arial"/>
              <a:cs typeface="Arial"/>
            </a:endParaRPr>
          </a:p>
          <a:p>
            <a:pPr marL="432434" indent="-224154">
              <a:lnSpc>
                <a:spcPct val="100000"/>
              </a:lnSpc>
              <a:spcBef>
                <a:spcPts val="459"/>
              </a:spcBef>
              <a:buChar char="•"/>
              <a:tabLst>
                <a:tab pos="432434" algn="l"/>
              </a:tabLst>
            </a:pPr>
            <a:r>
              <a:rPr sz="2000">
                <a:latin typeface="Arial"/>
                <a:cs typeface="Arial"/>
              </a:rPr>
              <a:t>A</a:t>
            </a:r>
            <a:r>
              <a:rPr sz="2000" spc="-135">
                <a:latin typeface="Arial"/>
                <a:cs typeface="Arial"/>
              </a:rPr>
              <a:t> </a:t>
            </a:r>
            <a:r>
              <a:rPr sz="2000">
                <a:latin typeface="Arial"/>
                <a:cs typeface="Arial"/>
              </a:rPr>
              <a:t>flexible</a:t>
            </a:r>
            <a:r>
              <a:rPr sz="2000" spc="-60">
                <a:latin typeface="Arial"/>
                <a:cs typeface="Arial"/>
              </a:rPr>
              <a:t> </a:t>
            </a:r>
            <a:r>
              <a:rPr sz="2000" spc="-10">
                <a:latin typeface="Arial"/>
                <a:cs typeface="Arial"/>
              </a:rPr>
              <a:t>model</a:t>
            </a:r>
            <a:endParaRPr sz="2000">
              <a:latin typeface="Arial"/>
              <a:cs typeface="Arial"/>
            </a:endParaRPr>
          </a:p>
          <a:p>
            <a:pPr marL="432434" indent="-224154">
              <a:lnSpc>
                <a:spcPct val="100000"/>
              </a:lnSpc>
              <a:spcBef>
                <a:spcPts val="525"/>
              </a:spcBef>
              <a:buChar char="•"/>
              <a:tabLst>
                <a:tab pos="432434" algn="l"/>
              </a:tabLst>
            </a:pPr>
            <a:r>
              <a:rPr sz="2000">
                <a:latin typeface="Arial"/>
                <a:cs typeface="Arial"/>
              </a:rPr>
              <a:t>Can</a:t>
            </a:r>
            <a:r>
              <a:rPr sz="2000" spc="-30">
                <a:latin typeface="Arial"/>
                <a:cs typeface="Arial"/>
              </a:rPr>
              <a:t> </a:t>
            </a:r>
            <a:r>
              <a:rPr sz="2000">
                <a:latin typeface="Arial"/>
                <a:cs typeface="Arial"/>
              </a:rPr>
              <a:t>start</a:t>
            </a:r>
            <a:r>
              <a:rPr sz="2000" spc="-70">
                <a:latin typeface="Arial"/>
                <a:cs typeface="Arial"/>
              </a:rPr>
              <a:t> </a:t>
            </a:r>
            <a:r>
              <a:rPr sz="2000" spc="-10">
                <a:latin typeface="Arial"/>
                <a:cs typeface="Arial"/>
              </a:rPr>
              <a:t>anywhere</a:t>
            </a:r>
            <a:endParaRPr sz="2000">
              <a:latin typeface="Arial"/>
              <a:cs typeface="Arial"/>
            </a:endParaRPr>
          </a:p>
          <a:p>
            <a:pPr marL="432434" indent="-224154">
              <a:lnSpc>
                <a:spcPct val="100000"/>
              </a:lnSpc>
              <a:spcBef>
                <a:spcPts val="455"/>
              </a:spcBef>
              <a:buChar char="•"/>
              <a:tabLst>
                <a:tab pos="432434" algn="l"/>
              </a:tabLst>
            </a:pPr>
            <a:r>
              <a:rPr sz="2000">
                <a:latin typeface="Arial"/>
                <a:cs typeface="Arial"/>
              </a:rPr>
              <a:t>Not</a:t>
            </a:r>
            <a:r>
              <a:rPr sz="2000" spc="-25">
                <a:latin typeface="Arial"/>
                <a:cs typeface="Arial"/>
              </a:rPr>
              <a:t> </a:t>
            </a:r>
            <a:r>
              <a:rPr sz="2000" spc="-10">
                <a:latin typeface="Arial"/>
                <a:cs typeface="Arial"/>
              </a:rPr>
              <a:t>linear</a:t>
            </a:r>
            <a:endParaRPr sz="2000">
              <a:latin typeface="Arial"/>
              <a:cs typeface="Arial"/>
            </a:endParaRPr>
          </a:p>
        </p:txBody>
      </p:sp>
      <p:grpSp>
        <p:nvGrpSpPr>
          <p:cNvPr id="8" name="object 8"/>
          <p:cNvGrpSpPr/>
          <p:nvPr/>
        </p:nvGrpSpPr>
        <p:grpSpPr>
          <a:xfrm>
            <a:off x="400050" y="3028950"/>
            <a:ext cx="4714875" cy="3124200"/>
            <a:chOff x="400050" y="3028950"/>
            <a:chExt cx="4714875" cy="3124200"/>
          </a:xfrm>
        </p:grpSpPr>
        <p:sp>
          <p:nvSpPr>
            <p:cNvPr id="9" name="object 9"/>
            <p:cNvSpPr/>
            <p:nvPr/>
          </p:nvSpPr>
          <p:spPr>
            <a:xfrm>
              <a:off x="400050" y="4591050"/>
              <a:ext cx="4714875" cy="1562100"/>
            </a:xfrm>
            <a:custGeom>
              <a:avLst/>
              <a:gdLst/>
              <a:ahLst/>
              <a:cxnLst/>
              <a:rect l="l" t="t" r="r" b="b"/>
              <a:pathLst>
                <a:path w="4714875" h="1562100">
                  <a:moveTo>
                    <a:pt x="4714875" y="0"/>
                  </a:moveTo>
                  <a:lnTo>
                    <a:pt x="0" y="0"/>
                  </a:lnTo>
                  <a:lnTo>
                    <a:pt x="0" y="1562100"/>
                  </a:lnTo>
                  <a:lnTo>
                    <a:pt x="4714875" y="1562100"/>
                  </a:lnTo>
                  <a:lnTo>
                    <a:pt x="4714875" y="0"/>
                  </a:lnTo>
                  <a:close/>
                </a:path>
              </a:pathLst>
            </a:custGeom>
            <a:solidFill>
              <a:srgbClr val="6699FF"/>
            </a:solidFill>
          </p:spPr>
          <p:txBody>
            <a:bodyPr wrap="square" lIns="0" tIns="0" rIns="0" bIns="0" rtlCol="0"/>
            <a:lstStyle/>
            <a:p>
              <a:endParaRPr/>
            </a:p>
          </p:txBody>
        </p:sp>
        <p:sp>
          <p:nvSpPr>
            <p:cNvPr id="10" name="object 10"/>
            <p:cNvSpPr/>
            <p:nvPr/>
          </p:nvSpPr>
          <p:spPr>
            <a:xfrm>
              <a:off x="400050" y="3028950"/>
              <a:ext cx="4714875" cy="1562100"/>
            </a:xfrm>
            <a:custGeom>
              <a:avLst/>
              <a:gdLst/>
              <a:ahLst/>
              <a:cxnLst/>
              <a:rect l="l" t="t" r="r" b="b"/>
              <a:pathLst>
                <a:path w="4714875" h="1562100">
                  <a:moveTo>
                    <a:pt x="4714875" y="0"/>
                  </a:moveTo>
                  <a:lnTo>
                    <a:pt x="0" y="0"/>
                  </a:lnTo>
                  <a:lnTo>
                    <a:pt x="0" y="1562100"/>
                  </a:lnTo>
                  <a:lnTo>
                    <a:pt x="4714875" y="1562100"/>
                  </a:lnTo>
                  <a:lnTo>
                    <a:pt x="4714875" y="0"/>
                  </a:lnTo>
                  <a:close/>
                </a:path>
              </a:pathLst>
            </a:custGeom>
            <a:solidFill>
              <a:srgbClr val="669900"/>
            </a:solidFill>
          </p:spPr>
          <p:txBody>
            <a:bodyPr wrap="square" lIns="0" tIns="0" rIns="0" bIns="0" rtlCol="0"/>
            <a:lstStyle/>
            <a:p>
              <a:endParaRPr/>
            </a:p>
          </p:txBody>
        </p:sp>
      </p:grpSp>
      <p:sp>
        <p:nvSpPr>
          <p:cNvPr id="11" name="object 11"/>
          <p:cNvSpPr txBox="1"/>
          <p:nvPr/>
        </p:nvSpPr>
        <p:spPr>
          <a:xfrm>
            <a:off x="400050" y="3004883"/>
            <a:ext cx="4714875" cy="3048635"/>
          </a:xfrm>
          <a:prstGeom prst="rect">
            <a:avLst/>
          </a:prstGeom>
        </p:spPr>
        <p:txBody>
          <a:bodyPr vert="horz" wrap="square" lIns="0" tIns="69850" rIns="0" bIns="0" rtlCol="0">
            <a:spAutoFit/>
          </a:bodyPr>
          <a:lstStyle/>
          <a:p>
            <a:pPr marL="1081405">
              <a:lnSpc>
                <a:spcPct val="100000"/>
              </a:lnSpc>
              <a:spcBef>
                <a:spcPts val="550"/>
              </a:spcBef>
            </a:pPr>
            <a:r>
              <a:rPr sz="2000" b="1" u="heavy">
                <a:uFill>
                  <a:solidFill>
                    <a:srgbClr val="000000"/>
                  </a:solidFill>
                </a:uFill>
                <a:latin typeface="Arial"/>
                <a:cs typeface="Arial"/>
              </a:rPr>
              <a:t>Resources</a:t>
            </a:r>
            <a:r>
              <a:rPr sz="2000" b="1" u="heavy" spc="-35">
                <a:uFill>
                  <a:solidFill>
                    <a:srgbClr val="000000"/>
                  </a:solidFill>
                </a:uFill>
                <a:latin typeface="Arial"/>
                <a:cs typeface="Arial"/>
              </a:rPr>
              <a:t> </a:t>
            </a:r>
            <a:r>
              <a:rPr sz="2000" b="1" u="heavy">
                <a:uFill>
                  <a:solidFill>
                    <a:srgbClr val="000000"/>
                  </a:solidFill>
                </a:uFill>
                <a:latin typeface="Arial"/>
                <a:cs typeface="Arial"/>
              </a:rPr>
              <a:t>&amp;</a:t>
            </a:r>
            <a:r>
              <a:rPr sz="2000" b="1" u="heavy" spc="-70">
                <a:uFill>
                  <a:solidFill>
                    <a:srgbClr val="000000"/>
                  </a:solidFill>
                </a:uFill>
                <a:latin typeface="Arial"/>
                <a:cs typeface="Arial"/>
              </a:rPr>
              <a:t> </a:t>
            </a:r>
            <a:r>
              <a:rPr sz="2000" b="1" u="heavy" spc="-10">
                <a:uFill>
                  <a:solidFill>
                    <a:srgbClr val="000000"/>
                  </a:solidFill>
                </a:uFill>
                <a:latin typeface="Arial"/>
                <a:cs typeface="Arial"/>
              </a:rPr>
              <a:t>Actions</a:t>
            </a:r>
            <a:endParaRPr sz="2000">
              <a:latin typeface="Arial"/>
              <a:cs typeface="Arial"/>
            </a:endParaRPr>
          </a:p>
          <a:p>
            <a:pPr marL="435609" indent="-228600">
              <a:lnSpc>
                <a:spcPct val="100000"/>
              </a:lnSpc>
              <a:spcBef>
                <a:spcPts val="455"/>
              </a:spcBef>
              <a:buChar char="•"/>
              <a:tabLst>
                <a:tab pos="435609" algn="l"/>
              </a:tabLst>
            </a:pPr>
            <a:r>
              <a:rPr sz="2000">
                <a:latin typeface="Arial"/>
                <a:cs typeface="Arial"/>
              </a:rPr>
              <a:t>Embedded</a:t>
            </a:r>
            <a:r>
              <a:rPr sz="2000" spc="-60">
                <a:latin typeface="Arial"/>
                <a:cs typeface="Arial"/>
              </a:rPr>
              <a:t> </a:t>
            </a:r>
            <a:r>
              <a:rPr sz="2000">
                <a:latin typeface="Arial"/>
                <a:cs typeface="Arial"/>
              </a:rPr>
              <a:t>in</a:t>
            </a:r>
            <a:r>
              <a:rPr sz="2000" spc="15">
                <a:latin typeface="Arial"/>
                <a:cs typeface="Arial"/>
              </a:rPr>
              <a:t> </a:t>
            </a:r>
            <a:r>
              <a:rPr sz="2000">
                <a:latin typeface="Arial"/>
                <a:cs typeface="Arial"/>
              </a:rPr>
              <a:t>the</a:t>
            </a:r>
            <a:r>
              <a:rPr sz="2000" spc="-55">
                <a:latin typeface="Arial"/>
                <a:cs typeface="Arial"/>
              </a:rPr>
              <a:t> </a:t>
            </a:r>
            <a:r>
              <a:rPr sz="2000" spc="-20">
                <a:latin typeface="Arial"/>
                <a:cs typeface="Arial"/>
              </a:rPr>
              <a:t>model</a:t>
            </a:r>
            <a:endParaRPr sz="2000">
              <a:latin typeface="Arial"/>
              <a:cs typeface="Arial"/>
            </a:endParaRPr>
          </a:p>
          <a:p>
            <a:pPr marL="435609" indent="-228600">
              <a:lnSpc>
                <a:spcPct val="100000"/>
              </a:lnSpc>
              <a:spcBef>
                <a:spcPts val="525"/>
              </a:spcBef>
              <a:buChar char="•"/>
              <a:tabLst>
                <a:tab pos="435609" algn="l"/>
              </a:tabLst>
            </a:pPr>
            <a:r>
              <a:rPr sz="2000">
                <a:latin typeface="Arial"/>
                <a:cs typeface="Arial"/>
              </a:rPr>
              <a:t>Also</a:t>
            </a:r>
            <a:r>
              <a:rPr sz="2000" spc="-40">
                <a:latin typeface="Arial"/>
                <a:cs typeface="Arial"/>
              </a:rPr>
              <a:t> </a:t>
            </a:r>
            <a:r>
              <a:rPr sz="2000">
                <a:latin typeface="Arial"/>
                <a:cs typeface="Arial"/>
              </a:rPr>
              <a:t>listed</a:t>
            </a:r>
            <a:r>
              <a:rPr sz="2000" spc="-35">
                <a:latin typeface="Arial"/>
                <a:cs typeface="Arial"/>
              </a:rPr>
              <a:t> </a:t>
            </a:r>
            <a:r>
              <a:rPr sz="2000">
                <a:latin typeface="Arial"/>
                <a:cs typeface="Arial"/>
              </a:rPr>
              <a:t>in</a:t>
            </a:r>
            <a:r>
              <a:rPr sz="2000" spc="-40">
                <a:latin typeface="Arial"/>
                <a:cs typeface="Arial"/>
              </a:rPr>
              <a:t> </a:t>
            </a:r>
            <a:r>
              <a:rPr sz="2000">
                <a:latin typeface="Arial"/>
                <a:cs typeface="Arial"/>
              </a:rPr>
              <a:t>the</a:t>
            </a:r>
            <a:r>
              <a:rPr sz="2000" spc="40">
                <a:latin typeface="Arial"/>
                <a:cs typeface="Arial"/>
              </a:rPr>
              <a:t> </a:t>
            </a:r>
            <a:r>
              <a:rPr sz="2000" spc="-10">
                <a:latin typeface="Arial"/>
                <a:cs typeface="Arial"/>
              </a:rPr>
              <a:t>appendix</a:t>
            </a:r>
            <a:endParaRPr sz="2000">
              <a:latin typeface="Arial"/>
              <a:cs typeface="Arial"/>
            </a:endParaRPr>
          </a:p>
          <a:p>
            <a:pPr marL="435609" indent="-228600">
              <a:lnSpc>
                <a:spcPct val="100000"/>
              </a:lnSpc>
              <a:spcBef>
                <a:spcPts val="455"/>
              </a:spcBef>
              <a:buChar char="•"/>
              <a:tabLst>
                <a:tab pos="435609" algn="l"/>
              </a:tabLst>
            </a:pPr>
            <a:r>
              <a:rPr sz="2000">
                <a:latin typeface="Arial"/>
                <a:cs typeface="Arial"/>
              </a:rPr>
              <a:t>Hyperlinked</a:t>
            </a:r>
            <a:r>
              <a:rPr sz="2000" spc="-90">
                <a:latin typeface="Arial"/>
                <a:cs typeface="Arial"/>
              </a:rPr>
              <a:t> </a:t>
            </a:r>
            <a:r>
              <a:rPr sz="2000" spc="-10">
                <a:latin typeface="Arial"/>
                <a:cs typeface="Arial"/>
              </a:rPr>
              <a:t>(online)</a:t>
            </a:r>
            <a:endParaRPr sz="2000">
              <a:latin typeface="Arial"/>
              <a:cs typeface="Arial"/>
            </a:endParaRPr>
          </a:p>
          <a:p>
            <a:pPr marL="1762760">
              <a:lnSpc>
                <a:spcPct val="100000"/>
              </a:lnSpc>
              <a:spcBef>
                <a:spcPts val="1275"/>
              </a:spcBef>
            </a:pPr>
            <a:r>
              <a:rPr sz="2000" b="1" u="heavy" spc="-10">
                <a:uFill>
                  <a:solidFill>
                    <a:srgbClr val="000000"/>
                  </a:solidFill>
                </a:uFill>
                <a:latin typeface="Arial"/>
                <a:cs typeface="Arial"/>
              </a:rPr>
              <a:t>Examples</a:t>
            </a:r>
            <a:endParaRPr sz="2000">
              <a:latin typeface="Arial"/>
              <a:cs typeface="Arial"/>
            </a:endParaRPr>
          </a:p>
          <a:p>
            <a:pPr marL="432434" indent="-224154">
              <a:lnSpc>
                <a:spcPct val="100000"/>
              </a:lnSpc>
              <a:spcBef>
                <a:spcPts val="455"/>
              </a:spcBef>
              <a:buChar char="•"/>
              <a:tabLst>
                <a:tab pos="432434" algn="l"/>
              </a:tabLst>
            </a:pPr>
            <a:r>
              <a:rPr sz="2000">
                <a:latin typeface="Arial"/>
                <a:cs typeface="Arial"/>
              </a:rPr>
              <a:t>Short;</a:t>
            </a:r>
            <a:r>
              <a:rPr sz="2000" spc="-30">
                <a:latin typeface="Arial"/>
                <a:cs typeface="Arial"/>
              </a:rPr>
              <a:t> </a:t>
            </a:r>
            <a:r>
              <a:rPr sz="2000" spc="-10">
                <a:latin typeface="Arial"/>
                <a:cs typeface="Arial"/>
              </a:rPr>
              <a:t>Illustrates</a:t>
            </a:r>
            <a:r>
              <a:rPr sz="2000" spc="-114">
                <a:latin typeface="Arial"/>
                <a:cs typeface="Arial"/>
              </a:rPr>
              <a:t> </a:t>
            </a:r>
            <a:r>
              <a:rPr sz="2000" spc="-10">
                <a:latin typeface="Arial"/>
                <a:cs typeface="Arial"/>
              </a:rPr>
              <a:t>Actions</a:t>
            </a:r>
            <a:endParaRPr sz="2000">
              <a:latin typeface="Arial"/>
              <a:cs typeface="Arial"/>
            </a:endParaRPr>
          </a:p>
          <a:p>
            <a:pPr marL="432434" indent="-224154">
              <a:lnSpc>
                <a:spcPct val="100000"/>
              </a:lnSpc>
              <a:spcBef>
                <a:spcPts val="530"/>
              </a:spcBef>
              <a:buChar char="•"/>
              <a:tabLst>
                <a:tab pos="432434" algn="l"/>
              </a:tabLst>
            </a:pPr>
            <a:r>
              <a:rPr sz="2000">
                <a:latin typeface="Arial"/>
                <a:cs typeface="Arial"/>
              </a:rPr>
              <a:t>Longer;</a:t>
            </a:r>
            <a:r>
              <a:rPr sz="2000" spc="-45">
                <a:latin typeface="Arial"/>
                <a:cs typeface="Arial"/>
              </a:rPr>
              <a:t> </a:t>
            </a:r>
            <a:r>
              <a:rPr sz="2000">
                <a:latin typeface="Arial"/>
                <a:cs typeface="Arial"/>
              </a:rPr>
              <a:t>Case</a:t>
            </a:r>
            <a:r>
              <a:rPr sz="2000" spc="-75">
                <a:latin typeface="Arial"/>
                <a:cs typeface="Arial"/>
              </a:rPr>
              <a:t> </a:t>
            </a:r>
            <a:r>
              <a:rPr sz="2000" spc="-10">
                <a:latin typeface="Arial"/>
                <a:cs typeface="Arial"/>
              </a:rPr>
              <a:t>Studies</a:t>
            </a:r>
            <a:endParaRPr sz="2000">
              <a:latin typeface="Arial"/>
              <a:cs typeface="Arial"/>
            </a:endParaRPr>
          </a:p>
          <a:p>
            <a:pPr marL="432434" indent="-224154">
              <a:lnSpc>
                <a:spcPct val="100000"/>
              </a:lnSpc>
              <a:spcBef>
                <a:spcPts val="450"/>
              </a:spcBef>
              <a:buChar char="•"/>
              <a:tabLst>
                <a:tab pos="432434" algn="l"/>
              </a:tabLst>
            </a:pPr>
            <a:r>
              <a:rPr sz="2000">
                <a:latin typeface="Arial"/>
                <a:cs typeface="Arial"/>
              </a:rPr>
              <a:t>Footnoted</a:t>
            </a:r>
            <a:r>
              <a:rPr sz="2000" spc="-70">
                <a:latin typeface="Arial"/>
                <a:cs typeface="Arial"/>
              </a:rPr>
              <a:t> </a:t>
            </a:r>
            <a:r>
              <a:rPr sz="2000">
                <a:latin typeface="Arial"/>
                <a:cs typeface="Arial"/>
              </a:rPr>
              <a:t>&amp;</a:t>
            </a:r>
            <a:r>
              <a:rPr sz="2000" spc="5">
                <a:latin typeface="Arial"/>
                <a:cs typeface="Arial"/>
              </a:rPr>
              <a:t> </a:t>
            </a:r>
            <a:r>
              <a:rPr sz="2000">
                <a:latin typeface="Arial"/>
                <a:cs typeface="Arial"/>
              </a:rPr>
              <a:t>Hyperlinked</a:t>
            </a:r>
            <a:r>
              <a:rPr sz="2000" spc="-70">
                <a:latin typeface="Arial"/>
                <a:cs typeface="Arial"/>
              </a:rPr>
              <a:t> </a:t>
            </a:r>
            <a:r>
              <a:rPr sz="2000" spc="-10">
                <a:latin typeface="Arial"/>
                <a:cs typeface="Arial"/>
              </a:rPr>
              <a:t>(online</a:t>
            </a:r>
            <a:r>
              <a:rPr sz="2000" spc="-10">
                <a:latin typeface="Times New Roman"/>
                <a:cs typeface="Times New Roman"/>
              </a:rPr>
              <a:t>)</a:t>
            </a:r>
            <a:endParaRPr sz="2000">
              <a:latin typeface="Times New Roman"/>
              <a:cs typeface="Times New Roman"/>
            </a:endParaRPr>
          </a:p>
        </p:txBody>
      </p:sp>
      <p:grpSp>
        <p:nvGrpSpPr>
          <p:cNvPr id="12" name="object 12"/>
          <p:cNvGrpSpPr/>
          <p:nvPr/>
        </p:nvGrpSpPr>
        <p:grpSpPr>
          <a:xfrm>
            <a:off x="6724713" y="1314322"/>
            <a:ext cx="5219700" cy="4982210"/>
            <a:chOff x="6724713" y="1314322"/>
            <a:chExt cx="5219700" cy="4982210"/>
          </a:xfrm>
        </p:grpSpPr>
        <p:pic>
          <p:nvPicPr>
            <p:cNvPr id="13" name="object 13"/>
            <p:cNvPicPr/>
            <p:nvPr/>
          </p:nvPicPr>
          <p:blipFill>
            <a:blip r:embed="rId3" cstate="print"/>
            <a:stretch>
              <a:fillRect/>
            </a:stretch>
          </p:blipFill>
          <p:spPr>
            <a:xfrm>
              <a:off x="6734175" y="3133724"/>
              <a:ext cx="5200650" cy="3152775"/>
            </a:xfrm>
            <a:prstGeom prst="rect">
              <a:avLst/>
            </a:prstGeom>
          </p:spPr>
        </p:pic>
        <p:sp>
          <p:nvSpPr>
            <p:cNvPr id="14" name="object 14"/>
            <p:cNvSpPr/>
            <p:nvPr/>
          </p:nvSpPr>
          <p:spPr>
            <a:xfrm>
              <a:off x="6729476" y="3128962"/>
              <a:ext cx="5210175" cy="3162300"/>
            </a:xfrm>
            <a:custGeom>
              <a:avLst/>
              <a:gdLst/>
              <a:ahLst/>
              <a:cxnLst/>
              <a:rect l="l" t="t" r="r" b="b"/>
              <a:pathLst>
                <a:path w="5210175" h="3162300">
                  <a:moveTo>
                    <a:pt x="0" y="3162300"/>
                  </a:moveTo>
                  <a:lnTo>
                    <a:pt x="5210175" y="3162300"/>
                  </a:lnTo>
                  <a:lnTo>
                    <a:pt x="5210175" y="0"/>
                  </a:lnTo>
                  <a:lnTo>
                    <a:pt x="0" y="0"/>
                  </a:lnTo>
                  <a:lnTo>
                    <a:pt x="0" y="3162300"/>
                  </a:lnTo>
                  <a:close/>
                </a:path>
              </a:pathLst>
            </a:custGeom>
            <a:ln w="9525">
              <a:solidFill>
                <a:srgbClr val="000000"/>
              </a:solidFill>
            </a:ln>
          </p:spPr>
          <p:txBody>
            <a:bodyPr wrap="square" lIns="0" tIns="0" rIns="0" bIns="0" rtlCol="0"/>
            <a:lstStyle/>
            <a:p>
              <a:endParaRPr/>
            </a:p>
          </p:txBody>
        </p:sp>
        <p:pic>
          <p:nvPicPr>
            <p:cNvPr id="15" name="object 15"/>
            <p:cNvPicPr/>
            <p:nvPr/>
          </p:nvPicPr>
          <p:blipFill>
            <a:blip r:embed="rId4" cstate="print"/>
            <a:stretch>
              <a:fillRect/>
            </a:stretch>
          </p:blipFill>
          <p:spPr>
            <a:xfrm>
              <a:off x="7210425" y="1352422"/>
              <a:ext cx="2767076" cy="1709801"/>
            </a:xfrm>
            <a:prstGeom prst="rect">
              <a:avLst/>
            </a:prstGeom>
          </p:spPr>
        </p:pic>
        <p:pic>
          <p:nvPicPr>
            <p:cNvPr id="16" name="object 16"/>
            <p:cNvPicPr/>
            <p:nvPr/>
          </p:nvPicPr>
          <p:blipFill>
            <a:blip r:embed="rId5" cstate="print"/>
            <a:stretch>
              <a:fillRect/>
            </a:stretch>
          </p:blipFill>
          <p:spPr>
            <a:xfrm>
              <a:off x="7134225" y="1314322"/>
              <a:ext cx="2614676" cy="1633601"/>
            </a:xfrm>
            <a:prstGeom prst="rect">
              <a:avLst/>
            </a:prstGeom>
          </p:spPr>
        </p:pic>
        <p:sp>
          <p:nvSpPr>
            <p:cNvPr id="17" name="object 17"/>
            <p:cNvSpPr/>
            <p:nvPr/>
          </p:nvSpPr>
          <p:spPr>
            <a:xfrm>
              <a:off x="7277100" y="1371599"/>
              <a:ext cx="2638425" cy="1581150"/>
            </a:xfrm>
            <a:custGeom>
              <a:avLst/>
              <a:gdLst/>
              <a:ahLst/>
              <a:cxnLst/>
              <a:rect l="l" t="t" r="r" b="b"/>
              <a:pathLst>
                <a:path w="2638425" h="1581150">
                  <a:moveTo>
                    <a:pt x="2638425" y="0"/>
                  </a:moveTo>
                  <a:lnTo>
                    <a:pt x="0" y="0"/>
                  </a:lnTo>
                  <a:lnTo>
                    <a:pt x="0" y="1581150"/>
                  </a:lnTo>
                  <a:lnTo>
                    <a:pt x="2638425" y="1581150"/>
                  </a:lnTo>
                  <a:lnTo>
                    <a:pt x="2638425" y="0"/>
                  </a:lnTo>
                  <a:close/>
                </a:path>
              </a:pathLst>
            </a:custGeom>
            <a:solidFill>
              <a:srgbClr val="FFFFFF"/>
            </a:solidFill>
          </p:spPr>
          <p:txBody>
            <a:bodyPr wrap="square" lIns="0" tIns="0" rIns="0" bIns="0" rtlCol="0"/>
            <a:lstStyle/>
            <a:p>
              <a:endParaRPr/>
            </a:p>
          </p:txBody>
        </p:sp>
      </p:grpSp>
      <p:sp>
        <p:nvSpPr>
          <p:cNvPr id="18" name="object 18"/>
          <p:cNvSpPr txBox="1"/>
          <p:nvPr/>
        </p:nvSpPr>
        <p:spPr>
          <a:xfrm>
            <a:off x="7363206" y="1323086"/>
            <a:ext cx="2164715" cy="1342390"/>
          </a:xfrm>
          <a:prstGeom prst="rect">
            <a:avLst/>
          </a:prstGeom>
        </p:spPr>
        <p:txBody>
          <a:bodyPr vert="horz" wrap="square" lIns="0" tIns="85090" rIns="0" bIns="0" rtlCol="0">
            <a:spAutoFit/>
          </a:bodyPr>
          <a:lstStyle/>
          <a:p>
            <a:pPr marL="334010" indent="-321310">
              <a:lnSpc>
                <a:spcPct val="100000"/>
              </a:lnSpc>
              <a:spcBef>
                <a:spcPts val="670"/>
              </a:spcBef>
              <a:buChar char="•"/>
              <a:tabLst>
                <a:tab pos="334010" algn="l"/>
              </a:tabLst>
            </a:pPr>
            <a:r>
              <a:rPr sz="2400" spc="-10">
                <a:solidFill>
                  <a:srgbClr val="172143"/>
                </a:solidFill>
                <a:latin typeface="Arial"/>
                <a:cs typeface="Arial"/>
              </a:rPr>
              <a:t>Resources</a:t>
            </a:r>
            <a:endParaRPr sz="2400">
              <a:latin typeface="Arial"/>
              <a:cs typeface="Arial"/>
            </a:endParaRPr>
          </a:p>
          <a:p>
            <a:pPr marL="334010" indent="-321310">
              <a:lnSpc>
                <a:spcPct val="100000"/>
              </a:lnSpc>
              <a:spcBef>
                <a:spcPts val="575"/>
              </a:spcBef>
              <a:buChar char="•"/>
              <a:tabLst>
                <a:tab pos="334010" algn="l"/>
              </a:tabLst>
            </a:pPr>
            <a:r>
              <a:rPr sz="2400" spc="-10">
                <a:solidFill>
                  <a:srgbClr val="172143"/>
                </a:solidFill>
                <a:latin typeface="Arial"/>
                <a:cs typeface="Arial"/>
              </a:rPr>
              <a:t>Examples</a:t>
            </a:r>
            <a:endParaRPr sz="2400">
              <a:latin typeface="Arial"/>
              <a:cs typeface="Arial"/>
            </a:endParaRPr>
          </a:p>
          <a:p>
            <a:pPr marL="334010" indent="-321310">
              <a:lnSpc>
                <a:spcPct val="100000"/>
              </a:lnSpc>
              <a:spcBef>
                <a:spcPts val="580"/>
              </a:spcBef>
              <a:buChar char="•"/>
              <a:tabLst>
                <a:tab pos="334010" algn="l"/>
              </a:tabLst>
            </a:pPr>
            <a:r>
              <a:rPr sz="2400">
                <a:solidFill>
                  <a:srgbClr val="172143"/>
                </a:solidFill>
                <a:latin typeface="Arial"/>
                <a:cs typeface="Arial"/>
              </a:rPr>
              <a:t>Case</a:t>
            </a:r>
            <a:r>
              <a:rPr sz="2400" spc="-30">
                <a:solidFill>
                  <a:srgbClr val="172143"/>
                </a:solidFill>
                <a:latin typeface="Arial"/>
                <a:cs typeface="Arial"/>
              </a:rPr>
              <a:t> </a:t>
            </a:r>
            <a:r>
              <a:rPr sz="2400" spc="-10">
                <a:solidFill>
                  <a:srgbClr val="172143"/>
                </a:solidFill>
                <a:latin typeface="Arial"/>
                <a:cs typeface="Arial"/>
              </a:rPr>
              <a:t>Studies</a:t>
            </a:r>
            <a:endParaRPr sz="2400">
              <a:latin typeface="Arial"/>
              <a:cs typeface="Arial"/>
            </a:endParaRPr>
          </a:p>
        </p:txBody>
      </p:sp>
      <p:grpSp>
        <p:nvGrpSpPr>
          <p:cNvPr id="19" name="object 19"/>
          <p:cNvGrpSpPr/>
          <p:nvPr/>
        </p:nvGrpSpPr>
        <p:grpSpPr>
          <a:xfrm>
            <a:off x="4113212" y="1714182"/>
            <a:ext cx="3432175" cy="3876040"/>
            <a:chOff x="4113212" y="1714182"/>
            <a:chExt cx="3432175" cy="3876040"/>
          </a:xfrm>
        </p:grpSpPr>
        <p:pic>
          <p:nvPicPr>
            <p:cNvPr id="20" name="object 20"/>
            <p:cNvPicPr/>
            <p:nvPr/>
          </p:nvPicPr>
          <p:blipFill>
            <a:blip r:embed="rId6" cstate="print"/>
            <a:stretch>
              <a:fillRect/>
            </a:stretch>
          </p:blipFill>
          <p:spPr>
            <a:xfrm>
              <a:off x="4123702" y="1724660"/>
              <a:ext cx="3411080" cy="3854704"/>
            </a:xfrm>
            <a:prstGeom prst="rect">
              <a:avLst/>
            </a:prstGeom>
          </p:spPr>
        </p:pic>
        <p:sp>
          <p:nvSpPr>
            <p:cNvPr id="21" name="object 21"/>
            <p:cNvSpPr/>
            <p:nvPr/>
          </p:nvSpPr>
          <p:spPr>
            <a:xfrm>
              <a:off x="4117975" y="1718945"/>
              <a:ext cx="3422650" cy="3866515"/>
            </a:xfrm>
            <a:custGeom>
              <a:avLst/>
              <a:gdLst/>
              <a:ahLst/>
              <a:cxnLst/>
              <a:rect l="l" t="t" r="r" b="b"/>
              <a:pathLst>
                <a:path w="3422650" h="3866515">
                  <a:moveTo>
                    <a:pt x="0" y="601217"/>
                  </a:moveTo>
                  <a:lnTo>
                    <a:pt x="2693670" y="0"/>
                  </a:lnTo>
                  <a:lnTo>
                    <a:pt x="3422523" y="3264788"/>
                  </a:lnTo>
                  <a:lnTo>
                    <a:pt x="728726" y="3866133"/>
                  </a:lnTo>
                  <a:lnTo>
                    <a:pt x="0" y="601217"/>
                  </a:lnTo>
                  <a:close/>
                </a:path>
              </a:pathLst>
            </a:custGeom>
            <a:ln w="9525">
              <a:solidFill>
                <a:srgbClr val="000000"/>
              </a:solidFill>
            </a:ln>
          </p:spPr>
          <p:txBody>
            <a:bodyPr wrap="square" lIns="0" tIns="0" rIns="0" bIns="0" rtlCol="0"/>
            <a:lstStyle/>
            <a:p>
              <a:endParaRPr/>
            </a:p>
          </p:txBody>
        </p:sp>
      </p:grpSp>
      <p:grpSp>
        <p:nvGrpSpPr>
          <p:cNvPr id="22" name="object 22"/>
          <p:cNvGrpSpPr/>
          <p:nvPr/>
        </p:nvGrpSpPr>
        <p:grpSpPr>
          <a:xfrm>
            <a:off x="5581713" y="857313"/>
            <a:ext cx="6510655" cy="2047875"/>
            <a:chOff x="5581713" y="857313"/>
            <a:chExt cx="6510655" cy="2047875"/>
          </a:xfrm>
        </p:grpSpPr>
        <p:sp>
          <p:nvSpPr>
            <p:cNvPr id="23" name="object 23"/>
            <p:cNvSpPr/>
            <p:nvPr/>
          </p:nvSpPr>
          <p:spPr>
            <a:xfrm>
              <a:off x="5596001" y="871600"/>
              <a:ext cx="6482080" cy="13970"/>
            </a:xfrm>
            <a:custGeom>
              <a:avLst/>
              <a:gdLst/>
              <a:ahLst/>
              <a:cxnLst/>
              <a:rect l="l" t="t" r="r" b="b"/>
              <a:pathLst>
                <a:path w="6482080" h="13969">
                  <a:moveTo>
                    <a:pt x="0" y="0"/>
                  </a:moveTo>
                  <a:lnTo>
                    <a:pt x="6482080" y="13462"/>
                  </a:lnTo>
                </a:path>
              </a:pathLst>
            </a:custGeom>
            <a:ln w="28575">
              <a:solidFill>
                <a:srgbClr val="497DBA"/>
              </a:solidFill>
            </a:ln>
          </p:spPr>
          <p:txBody>
            <a:bodyPr wrap="square" lIns="0" tIns="0" rIns="0" bIns="0" rtlCol="0"/>
            <a:lstStyle/>
            <a:p>
              <a:endParaRPr/>
            </a:p>
          </p:txBody>
        </p:sp>
        <p:pic>
          <p:nvPicPr>
            <p:cNvPr id="24" name="object 24"/>
            <p:cNvPicPr/>
            <p:nvPr/>
          </p:nvPicPr>
          <p:blipFill>
            <a:blip r:embed="rId7" cstate="print"/>
            <a:stretch>
              <a:fillRect/>
            </a:stretch>
          </p:blipFill>
          <p:spPr>
            <a:xfrm>
              <a:off x="10048875" y="1238249"/>
              <a:ext cx="1666875" cy="1666875"/>
            </a:xfrm>
            <a:prstGeom prst="rect">
              <a:avLst/>
            </a:prstGeom>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prstGeom prst="rect">
            <a:avLst/>
          </a:prstGeom>
        </p:spPr>
        <p:txBody>
          <a:bodyPr vert="horz" wrap="square" lIns="0" tIns="31750" rIns="0" bIns="0" rtlCol="0">
            <a:spAutoFit/>
          </a:bodyPr>
          <a:lstStyle/>
          <a:p>
            <a:pPr marL="5182235" marR="5080" indent="788035">
              <a:lnSpc>
                <a:spcPts val="4280"/>
              </a:lnSpc>
              <a:spcBef>
                <a:spcPts val="250"/>
              </a:spcBef>
            </a:pPr>
            <a:r>
              <a:rPr sz="3600"/>
              <a:t>Interstate</a:t>
            </a:r>
            <a:r>
              <a:rPr sz="3600" spc="-60"/>
              <a:t> </a:t>
            </a:r>
            <a:r>
              <a:rPr sz="3600"/>
              <a:t>Compact</a:t>
            </a:r>
            <a:r>
              <a:rPr sz="3600" spc="-70"/>
              <a:t> </a:t>
            </a:r>
            <a:r>
              <a:rPr sz="3600"/>
              <a:t>for</a:t>
            </a:r>
            <a:r>
              <a:rPr sz="3600" spc="-45"/>
              <a:t> </a:t>
            </a:r>
            <a:r>
              <a:rPr sz="3600" spc="-25"/>
              <a:t>the </a:t>
            </a:r>
            <a:r>
              <a:rPr sz="3600"/>
              <a:t>Education</a:t>
            </a:r>
            <a:r>
              <a:rPr sz="3600" spc="-90"/>
              <a:t> </a:t>
            </a:r>
            <a:r>
              <a:rPr sz="3600"/>
              <a:t>of</a:t>
            </a:r>
            <a:r>
              <a:rPr sz="3600" spc="-45"/>
              <a:t> </a:t>
            </a:r>
            <a:r>
              <a:rPr sz="3600"/>
              <a:t>Military</a:t>
            </a:r>
            <a:r>
              <a:rPr sz="3600" spc="-25"/>
              <a:t> </a:t>
            </a:r>
            <a:r>
              <a:rPr sz="3600" spc="-10"/>
              <a:t>Children</a:t>
            </a:r>
            <a:endParaRPr sz="3600"/>
          </a:p>
        </p:txBody>
      </p:sp>
      <p:sp>
        <p:nvSpPr>
          <p:cNvPr id="7" name="object 7"/>
          <p:cNvSpPr txBox="1"/>
          <p:nvPr/>
        </p:nvSpPr>
        <p:spPr>
          <a:xfrm>
            <a:off x="335279" y="1702248"/>
            <a:ext cx="5398135" cy="3935095"/>
          </a:xfrm>
          <a:prstGeom prst="rect">
            <a:avLst/>
          </a:prstGeom>
        </p:spPr>
        <p:txBody>
          <a:bodyPr vert="horz" wrap="square" lIns="0" tIns="199390" rIns="0" bIns="0" rtlCol="0">
            <a:spAutoFit/>
          </a:bodyPr>
          <a:lstStyle/>
          <a:p>
            <a:pPr marL="298450" indent="-285750">
              <a:lnSpc>
                <a:spcPct val="100000"/>
              </a:lnSpc>
              <a:spcBef>
                <a:spcPts val="1570"/>
              </a:spcBef>
              <a:buSzPct val="81250"/>
              <a:buFont typeface="Arial"/>
              <a:buChar char="•"/>
              <a:tabLst>
                <a:tab pos="298450" algn="l"/>
              </a:tabLst>
            </a:pPr>
            <a:r>
              <a:rPr sz="2400" b="1">
                <a:solidFill>
                  <a:srgbClr val="FFFFFF"/>
                </a:solidFill>
                <a:latin typeface="Arial"/>
                <a:cs typeface="Arial"/>
              </a:rPr>
              <a:t>DoDI</a:t>
            </a:r>
            <a:r>
              <a:rPr sz="2400" b="1" spc="-25">
                <a:solidFill>
                  <a:srgbClr val="FFFFFF"/>
                </a:solidFill>
                <a:latin typeface="Arial"/>
                <a:cs typeface="Arial"/>
              </a:rPr>
              <a:t> </a:t>
            </a:r>
            <a:r>
              <a:rPr sz="2400" b="1">
                <a:solidFill>
                  <a:srgbClr val="FFFFFF"/>
                </a:solidFill>
                <a:latin typeface="Arial"/>
                <a:cs typeface="Arial"/>
              </a:rPr>
              <a:t>1342.29</a:t>
            </a:r>
            <a:r>
              <a:rPr sz="2400" b="1" spc="-50">
                <a:solidFill>
                  <a:srgbClr val="FFFFFF"/>
                </a:solidFill>
                <a:latin typeface="Arial"/>
                <a:cs typeface="Arial"/>
              </a:rPr>
              <a:t> </a:t>
            </a:r>
            <a:endParaRPr sz="2400">
              <a:latin typeface="Arial"/>
              <a:cs typeface="Arial"/>
            </a:endParaRPr>
          </a:p>
          <a:p>
            <a:pPr marL="298450" indent="-285750">
              <a:lnSpc>
                <a:spcPts val="2870"/>
              </a:lnSpc>
              <a:spcBef>
                <a:spcPts val="1470"/>
              </a:spcBef>
              <a:buSzPct val="81250"/>
              <a:buFont typeface="Arial"/>
              <a:buChar char="•"/>
              <a:tabLst>
                <a:tab pos="298450" algn="l"/>
              </a:tabLst>
            </a:pPr>
            <a:r>
              <a:rPr sz="2400" b="1">
                <a:solidFill>
                  <a:srgbClr val="FFFFFF"/>
                </a:solidFill>
                <a:latin typeface="Arial"/>
                <a:cs typeface="Arial"/>
              </a:rPr>
              <a:t>Joint</a:t>
            </a:r>
            <a:r>
              <a:rPr sz="2400" b="1" spc="-75">
                <a:solidFill>
                  <a:srgbClr val="FFFFFF"/>
                </a:solidFill>
                <a:latin typeface="Arial"/>
                <a:cs typeface="Arial"/>
              </a:rPr>
              <a:t> </a:t>
            </a:r>
            <a:r>
              <a:rPr sz="2400" b="1">
                <a:solidFill>
                  <a:srgbClr val="FFFFFF"/>
                </a:solidFill>
                <a:latin typeface="Arial"/>
                <a:cs typeface="Arial"/>
              </a:rPr>
              <a:t>Service</a:t>
            </a:r>
            <a:r>
              <a:rPr sz="2400" b="1" spc="-20">
                <a:solidFill>
                  <a:srgbClr val="FFFFFF"/>
                </a:solidFill>
                <a:latin typeface="Arial"/>
                <a:cs typeface="Arial"/>
              </a:rPr>
              <a:t> </a:t>
            </a:r>
            <a:r>
              <a:rPr sz="2400" b="1">
                <a:solidFill>
                  <a:srgbClr val="FFFFFF"/>
                </a:solidFill>
                <a:latin typeface="Arial"/>
                <a:cs typeface="Arial"/>
              </a:rPr>
              <a:t>Effort</a:t>
            </a:r>
            <a:r>
              <a:rPr sz="2400" b="1" spc="-70">
                <a:solidFill>
                  <a:srgbClr val="FFFFFF"/>
                </a:solidFill>
                <a:latin typeface="Arial"/>
                <a:cs typeface="Arial"/>
              </a:rPr>
              <a:t> </a:t>
            </a:r>
            <a:r>
              <a:rPr sz="2400" b="1">
                <a:solidFill>
                  <a:srgbClr val="FFFFFF"/>
                </a:solidFill>
                <a:latin typeface="Arial"/>
                <a:cs typeface="Arial"/>
              </a:rPr>
              <a:t>for</a:t>
            </a:r>
            <a:r>
              <a:rPr sz="2400" b="1" spc="5">
                <a:solidFill>
                  <a:srgbClr val="FFFFFF"/>
                </a:solidFill>
                <a:latin typeface="Arial"/>
                <a:cs typeface="Arial"/>
              </a:rPr>
              <a:t> </a:t>
            </a:r>
            <a:r>
              <a:rPr sz="2400" b="1" spc="-10">
                <a:solidFill>
                  <a:srgbClr val="FFFFFF"/>
                </a:solidFill>
                <a:latin typeface="Arial"/>
                <a:cs typeface="Arial"/>
              </a:rPr>
              <a:t>Education</a:t>
            </a:r>
            <a:endParaRPr sz="2400">
              <a:latin typeface="Arial"/>
              <a:cs typeface="Arial"/>
            </a:endParaRPr>
          </a:p>
          <a:p>
            <a:pPr marL="298450">
              <a:lnSpc>
                <a:spcPts val="2870"/>
              </a:lnSpc>
            </a:pPr>
            <a:r>
              <a:rPr sz="2400" b="1" spc="-10">
                <a:solidFill>
                  <a:srgbClr val="FFFFFF"/>
                </a:solidFill>
                <a:latin typeface="Arial"/>
                <a:cs typeface="Arial"/>
              </a:rPr>
              <a:t>Equality</a:t>
            </a:r>
            <a:endParaRPr sz="2400">
              <a:latin typeface="Arial"/>
              <a:cs typeface="Arial"/>
            </a:endParaRPr>
          </a:p>
          <a:p>
            <a:pPr marL="701675" lvl="1" indent="-282575">
              <a:lnSpc>
                <a:spcPct val="100000"/>
              </a:lnSpc>
              <a:spcBef>
                <a:spcPts val="600"/>
              </a:spcBef>
              <a:buSzPct val="77500"/>
              <a:buFont typeface="Arial"/>
              <a:buChar char="•"/>
              <a:tabLst>
                <a:tab pos="701675" algn="l"/>
              </a:tabLst>
            </a:pPr>
            <a:r>
              <a:rPr sz="2000" b="1">
                <a:solidFill>
                  <a:srgbClr val="FFFFFF"/>
                </a:solidFill>
                <a:latin typeface="Arial"/>
                <a:cs typeface="Arial"/>
              </a:rPr>
              <a:t>Educational</a:t>
            </a:r>
            <a:r>
              <a:rPr sz="2000" b="1" spc="-25">
                <a:solidFill>
                  <a:srgbClr val="FFFFFF"/>
                </a:solidFill>
                <a:latin typeface="Arial"/>
                <a:cs typeface="Arial"/>
              </a:rPr>
              <a:t> </a:t>
            </a:r>
            <a:r>
              <a:rPr sz="2000" b="1">
                <a:solidFill>
                  <a:srgbClr val="FFFFFF"/>
                </a:solidFill>
                <a:latin typeface="Arial"/>
                <a:cs typeface="Arial"/>
              </a:rPr>
              <a:t>Records</a:t>
            </a:r>
            <a:r>
              <a:rPr sz="2000" b="1" spc="-65">
                <a:solidFill>
                  <a:srgbClr val="FFFFFF"/>
                </a:solidFill>
                <a:latin typeface="Arial"/>
                <a:cs typeface="Arial"/>
              </a:rPr>
              <a:t> </a:t>
            </a:r>
            <a:r>
              <a:rPr sz="2000" b="1">
                <a:solidFill>
                  <a:srgbClr val="FFFFFF"/>
                </a:solidFill>
                <a:latin typeface="Arial"/>
                <a:cs typeface="Arial"/>
              </a:rPr>
              <a:t>&amp;</a:t>
            </a:r>
            <a:r>
              <a:rPr sz="2000" b="1" spc="-95">
                <a:solidFill>
                  <a:srgbClr val="FFFFFF"/>
                </a:solidFill>
                <a:latin typeface="Arial"/>
                <a:cs typeface="Arial"/>
              </a:rPr>
              <a:t> </a:t>
            </a:r>
            <a:r>
              <a:rPr sz="2000" b="1" spc="-10">
                <a:solidFill>
                  <a:srgbClr val="FFFFFF"/>
                </a:solidFill>
                <a:latin typeface="Arial"/>
                <a:cs typeface="Arial"/>
              </a:rPr>
              <a:t>Enrollment</a:t>
            </a:r>
            <a:endParaRPr sz="2000">
              <a:latin typeface="Arial"/>
              <a:cs typeface="Arial"/>
            </a:endParaRPr>
          </a:p>
          <a:p>
            <a:pPr marL="701675" lvl="1" indent="-282575">
              <a:lnSpc>
                <a:spcPct val="100000"/>
              </a:lnSpc>
              <a:spcBef>
                <a:spcPts val="605"/>
              </a:spcBef>
              <a:buSzPct val="77500"/>
              <a:buFont typeface="Arial"/>
              <a:buChar char="•"/>
              <a:tabLst>
                <a:tab pos="701675" algn="l"/>
              </a:tabLst>
            </a:pPr>
            <a:r>
              <a:rPr sz="2000" b="1">
                <a:solidFill>
                  <a:srgbClr val="FFFFFF"/>
                </a:solidFill>
                <a:latin typeface="Arial"/>
                <a:cs typeface="Arial"/>
              </a:rPr>
              <a:t>Placement</a:t>
            </a:r>
            <a:r>
              <a:rPr sz="2000" b="1" spc="-50">
                <a:solidFill>
                  <a:srgbClr val="FFFFFF"/>
                </a:solidFill>
                <a:latin typeface="Arial"/>
                <a:cs typeface="Arial"/>
              </a:rPr>
              <a:t> </a:t>
            </a:r>
            <a:r>
              <a:rPr sz="2000" b="1">
                <a:solidFill>
                  <a:srgbClr val="FFFFFF"/>
                </a:solidFill>
                <a:latin typeface="Arial"/>
                <a:cs typeface="Arial"/>
              </a:rPr>
              <a:t>and</a:t>
            </a:r>
            <a:r>
              <a:rPr sz="2000" b="1" spc="-10">
                <a:solidFill>
                  <a:srgbClr val="FFFFFF"/>
                </a:solidFill>
                <a:latin typeface="Arial"/>
                <a:cs typeface="Arial"/>
              </a:rPr>
              <a:t> Attendance</a:t>
            </a:r>
            <a:endParaRPr sz="2000">
              <a:latin typeface="Arial"/>
              <a:cs typeface="Arial"/>
            </a:endParaRPr>
          </a:p>
          <a:p>
            <a:pPr marL="701675" lvl="1" indent="-282575">
              <a:lnSpc>
                <a:spcPct val="100000"/>
              </a:lnSpc>
              <a:spcBef>
                <a:spcPts val="605"/>
              </a:spcBef>
              <a:buSzPct val="77500"/>
              <a:buFont typeface="Arial"/>
              <a:buChar char="•"/>
              <a:tabLst>
                <a:tab pos="701675" algn="l"/>
              </a:tabLst>
            </a:pPr>
            <a:r>
              <a:rPr sz="2000" b="1" spc="-10">
                <a:solidFill>
                  <a:srgbClr val="FFFFFF"/>
                </a:solidFill>
                <a:latin typeface="Arial"/>
                <a:cs typeface="Arial"/>
              </a:rPr>
              <a:t>Eligibility</a:t>
            </a:r>
            <a:endParaRPr sz="2000">
              <a:latin typeface="Arial"/>
              <a:cs typeface="Arial"/>
            </a:endParaRPr>
          </a:p>
          <a:p>
            <a:pPr marL="701675" lvl="1" indent="-282575">
              <a:lnSpc>
                <a:spcPct val="100000"/>
              </a:lnSpc>
              <a:spcBef>
                <a:spcPts val="600"/>
              </a:spcBef>
              <a:buSzPct val="77500"/>
              <a:buFont typeface="Arial"/>
              <a:buChar char="•"/>
              <a:tabLst>
                <a:tab pos="701675" algn="l"/>
              </a:tabLst>
            </a:pPr>
            <a:r>
              <a:rPr sz="2000" b="1" spc="-10">
                <a:solidFill>
                  <a:srgbClr val="FFFFFF"/>
                </a:solidFill>
                <a:latin typeface="Arial"/>
                <a:cs typeface="Arial"/>
              </a:rPr>
              <a:t>Graduation</a:t>
            </a:r>
            <a:endParaRPr sz="2000">
              <a:latin typeface="Arial"/>
              <a:cs typeface="Arial"/>
            </a:endParaRPr>
          </a:p>
          <a:p>
            <a:pPr marL="298450" indent="-285750">
              <a:lnSpc>
                <a:spcPts val="2865"/>
              </a:lnSpc>
              <a:spcBef>
                <a:spcPts val="1485"/>
              </a:spcBef>
              <a:buSzPct val="81250"/>
              <a:buFont typeface="Arial"/>
              <a:buChar char="•"/>
              <a:tabLst>
                <a:tab pos="298450" algn="l"/>
              </a:tabLst>
            </a:pPr>
            <a:r>
              <a:rPr sz="2400" b="1">
                <a:solidFill>
                  <a:srgbClr val="FFFFFF"/>
                </a:solidFill>
                <a:latin typeface="Arial"/>
                <a:cs typeface="Arial"/>
              </a:rPr>
              <a:t>Opens</a:t>
            </a:r>
            <a:r>
              <a:rPr sz="2400" b="1" spc="-125">
                <a:solidFill>
                  <a:srgbClr val="FFFFFF"/>
                </a:solidFill>
                <a:latin typeface="Arial"/>
                <a:cs typeface="Arial"/>
              </a:rPr>
              <a:t> </a:t>
            </a:r>
            <a:r>
              <a:rPr sz="2400" b="1">
                <a:solidFill>
                  <a:srgbClr val="FFFFFF"/>
                </a:solidFill>
                <a:latin typeface="Arial"/>
                <a:cs typeface="Arial"/>
              </a:rPr>
              <a:t>Communication</a:t>
            </a:r>
            <a:r>
              <a:rPr sz="2400" b="1" spc="-110">
                <a:solidFill>
                  <a:srgbClr val="FFFFFF"/>
                </a:solidFill>
                <a:latin typeface="Arial"/>
                <a:cs typeface="Arial"/>
              </a:rPr>
              <a:t> </a:t>
            </a:r>
            <a:r>
              <a:rPr sz="2400" b="1">
                <a:solidFill>
                  <a:srgbClr val="FFFFFF"/>
                </a:solidFill>
                <a:latin typeface="Arial"/>
                <a:cs typeface="Arial"/>
              </a:rPr>
              <a:t>Barriers</a:t>
            </a:r>
            <a:r>
              <a:rPr sz="2400" b="1" spc="-65">
                <a:solidFill>
                  <a:srgbClr val="FFFFFF"/>
                </a:solidFill>
                <a:latin typeface="Arial"/>
                <a:cs typeface="Arial"/>
              </a:rPr>
              <a:t> </a:t>
            </a:r>
            <a:r>
              <a:rPr sz="2400" b="1" spc="-25">
                <a:solidFill>
                  <a:srgbClr val="FFFFFF"/>
                </a:solidFill>
                <a:latin typeface="Arial"/>
                <a:cs typeface="Arial"/>
              </a:rPr>
              <a:t>for</a:t>
            </a:r>
            <a:endParaRPr sz="2400">
              <a:latin typeface="Arial"/>
              <a:cs typeface="Arial"/>
            </a:endParaRPr>
          </a:p>
          <a:p>
            <a:pPr marL="298450">
              <a:lnSpc>
                <a:spcPts val="2865"/>
              </a:lnSpc>
            </a:pPr>
            <a:r>
              <a:rPr sz="2400" b="1">
                <a:solidFill>
                  <a:srgbClr val="FFFFFF"/>
                </a:solidFill>
                <a:latin typeface="Arial"/>
                <a:cs typeface="Arial"/>
              </a:rPr>
              <a:t>Systemic</a:t>
            </a:r>
            <a:r>
              <a:rPr sz="2400" b="1" spc="-25">
                <a:solidFill>
                  <a:srgbClr val="FFFFFF"/>
                </a:solidFill>
                <a:latin typeface="Arial"/>
                <a:cs typeface="Arial"/>
              </a:rPr>
              <a:t> </a:t>
            </a:r>
            <a:r>
              <a:rPr sz="2400" b="1" spc="-10">
                <a:solidFill>
                  <a:srgbClr val="FFFFFF"/>
                </a:solidFill>
                <a:latin typeface="Arial"/>
                <a:cs typeface="Arial"/>
              </a:rPr>
              <a:t>Change</a:t>
            </a:r>
            <a:endParaRPr sz="2400">
              <a:latin typeface="Arial"/>
              <a:cs typeface="Arial"/>
            </a:endParaRPr>
          </a:p>
        </p:txBody>
      </p:sp>
      <p:sp>
        <p:nvSpPr>
          <p:cNvPr id="8" name="object 8"/>
          <p:cNvSpPr/>
          <p:nvPr/>
        </p:nvSpPr>
        <p:spPr>
          <a:xfrm>
            <a:off x="5710301" y="1338325"/>
            <a:ext cx="6482080" cy="13970"/>
          </a:xfrm>
          <a:custGeom>
            <a:avLst/>
            <a:gdLst/>
            <a:ahLst/>
            <a:cxnLst/>
            <a:rect l="l" t="t" r="r" b="b"/>
            <a:pathLst>
              <a:path w="6482080" h="13969">
                <a:moveTo>
                  <a:pt x="0" y="0"/>
                </a:moveTo>
                <a:lnTo>
                  <a:pt x="6482080" y="13462"/>
                </a:lnTo>
              </a:path>
            </a:pathLst>
          </a:custGeom>
          <a:ln w="28575">
            <a:solidFill>
              <a:srgbClr val="497DBA"/>
            </a:solidFill>
          </a:ln>
        </p:spPr>
        <p:txBody>
          <a:bodyPr wrap="square" lIns="0" tIns="0" rIns="0" bIns="0" rtlCol="0"/>
          <a:lstStyle/>
          <a:p>
            <a:endParaRPr/>
          </a:p>
        </p:txBody>
      </p:sp>
      <p:pic>
        <p:nvPicPr>
          <p:cNvPr id="9" name="object 9"/>
          <p:cNvPicPr/>
          <p:nvPr/>
        </p:nvPicPr>
        <p:blipFill>
          <a:blip r:embed="rId3" cstate="print"/>
          <a:stretch>
            <a:fillRect/>
          </a:stretch>
        </p:blipFill>
        <p:spPr>
          <a:xfrm>
            <a:off x="581025" y="161925"/>
            <a:ext cx="2238375" cy="933450"/>
          </a:xfrm>
          <a:prstGeom prst="rect">
            <a:avLst/>
          </a:prstGeom>
        </p:spPr>
      </p:pic>
      <p:grpSp>
        <p:nvGrpSpPr>
          <p:cNvPr id="10" name="Group 9">
            <a:extLst>
              <a:ext uri="{FF2B5EF4-FFF2-40B4-BE49-F238E27FC236}">
                <a16:creationId xmlns:a16="http://schemas.microsoft.com/office/drawing/2014/main" id="{8B0BD209-6AFF-A6AE-FD05-1AF29F42CAE3}"/>
              </a:ext>
            </a:extLst>
          </p:cNvPr>
          <p:cNvGrpSpPr>
            <a:grpSpLocks noChangeAspect="1"/>
          </p:cNvGrpSpPr>
          <p:nvPr/>
        </p:nvGrpSpPr>
        <p:grpSpPr bwMode="auto">
          <a:xfrm>
            <a:off x="6458588" y="2170664"/>
            <a:ext cx="4822131" cy="3181461"/>
            <a:chOff x="726" y="74"/>
            <a:chExt cx="6228" cy="4109"/>
          </a:xfrm>
        </p:grpSpPr>
        <p:sp>
          <p:nvSpPr>
            <p:cNvPr id="11" name="AutoShape 3">
              <a:extLst>
                <a:ext uri="{FF2B5EF4-FFF2-40B4-BE49-F238E27FC236}">
                  <a16:creationId xmlns:a16="http://schemas.microsoft.com/office/drawing/2014/main" id="{F68345B4-1199-9A0D-1AC4-5DB12E503598}"/>
                </a:ext>
              </a:extLst>
            </p:cNvPr>
            <p:cNvSpPr>
              <a:spLocks noChangeAspect="1" noChangeArrowheads="1" noTextEdit="1"/>
            </p:cNvSpPr>
            <p:nvPr/>
          </p:nvSpPr>
          <p:spPr bwMode="auto">
            <a:xfrm>
              <a:off x="726" y="137"/>
              <a:ext cx="6228" cy="4046"/>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2" name="Freeform 9">
              <a:extLst>
                <a:ext uri="{FF2B5EF4-FFF2-40B4-BE49-F238E27FC236}">
                  <a16:creationId xmlns:a16="http://schemas.microsoft.com/office/drawing/2014/main" id="{C910A8AD-E70E-CA21-E3CD-7A737BBA2484}"/>
                </a:ext>
              </a:extLst>
            </p:cNvPr>
            <p:cNvSpPr>
              <a:spLocks/>
            </p:cNvSpPr>
            <p:nvPr/>
          </p:nvSpPr>
          <p:spPr bwMode="auto">
            <a:xfrm>
              <a:off x="3867" y="419"/>
              <a:ext cx="888" cy="862"/>
            </a:xfrm>
            <a:custGeom>
              <a:avLst/>
              <a:gdLst>
                <a:gd name="T0" fmla="*/ 0 w 1350"/>
                <a:gd name="T1" fmla="*/ 82 h 1309"/>
                <a:gd name="T2" fmla="*/ 306 w 1350"/>
                <a:gd name="T3" fmla="*/ 77 h 1309"/>
                <a:gd name="T4" fmla="*/ 306 w 1350"/>
                <a:gd name="T5" fmla="*/ 37 h 1309"/>
                <a:gd name="T6" fmla="*/ 331 w 1350"/>
                <a:gd name="T7" fmla="*/ 3 h 1309"/>
                <a:gd name="T8" fmla="*/ 361 w 1350"/>
                <a:gd name="T9" fmla="*/ 62 h 1309"/>
                <a:gd name="T10" fmla="*/ 390 w 1350"/>
                <a:gd name="T11" fmla="*/ 121 h 1309"/>
                <a:gd name="T12" fmla="*/ 470 w 1350"/>
                <a:gd name="T13" fmla="*/ 151 h 1309"/>
                <a:gd name="T14" fmla="*/ 554 w 1350"/>
                <a:gd name="T15" fmla="*/ 166 h 1309"/>
                <a:gd name="T16" fmla="*/ 707 w 1350"/>
                <a:gd name="T17" fmla="*/ 161 h 1309"/>
                <a:gd name="T18" fmla="*/ 692 w 1350"/>
                <a:gd name="T19" fmla="*/ 206 h 1309"/>
                <a:gd name="T20" fmla="*/ 861 w 1350"/>
                <a:gd name="T21" fmla="*/ 265 h 1309"/>
                <a:gd name="T22" fmla="*/ 1063 w 1350"/>
                <a:gd name="T23" fmla="*/ 225 h 1309"/>
                <a:gd name="T24" fmla="*/ 1167 w 1350"/>
                <a:gd name="T25" fmla="*/ 220 h 1309"/>
                <a:gd name="T26" fmla="*/ 1306 w 1350"/>
                <a:gd name="T27" fmla="*/ 186 h 1309"/>
                <a:gd name="T28" fmla="*/ 1172 w 1350"/>
                <a:gd name="T29" fmla="*/ 280 h 1309"/>
                <a:gd name="T30" fmla="*/ 999 w 1350"/>
                <a:gd name="T31" fmla="*/ 334 h 1309"/>
                <a:gd name="T32" fmla="*/ 767 w 1350"/>
                <a:gd name="T33" fmla="*/ 582 h 1309"/>
                <a:gd name="T34" fmla="*/ 757 w 1350"/>
                <a:gd name="T35" fmla="*/ 715 h 1309"/>
                <a:gd name="T36" fmla="*/ 682 w 1350"/>
                <a:gd name="T37" fmla="*/ 792 h 1309"/>
                <a:gd name="T38" fmla="*/ 702 w 1350"/>
                <a:gd name="T39" fmla="*/ 847 h 1309"/>
                <a:gd name="T40" fmla="*/ 695 w 1350"/>
                <a:gd name="T41" fmla="*/ 951 h 1309"/>
                <a:gd name="T42" fmla="*/ 700 w 1350"/>
                <a:gd name="T43" fmla="*/ 1013 h 1309"/>
                <a:gd name="T44" fmla="*/ 889 w 1350"/>
                <a:gd name="T45" fmla="*/ 1149 h 1309"/>
                <a:gd name="T46" fmla="*/ 955 w 1350"/>
                <a:gd name="T47" fmla="*/ 1269 h 1309"/>
                <a:gd name="T48" fmla="*/ 116 w 1350"/>
                <a:gd name="T49" fmla="*/ 1309 h 1309"/>
                <a:gd name="T50" fmla="*/ 99 w 1350"/>
                <a:gd name="T51" fmla="*/ 898 h 1309"/>
                <a:gd name="T52" fmla="*/ 54 w 1350"/>
                <a:gd name="T53" fmla="*/ 829 h 1309"/>
                <a:gd name="T54" fmla="*/ 89 w 1350"/>
                <a:gd name="T55" fmla="*/ 779 h 1309"/>
                <a:gd name="T56" fmla="*/ 85 w 1350"/>
                <a:gd name="T57" fmla="*/ 678 h 1309"/>
                <a:gd name="T58" fmla="*/ 20 w 1350"/>
                <a:gd name="T59" fmla="*/ 303 h 1309"/>
                <a:gd name="T60" fmla="*/ 0 w 1350"/>
                <a:gd name="T61" fmla="*/ 82 h 1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50" h="1309">
                  <a:moveTo>
                    <a:pt x="0" y="82"/>
                  </a:moveTo>
                  <a:cubicBezTo>
                    <a:pt x="41" y="75"/>
                    <a:pt x="97" y="77"/>
                    <a:pt x="306" y="77"/>
                  </a:cubicBezTo>
                  <a:cubicBezTo>
                    <a:pt x="306" y="77"/>
                    <a:pt x="306" y="38"/>
                    <a:pt x="306" y="37"/>
                  </a:cubicBezTo>
                  <a:cubicBezTo>
                    <a:pt x="306" y="13"/>
                    <a:pt x="292" y="13"/>
                    <a:pt x="331" y="3"/>
                  </a:cubicBezTo>
                  <a:cubicBezTo>
                    <a:pt x="341" y="0"/>
                    <a:pt x="356" y="37"/>
                    <a:pt x="361" y="62"/>
                  </a:cubicBezTo>
                  <a:cubicBezTo>
                    <a:pt x="364" y="78"/>
                    <a:pt x="376" y="109"/>
                    <a:pt x="390" y="121"/>
                  </a:cubicBezTo>
                  <a:cubicBezTo>
                    <a:pt x="425" y="151"/>
                    <a:pt x="448" y="146"/>
                    <a:pt x="470" y="151"/>
                  </a:cubicBezTo>
                  <a:cubicBezTo>
                    <a:pt x="491" y="156"/>
                    <a:pt x="538" y="170"/>
                    <a:pt x="554" y="166"/>
                  </a:cubicBezTo>
                  <a:cubicBezTo>
                    <a:pt x="722" y="146"/>
                    <a:pt x="707" y="161"/>
                    <a:pt x="707" y="161"/>
                  </a:cubicBezTo>
                  <a:cubicBezTo>
                    <a:pt x="707" y="161"/>
                    <a:pt x="675" y="206"/>
                    <a:pt x="692" y="206"/>
                  </a:cubicBezTo>
                  <a:cubicBezTo>
                    <a:pt x="771" y="206"/>
                    <a:pt x="861" y="265"/>
                    <a:pt x="861" y="265"/>
                  </a:cubicBezTo>
                  <a:cubicBezTo>
                    <a:pt x="925" y="235"/>
                    <a:pt x="971" y="239"/>
                    <a:pt x="1063" y="225"/>
                  </a:cubicBezTo>
                  <a:cubicBezTo>
                    <a:pt x="1167" y="220"/>
                    <a:pt x="1167" y="220"/>
                    <a:pt x="1167" y="220"/>
                  </a:cubicBezTo>
                  <a:cubicBezTo>
                    <a:pt x="1167" y="220"/>
                    <a:pt x="1286" y="181"/>
                    <a:pt x="1306" y="186"/>
                  </a:cubicBezTo>
                  <a:cubicBezTo>
                    <a:pt x="1317" y="196"/>
                    <a:pt x="1350" y="300"/>
                    <a:pt x="1172" y="280"/>
                  </a:cubicBezTo>
                  <a:cubicBezTo>
                    <a:pt x="1140" y="258"/>
                    <a:pt x="1015" y="323"/>
                    <a:pt x="999" y="334"/>
                  </a:cubicBezTo>
                  <a:cubicBezTo>
                    <a:pt x="983" y="345"/>
                    <a:pt x="783" y="560"/>
                    <a:pt x="767" y="582"/>
                  </a:cubicBezTo>
                  <a:cubicBezTo>
                    <a:pt x="746" y="585"/>
                    <a:pt x="767" y="661"/>
                    <a:pt x="757" y="715"/>
                  </a:cubicBezTo>
                  <a:cubicBezTo>
                    <a:pt x="716" y="737"/>
                    <a:pt x="685" y="785"/>
                    <a:pt x="682" y="792"/>
                  </a:cubicBezTo>
                  <a:cubicBezTo>
                    <a:pt x="685" y="784"/>
                    <a:pt x="662" y="814"/>
                    <a:pt x="702" y="847"/>
                  </a:cubicBezTo>
                  <a:cubicBezTo>
                    <a:pt x="701" y="869"/>
                    <a:pt x="691" y="938"/>
                    <a:pt x="695" y="951"/>
                  </a:cubicBezTo>
                  <a:cubicBezTo>
                    <a:pt x="698" y="964"/>
                    <a:pt x="686" y="967"/>
                    <a:pt x="700" y="1013"/>
                  </a:cubicBezTo>
                  <a:cubicBezTo>
                    <a:pt x="770" y="1053"/>
                    <a:pt x="861" y="1123"/>
                    <a:pt x="889" y="1149"/>
                  </a:cubicBezTo>
                  <a:cubicBezTo>
                    <a:pt x="930" y="1187"/>
                    <a:pt x="961" y="1209"/>
                    <a:pt x="955" y="1269"/>
                  </a:cubicBezTo>
                  <a:cubicBezTo>
                    <a:pt x="890" y="1288"/>
                    <a:pt x="116" y="1309"/>
                    <a:pt x="116" y="1309"/>
                  </a:cubicBezTo>
                  <a:cubicBezTo>
                    <a:pt x="99" y="898"/>
                    <a:pt x="99" y="898"/>
                    <a:pt x="99" y="898"/>
                  </a:cubicBezTo>
                  <a:cubicBezTo>
                    <a:pt x="99" y="898"/>
                    <a:pt x="49" y="850"/>
                    <a:pt x="54" y="829"/>
                  </a:cubicBezTo>
                  <a:cubicBezTo>
                    <a:pt x="64" y="789"/>
                    <a:pt x="89" y="779"/>
                    <a:pt x="89" y="779"/>
                  </a:cubicBezTo>
                  <a:cubicBezTo>
                    <a:pt x="85" y="678"/>
                    <a:pt x="85" y="678"/>
                    <a:pt x="85" y="678"/>
                  </a:cubicBezTo>
                  <a:cubicBezTo>
                    <a:pt x="85" y="678"/>
                    <a:pt x="46" y="439"/>
                    <a:pt x="20" y="303"/>
                  </a:cubicBezTo>
                  <a:cubicBezTo>
                    <a:pt x="17" y="243"/>
                    <a:pt x="0" y="82"/>
                    <a:pt x="0" y="82"/>
                  </a:cubicBezTo>
                  <a:close/>
                </a:path>
              </a:pathLst>
            </a:custGeom>
            <a:solidFill>
              <a:srgbClr val="9BBB59">
                <a:lumMod val="75000"/>
              </a:srgbClr>
            </a:solidFill>
            <a:ln w="15875" cap="flat">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3" name="Freeform 10">
              <a:extLst>
                <a:ext uri="{FF2B5EF4-FFF2-40B4-BE49-F238E27FC236}">
                  <a16:creationId xmlns:a16="http://schemas.microsoft.com/office/drawing/2014/main" id="{CC6A1F96-A0B6-9CA9-AD0E-6F5903ADBDD8}"/>
                </a:ext>
              </a:extLst>
            </p:cNvPr>
            <p:cNvSpPr>
              <a:spLocks/>
            </p:cNvSpPr>
            <p:nvPr/>
          </p:nvSpPr>
          <p:spPr bwMode="auto">
            <a:xfrm>
              <a:off x="4171" y="2291"/>
              <a:ext cx="588" cy="537"/>
            </a:xfrm>
            <a:custGeom>
              <a:avLst/>
              <a:gdLst>
                <a:gd name="T0" fmla="*/ 0 w 894"/>
                <a:gd name="T1" fmla="*/ 42 h 816"/>
                <a:gd name="T2" fmla="*/ 750 w 894"/>
                <a:gd name="T3" fmla="*/ 0 h 816"/>
                <a:gd name="T4" fmla="*/ 814 w 894"/>
                <a:gd name="T5" fmla="*/ 44 h 816"/>
                <a:gd name="T6" fmla="*/ 771 w 894"/>
                <a:gd name="T7" fmla="*/ 90 h 816"/>
                <a:gd name="T8" fmla="*/ 871 w 894"/>
                <a:gd name="T9" fmla="*/ 106 h 816"/>
                <a:gd name="T10" fmla="*/ 829 w 894"/>
                <a:gd name="T11" fmla="*/ 258 h 816"/>
                <a:gd name="T12" fmla="*/ 821 w 894"/>
                <a:gd name="T13" fmla="*/ 319 h 816"/>
                <a:gd name="T14" fmla="*/ 693 w 894"/>
                <a:gd name="T15" fmla="*/ 513 h 816"/>
                <a:gd name="T16" fmla="*/ 694 w 894"/>
                <a:gd name="T17" fmla="*/ 530 h 816"/>
                <a:gd name="T18" fmla="*/ 681 w 894"/>
                <a:gd name="T19" fmla="*/ 532 h 816"/>
                <a:gd name="T20" fmla="*/ 682 w 894"/>
                <a:gd name="T21" fmla="*/ 556 h 816"/>
                <a:gd name="T22" fmla="*/ 655 w 894"/>
                <a:gd name="T23" fmla="*/ 710 h 816"/>
                <a:gd name="T24" fmla="*/ 656 w 894"/>
                <a:gd name="T25" fmla="*/ 795 h 816"/>
                <a:gd name="T26" fmla="*/ 120 w 894"/>
                <a:gd name="T27" fmla="*/ 816 h 816"/>
                <a:gd name="T28" fmla="*/ 109 w 894"/>
                <a:gd name="T29" fmla="*/ 704 h 816"/>
                <a:gd name="T30" fmla="*/ 31 w 894"/>
                <a:gd name="T31" fmla="*/ 676 h 816"/>
                <a:gd name="T32" fmla="*/ 0 w 894"/>
                <a:gd name="T33" fmla="*/ 42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4" h="816">
                  <a:moveTo>
                    <a:pt x="0" y="42"/>
                  </a:moveTo>
                  <a:cubicBezTo>
                    <a:pt x="0" y="42"/>
                    <a:pt x="721" y="3"/>
                    <a:pt x="750" y="0"/>
                  </a:cubicBezTo>
                  <a:cubicBezTo>
                    <a:pt x="833" y="5"/>
                    <a:pt x="815" y="29"/>
                    <a:pt x="814" y="44"/>
                  </a:cubicBezTo>
                  <a:cubicBezTo>
                    <a:pt x="792" y="75"/>
                    <a:pt x="782" y="65"/>
                    <a:pt x="771" y="90"/>
                  </a:cubicBezTo>
                  <a:cubicBezTo>
                    <a:pt x="771" y="90"/>
                    <a:pt x="752" y="131"/>
                    <a:pt x="871" y="106"/>
                  </a:cubicBezTo>
                  <a:cubicBezTo>
                    <a:pt x="894" y="158"/>
                    <a:pt x="819" y="157"/>
                    <a:pt x="829" y="258"/>
                  </a:cubicBezTo>
                  <a:cubicBezTo>
                    <a:pt x="831" y="277"/>
                    <a:pt x="828" y="298"/>
                    <a:pt x="821" y="319"/>
                  </a:cubicBezTo>
                  <a:cubicBezTo>
                    <a:pt x="751" y="346"/>
                    <a:pt x="740" y="476"/>
                    <a:pt x="693" y="513"/>
                  </a:cubicBezTo>
                  <a:cubicBezTo>
                    <a:pt x="690" y="520"/>
                    <a:pt x="694" y="532"/>
                    <a:pt x="694" y="530"/>
                  </a:cubicBezTo>
                  <a:cubicBezTo>
                    <a:pt x="693" y="533"/>
                    <a:pt x="692" y="534"/>
                    <a:pt x="681" y="532"/>
                  </a:cubicBezTo>
                  <a:cubicBezTo>
                    <a:pt x="681" y="532"/>
                    <a:pt x="683" y="549"/>
                    <a:pt x="682" y="556"/>
                  </a:cubicBezTo>
                  <a:cubicBezTo>
                    <a:pt x="657" y="589"/>
                    <a:pt x="640" y="617"/>
                    <a:pt x="655" y="710"/>
                  </a:cubicBezTo>
                  <a:cubicBezTo>
                    <a:pt x="666" y="766"/>
                    <a:pt x="657" y="795"/>
                    <a:pt x="656" y="795"/>
                  </a:cubicBezTo>
                  <a:cubicBezTo>
                    <a:pt x="591" y="798"/>
                    <a:pt x="413" y="800"/>
                    <a:pt x="120" y="816"/>
                  </a:cubicBezTo>
                  <a:cubicBezTo>
                    <a:pt x="120" y="816"/>
                    <a:pt x="119" y="726"/>
                    <a:pt x="109" y="704"/>
                  </a:cubicBezTo>
                  <a:cubicBezTo>
                    <a:pt x="99" y="681"/>
                    <a:pt x="24" y="708"/>
                    <a:pt x="31" y="676"/>
                  </a:cubicBezTo>
                  <a:cubicBezTo>
                    <a:pt x="61" y="525"/>
                    <a:pt x="0" y="42"/>
                    <a:pt x="0" y="42"/>
                  </a:cubicBezTo>
                  <a:close/>
                </a:path>
              </a:pathLst>
            </a:custGeom>
            <a:solidFill>
              <a:srgbClr val="1F497D"/>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4" name="Freeform 11">
              <a:extLst>
                <a:ext uri="{FF2B5EF4-FFF2-40B4-BE49-F238E27FC236}">
                  <a16:creationId xmlns:a16="http://schemas.microsoft.com/office/drawing/2014/main" id="{DC9C00BE-6856-09F5-DEAA-3EB7338AEA85}"/>
                </a:ext>
              </a:extLst>
            </p:cNvPr>
            <p:cNvSpPr>
              <a:spLocks/>
            </p:cNvSpPr>
            <p:nvPr/>
          </p:nvSpPr>
          <p:spPr bwMode="auto">
            <a:xfrm>
              <a:off x="4792" y="1840"/>
              <a:ext cx="829" cy="441"/>
            </a:xfrm>
            <a:custGeom>
              <a:avLst/>
              <a:gdLst>
                <a:gd name="T0" fmla="*/ 17 w 1260"/>
                <a:gd name="T1" fmla="*/ 535 h 670"/>
                <a:gd name="T2" fmla="*/ 132 w 1260"/>
                <a:gd name="T3" fmla="*/ 519 h 670"/>
                <a:gd name="T4" fmla="*/ 198 w 1260"/>
                <a:gd name="T5" fmla="*/ 353 h 670"/>
                <a:gd name="T6" fmla="*/ 364 w 1260"/>
                <a:gd name="T7" fmla="*/ 332 h 670"/>
                <a:gd name="T8" fmla="*/ 434 w 1260"/>
                <a:gd name="T9" fmla="*/ 312 h 670"/>
                <a:gd name="T10" fmla="*/ 489 w 1260"/>
                <a:gd name="T11" fmla="*/ 257 h 670"/>
                <a:gd name="T12" fmla="*/ 547 w 1260"/>
                <a:gd name="T13" fmla="*/ 275 h 670"/>
                <a:gd name="T14" fmla="*/ 616 w 1260"/>
                <a:gd name="T15" fmla="*/ 147 h 670"/>
                <a:gd name="T16" fmla="*/ 630 w 1260"/>
                <a:gd name="T17" fmla="*/ 103 h 670"/>
                <a:gd name="T18" fmla="*/ 721 w 1260"/>
                <a:gd name="T19" fmla="*/ 65 h 670"/>
                <a:gd name="T20" fmla="*/ 719 w 1260"/>
                <a:gd name="T21" fmla="*/ 0 h 670"/>
                <a:gd name="T22" fmla="*/ 797 w 1260"/>
                <a:gd name="T23" fmla="*/ 0 h 670"/>
                <a:gd name="T24" fmla="*/ 1060 w 1260"/>
                <a:gd name="T25" fmla="*/ 47 h 670"/>
                <a:gd name="T26" fmla="*/ 1132 w 1260"/>
                <a:gd name="T27" fmla="*/ 102 h 670"/>
                <a:gd name="T28" fmla="*/ 1138 w 1260"/>
                <a:gd name="T29" fmla="*/ 144 h 670"/>
                <a:gd name="T30" fmla="*/ 1163 w 1260"/>
                <a:gd name="T31" fmla="*/ 196 h 670"/>
                <a:gd name="T32" fmla="*/ 1260 w 1260"/>
                <a:gd name="T33" fmla="*/ 308 h 670"/>
                <a:gd name="T34" fmla="*/ 1046 w 1260"/>
                <a:gd name="T35" fmla="*/ 518 h 670"/>
                <a:gd name="T36" fmla="*/ 970 w 1260"/>
                <a:gd name="T37" fmla="*/ 533 h 670"/>
                <a:gd name="T38" fmla="*/ 540 w 1260"/>
                <a:gd name="T39" fmla="*/ 585 h 670"/>
                <a:gd name="T40" fmla="*/ 220 w 1260"/>
                <a:gd name="T41" fmla="*/ 617 h 670"/>
                <a:gd name="T42" fmla="*/ 214 w 1260"/>
                <a:gd name="T43" fmla="*/ 643 h 670"/>
                <a:gd name="T44" fmla="*/ 0 w 1260"/>
                <a:gd name="T45" fmla="*/ 659 h 670"/>
                <a:gd name="T46" fmla="*/ 17 w 1260"/>
                <a:gd name="T47" fmla="*/ 535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60" h="670">
                  <a:moveTo>
                    <a:pt x="17" y="535"/>
                  </a:moveTo>
                  <a:cubicBezTo>
                    <a:pt x="32" y="471"/>
                    <a:pt x="101" y="541"/>
                    <a:pt x="132" y="519"/>
                  </a:cubicBezTo>
                  <a:cubicBezTo>
                    <a:pt x="100" y="449"/>
                    <a:pt x="204" y="425"/>
                    <a:pt x="198" y="353"/>
                  </a:cubicBezTo>
                  <a:cubicBezTo>
                    <a:pt x="224" y="330"/>
                    <a:pt x="246" y="330"/>
                    <a:pt x="364" y="332"/>
                  </a:cubicBezTo>
                  <a:cubicBezTo>
                    <a:pt x="391" y="321"/>
                    <a:pt x="402" y="286"/>
                    <a:pt x="434" y="312"/>
                  </a:cubicBezTo>
                  <a:cubicBezTo>
                    <a:pt x="467" y="318"/>
                    <a:pt x="443" y="249"/>
                    <a:pt x="489" y="257"/>
                  </a:cubicBezTo>
                  <a:cubicBezTo>
                    <a:pt x="521" y="280"/>
                    <a:pt x="533" y="282"/>
                    <a:pt x="547" y="275"/>
                  </a:cubicBezTo>
                  <a:cubicBezTo>
                    <a:pt x="559" y="242"/>
                    <a:pt x="606" y="171"/>
                    <a:pt x="616" y="147"/>
                  </a:cubicBezTo>
                  <a:cubicBezTo>
                    <a:pt x="631" y="123"/>
                    <a:pt x="630" y="103"/>
                    <a:pt x="630" y="103"/>
                  </a:cubicBezTo>
                  <a:cubicBezTo>
                    <a:pt x="630" y="103"/>
                    <a:pt x="700" y="92"/>
                    <a:pt x="721" y="65"/>
                  </a:cubicBezTo>
                  <a:cubicBezTo>
                    <a:pt x="731" y="45"/>
                    <a:pt x="705" y="28"/>
                    <a:pt x="719" y="0"/>
                  </a:cubicBezTo>
                  <a:cubicBezTo>
                    <a:pt x="743" y="13"/>
                    <a:pt x="756" y="21"/>
                    <a:pt x="797" y="0"/>
                  </a:cubicBezTo>
                  <a:cubicBezTo>
                    <a:pt x="887" y="103"/>
                    <a:pt x="993" y="71"/>
                    <a:pt x="1060" y="47"/>
                  </a:cubicBezTo>
                  <a:cubicBezTo>
                    <a:pt x="1132" y="102"/>
                    <a:pt x="1132" y="102"/>
                    <a:pt x="1132" y="102"/>
                  </a:cubicBezTo>
                  <a:cubicBezTo>
                    <a:pt x="1132" y="102"/>
                    <a:pt x="1124" y="117"/>
                    <a:pt x="1138" y="144"/>
                  </a:cubicBezTo>
                  <a:cubicBezTo>
                    <a:pt x="1140" y="157"/>
                    <a:pt x="1142" y="184"/>
                    <a:pt x="1163" y="196"/>
                  </a:cubicBezTo>
                  <a:cubicBezTo>
                    <a:pt x="1167" y="231"/>
                    <a:pt x="1233" y="290"/>
                    <a:pt x="1260" y="308"/>
                  </a:cubicBezTo>
                  <a:cubicBezTo>
                    <a:pt x="1190" y="359"/>
                    <a:pt x="1117" y="455"/>
                    <a:pt x="1046" y="518"/>
                  </a:cubicBezTo>
                  <a:cubicBezTo>
                    <a:pt x="1017" y="530"/>
                    <a:pt x="1029" y="519"/>
                    <a:pt x="970" y="533"/>
                  </a:cubicBezTo>
                  <a:cubicBezTo>
                    <a:pt x="883" y="556"/>
                    <a:pt x="605" y="582"/>
                    <a:pt x="540" y="585"/>
                  </a:cubicBezTo>
                  <a:cubicBezTo>
                    <a:pt x="476" y="587"/>
                    <a:pt x="220" y="617"/>
                    <a:pt x="220" y="617"/>
                  </a:cubicBezTo>
                  <a:cubicBezTo>
                    <a:pt x="220" y="617"/>
                    <a:pt x="219" y="632"/>
                    <a:pt x="214" y="643"/>
                  </a:cubicBezTo>
                  <a:cubicBezTo>
                    <a:pt x="168" y="658"/>
                    <a:pt x="28" y="670"/>
                    <a:pt x="0" y="659"/>
                  </a:cubicBezTo>
                  <a:cubicBezTo>
                    <a:pt x="37" y="571"/>
                    <a:pt x="10" y="556"/>
                    <a:pt x="17" y="535"/>
                  </a:cubicBezTo>
                  <a:close/>
                </a:path>
              </a:pathLst>
            </a:custGeom>
            <a:solidFill>
              <a:srgbClr val="9BBB59">
                <a:lumMod val="75000"/>
              </a:srgbClr>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5" name="Freeform 12">
              <a:extLst>
                <a:ext uri="{FF2B5EF4-FFF2-40B4-BE49-F238E27FC236}">
                  <a16:creationId xmlns:a16="http://schemas.microsoft.com/office/drawing/2014/main" id="{C9D2B4DA-0EAE-6F63-515F-27A2F91F4DB3}"/>
                </a:ext>
              </a:extLst>
            </p:cNvPr>
            <p:cNvSpPr>
              <a:spLocks/>
            </p:cNvSpPr>
            <p:nvPr/>
          </p:nvSpPr>
          <p:spPr bwMode="auto">
            <a:xfrm>
              <a:off x="4713" y="2159"/>
              <a:ext cx="966" cy="352"/>
            </a:xfrm>
            <a:custGeom>
              <a:avLst/>
              <a:gdLst>
                <a:gd name="T0" fmla="*/ 19 w 1468"/>
                <a:gd name="T1" fmla="*/ 535 h 535"/>
                <a:gd name="T2" fmla="*/ 0 w 1468"/>
                <a:gd name="T3" fmla="*/ 516 h 535"/>
                <a:gd name="T4" fmla="*/ 0 w 1468"/>
                <a:gd name="T5" fmla="*/ 436 h 535"/>
                <a:gd name="T6" fmla="*/ 15 w 1468"/>
                <a:gd name="T7" fmla="*/ 375 h 535"/>
                <a:gd name="T8" fmla="*/ 47 w 1468"/>
                <a:gd name="T9" fmla="*/ 307 h 535"/>
                <a:gd name="T10" fmla="*/ 83 w 1468"/>
                <a:gd name="T11" fmla="*/ 188 h 535"/>
                <a:gd name="T12" fmla="*/ 119 w 1468"/>
                <a:gd name="T13" fmla="*/ 176 h 535"/>
                <a:gd name="T14" fmla="*/ 335 w 1468"/>
                <a:gd name="T15" fmla="*/ 160 h 535"/>
                <a:gd name="T16" fmla="*/ 344 w 1468"/>
                <a:gd name="T17" fmla="*/ 135 h 535"/>
                <a:gd name="T18" fmla="*/ 1164 w 1468"/>
                <a:gd name="T19" fmla="*/ 35 h 535"/>
                <a:gd name="T20" fmla="*/ 1468 w 1468"/>
                <a:gd name="T21" fmla="*/ 0 h 535"/>
                <a:gd name="T22" fmla="*/ 1306 w 1468"/>
                <a:gd name="T23" fmla="*/ 170 h 535"/>
                <a:gd name="T24" fmla="*/ 1276 w 1468"/>
                <a:gd name="T25" fmla="*/ 186 h 535"/>
                <a:gd name="T26" fmla="*/ 1234 w 1468"/>
                <a:gd name="T27" fmla="*/ 237 h 535"/>
                <a:gd name="T28" fmla="*/ 1085 w 1468"/>
                <a:gd name="T29" fmla="*/ 352 h 535"/>
                <a:gd name="T30" fmla="*/ 1050 w 1468"/>
                <a:gd name="T31" fmla="*/ 373 h 535"/>
                <a:gd name="T32" fmla="*/ 1046 w 1468"/>
                <a:gd name="T33" fmla="*/ 421 h 535"/>
                <a:gd name="T34" fmla="*/ 1015 w 1468"/>
                <a:gd name="T35" fmla="*/ 426 h 535"/>
                <a:gd name="T36" fmla="*/ 820 w 1468"/>
                <a:gd name="T37" fmla="*/ 458 h 535"/>
                <a:gd name="T38" fmla="*/ 364 w 1468"/>
                <a:gd name="T39" fmla="*/ 506 h 535"/>
                <a:gd name="T40" fmla="*/ 19 w 1468"/>
                <a:gd name="T41" fmla="*/ 535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8" h="535">
                  <a:moveTo>
                    <a:pt x="19" y="535"/>
                  </a:moveTo>
                  <a:cubicBezTo>
                    <a:pt x="0" y="516"/>
                    <a:pt x="0" y="516"/>
                    <a:pt x="0" y="516"/>
                  </a:cubicBezTo>
                  <a:cubicBezTo>
                    <a:pt x="4" y="499"/>
                    <a:pt x="7" y="467"/>
                    <a:pt x="0" y="436"/>
                  </a:cubicBezTo>
                  <a:cubicBezTo>
                    <a:pt x="10" y="409"/>
                    <a:pt x="13" y="388"/>
                    <a:pt x="15" y="375"/>
                  </a:cubicBezTo>
                  <a:cubicBezTo>
                    <a:pt x="63" y="347"/>
                    <a:pt x="47" y="307"/>
                    <a:pt x="47" y="307"/>
                  </a:cubicBezTo>
                  <a:cubicBezTo>
                    <a:pt x="57" y="297"/>
                    <a:pt x="69" y="201"/>
                    <a:pt x="83" y="188"/>
                  </a:cubicBezTo>
                  <a:cubicBezTo>
                    <a:pt x="83" y="188"/>
                    <a:pt x="93" y="180"/>
                    <a:pt x="119" y="176"/>
                  </a:cubicBezTo>
                  <a:cubicBezTo>
                    <a:pt x="182" y="196"/>
                    <a:pt x="335" y="160"/>
                    <a:pt x="335" y="160"/>
                  </a:cubicBezTo>
                  <a:cubicBezTo>
                    <a:pt x="344" y="135"/>
                    <a:pt x="344" y="135"/>
                    <a:pt x="344" y="135"/>
                  </a:cubicBezTo>
                  <a:cubicBezTo>
                    <a:pt x="480" y="112"/>
                    <a:pt x="958" y="84"/>
                    <a:pt x="1164" y="35"/>
                  </a:cubicBezTo>
                  <a:cubicBezTo>
                    <a:pt x="1223" y="50"/>
                    <a:pt x="1343" y="11"/>
                    <a:pt x="1468" y="0"/>
                  </a:cubicBezTo>
                  <a:cubicBezTo>
                    <a:pt x="1451" y="131"/>
                    <a:pt x="1306" y="170"/>
                    <a:pt x="1306" y="170"/>
                  </a:cubicBezTo>
                  <a:cubicBezTo>
                    <a:pt x="1276" y="186"/>
                    <a:pt x="1276" y="186"/>
                    <a:pt x="1276" y="186"/>
                  </a:cubicBezTo>
                  <a:cubicBezTo>
                    <a:pt x="1276" y="186"/>
                    <a:pt x="1268" y="206"/>
                    <a:pt x="1234" y="237"/>
                  </a:cubicBezTo>
                  <a:cubicBezTo>
                    <a:pt x="1175" y="261"/>
                    <a:pt x="1090" y="312"/>
                    <a:pt x="1085" y="352"/>
                  </a:cubicBezTo>
                  <a:cubicBezTo>
                    <a:pt x="1074" y="359"/>
                    <a:pt x="1050" y="373"/>
                    <a:pt x="1050" y="373"/>
                  </a:cubicBezTo>
                  <a:cubicBezTo>
                    <a:pt x="1050" y="373"/>
                    <a:pt x="1049" y="395"/>
                    <a:pt x="1046" y="421"/>
                  </a:cubicBezTo>
                  <a:cubicBezTo>
                    <a:pt x="1033" y="425"/>
                    <a:pt x="1015" y="426"/>
                    <a:pt x="1015" y="426"/>
                  </a:cubicBezTo>
                  <a:cubicBezTo>
                    <a:pt x="966" y="442"/>
                    <a:pt x="888" y="439"/>
                    <a:pt x="820" y="458"/>
                  </a:cubicBezTo>
                  <a:cubicBezTo>
                    <a:pt x="688" y="469"/>
                    <a:pt x="476" y="495"/>
                    <a:pt x="364" y="506"/>
                  </a:cubicBezTo>
                  <a:lnTo>
                    <a:pt x="19" y="535"/>
                  </a:lnTo>
                  <a:close/>
                </a:path>
              </a:pathLst>
            </a:custGeom>
            <a:solidFill>
              <a:srgbClr val="9BBB59">
                <a:lumMod val="75000"/>
              </a:srgbClr>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6" name="Freeform 13">
              <a:extLst>
                <a:ext uri="{FF2B5EF4-FFF2-40B4-BE49-F238E27FC236}">
                  <a16:creationId xmlns:a16="http://schemas.microsoft.com/office/drawing/2014/main" id="{1AA1769A-E351-EE5F-3806-11710EBD8C9C}"/>
                </a:ext>
              </a:extLst>
            </p:cNvPr>
            <p:cNvSpPr>
              <a:spLocks/>
            </p:cNvSpPr>
            <p:nvPr/>
          </p:nvSpPr>
          <p:spPr bwMode="auto">
            <a:xfrm>
              <a:off x="3926" y="1257"/>
              <a:ext cx="704" cy="460"/>
            </a:xfrm>
            <a:custGeom>
              <a:avLst/>
              <a:gdLst>
                <a:gd name="T0" fmla="*/ 157 w 1070"/>
                <a:gd name="T1" fmla="*/ 690 h 698"/>
                <a:gd name="T2" fmla="*/ 0 w 1070"/>
                <a:gd name="T3" fmla="*/ 229 h 698"/>
                <a:gd name="T4" fmla="*/ 21 w 1070"/>
                <a:gd name="T5" fmla="*/ 36 h 698"/>
                <a:gd name="T6" fmla="*/ 862 w 1070"/>
                <a:gd name="T7" fmla="*/ 0 h 698"/>
                <a:gd name="T8" fmla="*/ 887 w 1070"/>
                <a:gd name="T9" fmla="*/ 33 h 698"/>
                <a:gd name="T10" fmla="*/ 920 w 1070"/>
                <a:gd name="T11" fmla="*/ 169 h 698"/>
                <a:gd name="T12" fmla="*/ 984 w 1070"/>
                <a:gd name="T13" fmla="*/ 206 h 698"/>
                <a:gd name="T14" fmla="*/ 1070 w 1070"/>
                <a:gd name="T15" fmla="*/ 312 h 698"/>
                <a:gd name="T16" fmla="*/ 1033 w 1070"/>
                <a:gd name="T17" fmla="*/ 438 h 698"/>
                <a:gd name="T18" fmla="*/ 939 w 1070"/>
                <a:gd name="T19" fmla="*/ 470 h 698"/>
                <a:gd name="T20" fmla="*/ 941 w 1070"/>
                <a:gd name="T21" fmla="*/ 549 h 698"/>
                <a:gd name="T22" fmla="*/ 874 w 1070"/>
                <a:gd name="T23" fmla="*/ 698 h 698"/>
                <a:gd name="T24" fmla="*/ 822 w 1070"/>
                <a:gd name="T25" fmla="*/ 662 h 698"/>
                <a:gd name="T26" fmla="*/ 157 w 1070"/>
                <a:gd name="T27" fmla="*/ 69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0" h="698">
                  <a:moveTo>
                    <a:pt x="157" y="690"/>
                  </a:moveTo>
                  <a:cubicBezTo>
                    <a:pt x="113" y="655"/>
                    <a:pt x="127" y="427"/>
                    <a:pt x="0" y="229"/>
                  </a:cubicBezTo>
                  <a:cubicBezTo>
                    <a:pt x="10" y="162"/>
                    <a:pt x="10" y="97"/>
                    <a:pt x="21" y="36"/>
                  </a:cubicBezTo>
                  <a:cubicBezTo>
                    <a:pt x="319" y="30"/>
                    <a:pt x="621" y="18"/>
                    <a:pt x="862" y="0"/>
                  </a:cubicBezTo>
                  <a:cubicBezTo>
                    <a:pt x="869" y="10"/>
                    <a:pt x="876" y="18"/>
                    <a:pt x="887" y="33"/>
                  </a:cubicBezTo>
                  <a:cubicBezTo>
                    <a:pt x="894" y="44"/>
                    <a:pt x="884" y="160"/>
                    <a:pt x="920" y="169"/>
                  </a:cubicBezTo>
                  <a:cubicBezTo>
                    <a:pt x="949" y="190"/>
                    <a:pt x="966" y="188"/>
                    <a:pt x="984" y="206"/>
                  </a:cubicBezTo>
                  <a:cubicBezTo>
                    <a:pt x="1003" y="257"/>
                    <a:pt x="1046" y="287"/>
                    <a:pt x="1070" y="312"/>
                  </a:cubicBezTo>
                  <a:cubicBezTo>
                    <a:pt x="1070" y="351"/>
                    <a:pt x="1066" y="377"/>
                    <a:pt x="1033" y="438"/>
                  </a:cubicBezTo>
                  <a:cubicBezTo>
                    <a:pt x="939" y="470"/>
                    <a:pt x="939" y="470"/>
                    <a:pt x="939" y="470"/>
                  </a:cubicBezTo>
                  <a:cubicBezTo>
                    <a:pt x="941" y="477"/>
                    <a:pt x="942" y="541"/>
                    <a:pt x="941" y="549"/>
                  </a:cubicBezTo>
                  <a:cubicBezTo>
                    <a:pt x="952" y="643"/>
                    <a:pt x="877" y="657"/>
                    <a:pt x="874" y="698"/>
                  </a:cubicBezTo>
                  <a:cubicBezTo>
                    <a:pt x="856" y="692"/>
                    <a:pt x="850" y="686"/>
                    <a:pt x="822" y="662"/>
                  </a:cubicBezTo>
                  <a:lnTo>
                    <a:pt x="157" y="690"/>
                  </a:lnTo>
                  <a:close/>
                </a:path>
              </a:pathLst>
            </a:custGeom>
            <a:solidFill>
              <a:srgbClr val="9BBB59">
                <a:lumMod val="75000"/>
              </a:srgbClr>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7" name="Freeform 14">
              <a:extLst>
                <a:ext uri="{FF2B5EF4-FFF2-40B4-BE49-F238E27FC236}">
                  <a16:creationId xmlns:a16="http://schemas.microsoft.com/office/drawing/2014/main" id="{141B2DB3-5F1D-E4E2-74EA-DF533EA3A89B}"/>
                </a:ext>
              </a:extLst>
            </p:cNvPr>
            <p:cNvSpPr>
              <a:spLocks/>
            </p:cNvSpPr>
            <p:nvPr/>
          </p:nvSpPr>
          <p:spPr bwMode="auto">
            <a:xfrm>
              <a:off x="4025" y="1691"/>
              <a:ext cx="789" cy="687"/>
            </a:xfrm>
            <a:custGeom>
              <a:avLst/>
              <a:gdLst>
                <a:gd name="T0" fmla="*/ 1166 w 1199"/>
                <a:gd name="T1" fmla="*/ 886 h 1044"/>
                <a:gd name="T2" fmla="*/ 1180 w 1199"/>
                <a:gd name="T3" fmla="*/ 764 h 1044"/>
                <a:gd name="T4" fmla="*/ 1153 w 1199"/>
                <a:gd name="T5" fmla="*/ 737 h 1044"/>
                <a:gd name="T6" fmla="*/ 1089 w 1199"/>
                <a:gd name="T7" fmla="*/ 630 h 1044"/>
                <a:gd name="T8" fmla="*/ 1025 w 1199"/>
                <a:gd name="T9" fmla="*/ 588 h 1044"/>
                <a:gd name="T10" fmla="*/ 1013 w 1199"/>
                <a:gd name="T11" fmla="*/ 568 h 1044"/>
                <a:gd name="T12" fmla="*/ 954 w 1199"/>
                <a:gd name="T13" fmla="*/ 541 h 1044"/>
                <a:gd name="T14" fmla="*/ 966 w 1199"/>
                <a:gd name="T15" fmla="*/ 400 h 1044"/>
                <a:gd name="T16" fmla="*/ 898 w 1199"/>
                <a:gd name="T17" fmla="*/ 372 h 1044"/>
                <a:gd name="T18" fmla="*/ 856 w 1199"/>
                <a:gd name="T19" fmla="*/ 283 h 1044"/>
                <a:gd name="T20" fmla="*/ 734 w 1199"/>
                <a:gd name="T21" fmla="*/ 137 h 1044"/>
                <a:gd name="T22" fmla="*/ 718 w 1199"/>
                <a:gd name="T23" fmla="*/ 133 h 1044"/>
                <a:gd name="T24" fmla="*/ 722 w 1199"/>
                <a:gd name="T25" fmla="*/ 41 h 1044"/>
                <a:gd name="T26" fmla="*/ 665 w 1199"/>
                <a:gd name="T27" fmla="*/ 0 h 1044"/>
                <a:gd name="T28" fmla="*/ 7 w 1199"/>
                <a:gd name="T29" fmla="*/ 31 h 1044"/>
                <a:gd name="T30" fmla="*/ 60 w 1199"/>
                <a:gd name="T31" fmla="*/ 156 h 1044"/>
                <a:gd name="T32" fmla="*/ 116 w 1199"/>
                <a:gd name="T33" fmla="*/ 176 h 1044"/>
                <a:gd name="T34" fmla="*/ 146 w 1199"/>
                <a:gd name="T35" fmla="*/ 217 h 1044"/>
                <a:gd name="T36" fmla="*/ 117 w 1199"/>
                <a:gd name="T37" fmla="*/ 251 h 1044"/>
                <a:gd name="T38" fmla="*/ 195 w 1199"/>
                <a:gd name="T39" fmla="*/ 351 h 1044"/>
                <a:gd name="T40" fmla="*/ 210 w 1199"/>
                <a:gd name="T41" fmla="*/ 839 h 1044"/>
                <a:gd name="T42" fmla="*/ 222 w 1199"/>
                <a:gd name="T43" fmla="*/ 953 h 1044"/>
                <a:gd name="T44" fmla="*/ 985 w 1199"/>
                <a:gd name="T45" fmla="*/ 908 h 1044"/>
                <a:gd name="T46" fmla="*/ 992 w 1199"/>
                <a:gd name="T47" fmla="*/ 1008 h 1044"/>
                <a:gd name="T48" fmla="*/ 1098 w 1199"/>
                <a:gd name="T49" fmla="*/ 1016 h 1044"/>
                <a:gd name="T50" fmla="*/ 1166 w 1199"/>
                <a:gd name="T51" fmla="*/ 886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99" h="1044">
                  <a:moveTo>
                    <a:pt x="1166" y="886"/>
                  </a:moveTo>
                  <a:cubicBezTo>
                    <a:pt x="1169" y="887"/>
                    <a:pt x="1199" y="830"/>
                    <a:pt x="1180" y="764"/>
                  </a:cubicBezTo>
                  <a:cubicBezTo>
                    <a:pt x="1179" y="762"/>
                    <a:pt x="1159" y="743"/>
                    <a:pt x="1153" y="737"/>
                  </a:cubicBezTo>
                  <a:cubicBezTo>
                    <a:pt x="1132" y="703"/>
                    <a:pt x="1115" y="664"/>
                    <a:pt x="1089" y="630"/>
                  </a:cubicBezTo>
                  <a:cubicBezTo>
                    <a:pt x="1066" y="595"/>
                    <a:pt x="1050" y="604"/>
                    <a:pt x="1025" y="588"/>
                  </a:cubicBezTo>
                  <a:cubicBezTo>
                    <a:pt x="1015" y="578"/>
                    <a:pt x="1014" y="578"/>
                    <a:pt x="1013" y="568"/>
                  </a:cubicBezTo>
                  <a:cubicBezTo>
                    <a:pt x="994" y="559"/>
                    <a:pt x="972" y="553"/>
                    <a:pt x="954" y="541"/>
                  </a:cubicBezTo>
                  <a:cubicBezTo>
                    <a:pt x="933" y="501"/>
                    <a:pt x="968" y="426"/>
                    <a:pt x="966" y="400"/>
                  </a:cubicBezTo>
                  <a:cubicBezTo>
                    <a:pt x="967" y="359"/>
                    <a:pt x="937" y="359"/>
                    <a:pt x="898" y="372"/>
                  </a:cubicBezTo>
                  <a:cubicBezTo>
                    <a:pt x="878" y="363"/>
                    <a:pt x="877" y="327"/>
                    <a:pt x="856" y="283"/>
                  </a:cubicBezTo>
                  <a:cubicBezTo>
                    <a:pt x="791" y="233"/>
                    <a:pt x="743" y="210"/>
                    <a:pt x="734" y="137"/>
                  </a:cubicBezTo>
                  <a:cubicBezTo>
                    <a:pt x="718" y="133"/>
                    <a:pt x="718" y="133"/>
                    <a:pt x="718" y="133"/>
                  </a:cubicBezTo>
                  <a:cubicBezTo>
                    <a:pt x="722" y="41"/>
                    <a:pt x="722" y="41"/>
                    <a:pt x="722" y="41"/>
                  </a:cubicBezTo>
                  <a:cubicBezTo>
                    <a:pt x="706" y="32"/>
                    <a:pt x="684" y="15"/>
                    <a:pt x="665" y="0"/>
                  </a:cubicBezTo>
                  <a:cubicBezTo>
                    <a:pt x="508" y="13"/>
                    <a:pt x="106" y="26"/>
                    <a:pt x="7" y="31"/>
                  </a:cubicBezTo>
                  <a:cubicBezTo>
                    <a:pt x="0" y="93"/>
                    <a:pt x="45" y="86"/>
                    <a:pt x="60" y="156"/>
                  </a:cubicBezTo>
                  <a:cubicBezTo>
                    <a:pt x="65" y="158"/>
                    <a:pt x="102" y="168"/>
                    <a:pt x="116" y="176"/>
                  </a:cubicBezTo>
                  <a:cubicBezTo>
                    <a:pt x="129" y="183"/>
                    <a:pt x="148" y="201"/>
                    <a:pt x="146" y="217"/>
                  </a:cubicBezTo>
                  <a:cubicBezTo>
                    <a:pt x="138" y="227"/>
                    <a:pt x="115" y="241"/>
                    <a:pt x="117" y="251"/>
                  </a:cubicBezTo>
                  <a:cubicBezTo>
                    <a:pt x="127" y="297"/>
                    <a:pt x="195" y="351"/>
                    <a:pt x="195" y="351"/>
                  </a:cubicBezTo>
                  <a:cubicBezTo>
                    <a:pt x="197" y="401"/>
                    <a:pt x="210" y="839"/>
                    <a:pt x="210" y="839"/>
                  </a:cubicBezTo>
                  <a:cubicBezTo>
                    <a:pt x="212" y="927"/>
                    <a:pt x="216" y="941"/>
                    <a:pt x="222" y="953"/>
                  </a:cubicBezTo>
                  <a:cubicBezTo>
                    <a:pt x="316" y="948"/>
                    <a:pt x="608" y="934"/>
                    <a:pt x="985" y="908"/>
                  </a:cubicBezTo>
                  <a:cubicBezTo>
                    <a:pt x="1103" y="943"/>
                    <a:pt x="988" y="972"/>
                    <a:pt x="992" y="1008"/>
                  </a:cubicBezTo>
                  <a:cubicBezTo>
                    <a:pt x="995" y="1044"/>
                    <a:pt x="1057" y="1014"/>
                    <a:pt x="1098" y="1016"/>
                  </a:cubicBezTo>
                  <a:cubicBezTo>
                    <a:pt x="1119" y="956"/>
                    <a:pt x="1097" y="897"/>
                    <a:pt x="1166" y="886"/>
                  </a:cubicBezTo>
                  <a:close/>
                </a:path>
              </a:pathLst>
            </a:custGeom>
            <a:solidFill>
              <a:srgbClr val="9BBB59">
                <a:lumMod val="75000"/>
              </a:srgbClr>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8" name="Freeform 15">
              <a:extLst>
                <a:ext uri="{FF2B5EF4-FFF2-40B4-BE49-F238E27FC236}">
                  <a16:creationId xmlns:a16="http://schemas.microsoft.com/office/drawing/2014/main" id="{6294D850-191B-A92C-4E51-5E93A1C55834}"/>
                </a:ext>
              </a:extLst>
            </p:cNvPr>
            <p:cNvSpPr>
              <a:spLocks/>
            </p:cNvSpPr>
            <p:nvPr/>
          </p:nvSpPr>
          <p:spPr bwMode="auto">
            <a:xfrm>
              <a:off x="3177" y="2227"/>
              <a:ext cx="1020" cy="515"/>
            </a:xfrm>
            <a:custGeom>
              <a:avLst/>
              <a:gdLst>
                <a:gd name="T0" fmla="*/ 1544 w 1549"/>
                <a:gd name="T1" fmla="*/ 771 h 783"/>
                <a:gd name="T2" fmla="*/ 1508 w 1549"/>
                <a:gd name="T3" fmla="*/ 139 h 783"/>
                <a:gd name="T4" fmla="*/ 1497 w 1549"/>
                <a:gd name="T5" fmla="*/ 24 h 783"/>
                <a:gd name="T6" fmla="*/ 742 w 1549"/>
                <a:gd name="T7" fmla="*/ 23 h 783"/>
                <a:gd name="T8" fmla="*/ 183 w 1549"/>
                <a:gd name="T9" fmla="*/ 5 h 783"/>
                <a:gd name="T10" fmla="*/ 11 w 1549"/>
                <a:gd name="T11" fmla="*/ 4 h 783"/>
                <a:gd name="T12" fmla="*/ 0 w 1549"/>
                <a:gd name="T13" fmla="*/ 113 h 783"/>
                <a:gd name="T14" fmla="*/ 536 w 1549"/>
                <a:gd name="T15" fmla="*/ 138 h 783"/>
                <a:gd name="T16" fmla="*/ 533 w 1549"/>
                <a:gd name="T17" fmla="*/ 578 h 783"/>
                <a:gd name="T18" fmla="*/ 659 w 1549"/>
                <a:gd name="T19" fmla="*/ 615 h 783"/>
                <a:gd name="T20" fmla="*/ 909 w 1549"/>
                <a:gd name="T21" fmla="*/ 729 h 783"/>
                <a:gd name="T22" fmla="*/ 1093 w 1549"/>
                <a:gd name="T23" fmla="*/ 719 h 783"/>
                <a:gd name="T24" fmla="*/ 1202 w 1549"/>
                <a:gd name="T25" fmla="*/ 758 h 783"/>
                <a:gd name="T26" fmla="*/ 1413 w 1549"/>
                <a:gd name="T27" fmla="*/ 716 h 783"/>
                <a:gd name="T28" fmla="*/ 1544 w 1549"/>
                <a:gd name="T29" fmla="*/ 771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49" h="783">
                  <a:moveTo>
                    <a:pt x="1544" y="771"/>
                  </a:moveTo>
                  <a:cubicBezTo>
                    <a:pt x="1547" y="728"/>
                    <a:pt x="1549" y="325"/>
                    <a:pt x="1508" y="139"/>
                  </a:cubicBezTo>
                  <a:cubicBezTo>
                    <a:pt x="1493" y="91"/>
                    <a:pt x="1500" y="83"/>
                    <a:pt x="1497" y="24"/>
                  </a:cubicBezTo>
                  <a:cubicBezTo>
                    <a:pt x="1264" y="31"/>
                    <a:pt x="962" y="27"/>
                    <a:pt x="742" y="23"/>
                  </a:cubicBezTo>
                  <a:cubicBezTo>
                    <a:pt x="523" y="19"/>
                    <a:pt x="298" y="12"/>
                    <a:pt x="183" y="5"/>
                  </a:cubicBezTo>
                  <a:cubicBezTo>
                    <a:pt x="134" y="4"/>
                    <a:pt x="80" y="0"/>
                    <a:pt x="11" y="4"/>
                  </a:cubicBezTo>
                  <a:cubicBezTo>
                    <a:pt x="5" y="39"/>
                    <a:pt x="1" y="110"/>
                    <a:pt x="0" y="113"/>
                  </a:cubicBezTo>
                  <a:cubicBezTo>
                    <a:pt x="536" y="138"/>
                    <a:pt x="536" y="138"/>
                    <a:pt x="536" y="138"/>
                  </a:cubicBezTo>
                  <a:cubicBezTo>
                    <a:pt x="529" y="519"/>
                    <a:pt x="531" y="520"/>
                    <a:pt x="533" y="578"/>
                  </a:cubicBezTo>
                  <a:cubicBezTo>
                    <a:pt x="576" y="596"/>
                    <a:pt x="615" y="606"/>
                    <a:pt x="659" y="615"/>
                  </a:cubicBezTo>
                  <a:cubicBezTo>
                    <a:pt x="695" y="703"/>
                    <a:pt x="872" y="639"/>
                    <a:pt x="909" y="729"/>
                  </a:cubicBezTo>
                  <a:cubicBezTo>
                    <a:pt x="1006" y="694"/>
                    <a:pt x="1041" y="783"/>
                    <a:pt x="1093" y="719"/>
                  </a:cubicBezTo>
                  <a:cubicBezTo>
                    <a:pt x="1093" y="719"/>
                    <a:pt x="1152" y="737"/>
                    <a:pt x="1202" y="758"/>
                  </a:cubicBezTo>
                  <a:cubicBezTo>
                    <a:pt x="1300" y="719"/>
                    <a:pt x="1347" y="726"/>
                    <a:pt x="1413" y="716"/>
                  </a:cubicBezTo>
                  <a:cubicBezTo>
                    <a:pt x="1413" y="716"/>
                    <a:pt x="1513" y="780"/>
                    <a:pt x="1544" y="771"/>
                  </a:cubicBezTo>
                  <a:close/>
                </a:path>
              </a:pathLst>
            </a:custGeom>
            <a:solidFill>
              <a:srgbClr val="9BBB59">
                <a:lumMod val="75000"/>
              </a:srgbClr>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9" name="Freeform 16">
              <a:extLst>
                <a:ext uri="{FF2B5EF4-FFF2-40B4-BE49-F238E27FC236}">
                  <a16:creationId xmlns:a16="http://schemas.microsoft.com/office/drawing/2014/main" id="{6AC836CE-9449-45F4-682A-9A08BF0569C5}"/>
                </a:ext>
              </a:extLst>
            </p:cNvPr>
            <p:cNvSpPr>
              <a:spLocks/>
            </p:cNvSpPr>
            <p:nvPr/>
          </p:nvSpPr>
          <p:spPr bwMode="auto">
            <a:xfrm>
              <a:off x="3297" y="1788"/>
              <a:ext cx="866" cy="458"/>
            </a:xfrm>
            <a:custGeom>
              <a:avLst/>
              <a:gdLst>
                <a:gd name="T0" fmla="*/ 5 w 1316"/>
                <a:gd name="T1" fmla="*/ 597 h 697"/>
                <a:gd name="T2" fmla="*/ 37 w 1316"/>
                <a:gd name="T3" fmla="*/ 0 h 697"/>
                <a:gd name="T4" fmla="*/ 733 w 1316"/>
                <a:gd name="T5" fmla="*/ 16 h 697"/>
                <a:gd name="T6" fmla="*/ 1166 w 1316"/>
                <a:gd name="T7" fmla="*/ 13 h 697"/>
                <a:gd name="T8" fmla="*/ 1221 w 1316"/>
                <a:gd name="T9" fmla="*/ 102 h 697"/>
                <a:gd name="T10" fmla="*/ 1301 w 1316"/>
                <a:gd name="T11" fmla="*/ 208 h 697"/>
                <a:gd name="T12" fmla="*/ 1306 w 1316"/>
                <a:gd name="T13" fmla="*/ 287 h 697"/>
                <a:gd name="T14" fmla="*/ 1311 w 1316"/>
                <a:gd name="T15" fmla="*/ 577 h 697"/>
                <a:gd name="T16" fmla="*/ 1315 w 1316"/>
                <a:gd name="T17" fmla="*/ 692 h 697"/>
                <a:gd name="T18" fmla="*/ 0 w 1316"/>
                <a:gd name="T19" fmla="*/ 673 h 697"/>
                <a:gd name="T20" fmla="*/ 5 w 1316"/>
                <a:gd name="T21" fmla="*/ 597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16" h="697">
                  <a:moveTo>
                    <a:pt x="5" y="597"/>
                  </a:moveTo>
                  <a:cubicBezTo>
                    <a:pt x="4" y="624"/>
                    <a:pt x="37" y="0"/>
                    <a:pt x="37" y="0"/>
                  </a:cubicBezTo>
                  <a:cubicBezTo>
                    <a:pt x="212" y="2"/>
                    <a:pt x="492" y="13"/>
                    <a:pt x="733" y="16"/>
                  </a:cubicBezTo>
                  <a:cubicBezTo>
                    <a:pt x="927" y="19"/>
                    <a:pt x="1096" y="11"/>
                    <a:pt x="1166" y="13"/>
                  </a:cubicBezTo>
                  <a:cubicBezTo>
                    <a:pt x="1302" y="51"/>
                    <a:pt x="1239" y="75"/>
                    <a:pt x="1221" y="102"/>
                  </a:cubicBezTo>
                  <a:cubicBezTo>
                    <a:pt x="1221" y="102"/>
                    <a:pt x="1245" y="162"/>
                    <a:pt x="1301" y="208"/>
                  </a:cubicBezTo>
                  <a:cubicBezTo>
                    <a:pt x="1302" y="243"/>
                    <a:pt x="1303" y="268"/>
                    <a:pt x="1306" y="287"/>
                  </a:cubicBezTo>
                  <a:cubicBezTo>
                    <a:pt x="1311" y="577"/>
                    <a:pt x="1311" y="577"/>
                    <a:pt x="1311" y="577"/>
                  </a:cubicBezTo>
                  <a:cubicBezTo>
                    <a:pt x="1311" y="577"/>
                    <a:pt x="1316" y="604"/>
                    <a:pt x="1315" y="692"/>
                  </a:cubicBezTo>
                  <a:cubicBezTo>
                    <a:pt x="927" y="697"/>
                    <a:pt x="357" y="691"/>
                    <a:pt x="0" y="673"/>
                  </a:cubicBezTo>
                  <a:lnTo>
                    <a:pt x="5" y="597"/>
                  </a:lnTo>
                  <a:close/>
                </a:path>
              </a:pathLst>
            </a:custGeom>
            <a:solidFill>
              <a:srgbClr val="9BBB59">
                <a:lumMod val="75000"/>
              </a:srgbClr>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20" name="Freeform 17">
              <a:extLst>
                <a:ext uri="{FF2B5EF4-FFF2-40B4-BE49-F238E27FC236}">
                  <a16:creationId xmlns:a16="http://schemas.microsoft.com/office/drawing/2014/main" id="{4C0D53FF-5049-9AA6-F551-E1417A58FF41}"/>
                </a:ext>
              </a:extLst>
            </p:cNvPr>
            <p:cNvSpPr>
              <a:spLocks/>
            </p:cNvSpPr>
            <p:nvPr/>
          </p:nvSpPr>
          <p:spPr bwMode="auto">
            <a:xfrm>
              <a:off x="2477" y="1578"/>
              <a:ext cx="856" cy="652"/>
            </a:xfrm>
            <a:custGeom>
              <a:avLst/>
              <a:gdLst>
                <a:gd name="T0" fmla="*/ 1074 w 1300"/>
                <a:gd name="T1" fmla="*/ 990 h 992"/>
                <a:gd name="T2" fmla="*/ 0 w 1300"/>
                <a:gd name="T3" fmla="*/ 890 h 992"/>
                <a:gd name="T4" fmla="*/ 113 w 1300"/>
                <a:gd name="T5" fmla="*/ 0 h 992"/>
                <a:gd name="T6" fmla="*/ 950 w 1300"/>
                <a:gd name="T7" fmla="*/ 67 h 992"/>
                <a:gd name="T8" fmla="*/ 1278 w 1300"/>
                <a:gd name="T9" fmla="*/ 93 h 992"/>
                <a:gd name="T10" fmla="*/ 1284 w 1300"/>
                <a:gd name="T11" fmla="*/ 315 h 992"/>
                <a:gd name="T12" fmla="*/ 1246 w 1300"/>
                <a:gd name="T13" fmla="*/ 992 h 992"/>
                <a:gd name="T14" fmla="*/ 1074 w 1300"/>
                <a:gd name="T15" fmla="*/ 990 h 9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0" h="992">
                  <a:moveTo>
                    <a:pt x="1074" y="990"/>
                  </a:moveTo>
                  <a:cubicBezTo>
                    <a:pt x="752" y="959"/>
                    <a:pt x="0" y="890"/>
                    <a:pt x="0" y="890"/>
                  </a:cubicBezTo>
                  <a:cubicBezTo>
                    <a:pt x="31" y="622"/>
                    <a:pt x="73" y="264"/>
                    <a:pt x="113" y="0"/>
                  </a:cubicBezTo>
                  <a:cubicBezTo>
                    <a:pt x="328" y="15"/>
                    <a:pt x="725" y="52"/>
                    <a:pt x="950" y="67"/>
                  </a:cubicBezTo>
                  <a:cubicBezTo>
                    <a:pt x="1014" y="74"/>
                    <a:pt x="1180" y="83"/>
                    <a:pt x="1278" y="93"/>
                  </a:cubicBezTo>
                  <a:cubicBezTo>
                    <a:pt x="1300" y="155"/>
                    <a:pt x="1280" y="287"/>
                    <a:pt x="1284" y="315"/>
                  </a:cubicBezTo>
                  <a:cubicBezTo>
                    <a:pt x="1246" y="992"/>
                    <a:pt x="1246" y="992"/>
                    <a:pt x="1246" y="992"/>
                  </a:cubicBezTo>
                  <a:lnTo>
                    <a:pt x="1074" y="990"/>
                  </a:lnTo>
                  <a:close/>
                </a:path>
              </a:pathLst>
            </a:custGeom>
            <a:solidFill>
              <a:srgbClr val="9BBB59">
                <a:lumMod val="75000"/>
              </a:srgbClr>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21" name="Freeform 18">
              <a:extLst>
                <a:ext uri="{FF2B5EF4-FFF2-40B4-BE49-F238E27FC236}">
                  <a16:creationId xmlns:a16="http://schemas.microsoft.com/office/drawing/2014/main" id="{0473414C-A79A-41B0-DD9F-365AF9EDE965}"/>
                </a:ext>
              </a:extLst>
            </p:cNvPr>
            <p:cNvSpPr>
              <a:spLocks/>
            </p:cNvSpPr>
            <p:nvPr/>
          </p:nvSpPr>
          <p:spPr bwMode="auto">
            <a:xfrm>
              <a:off x="1899" y="1347"/>
              <a:ext cx="653" cy="816"/>
            </a:xfrm>
            <a:custGeom>
              <a:avLst/>
              <a:gdLst>
                <a:gd name="T0" fmla="*/ 988 w 991"/>
                <a:gd name="T1" fmla="*/ 374 h 1240"/>
                <a:gd name="T2" fmla="*/ 877 w 991"/>
                <a:gd name="T3" fmla="*/ 1240 h 1240"/>
                <a:gd name="T4" fmla="*/ 877 w 991"/>
                <a:gd name="T5" fmla="*/ 1240 h 1240"/>
                <a:gd name="T6" fmla="*/ 9 w 991"/>
                <a:gd name="T7" fmla="*/ 1101 h 1240"/>
                <a:gd name="T8" fmla="*/ 192 w 991"/>
                <a:gd name="T9" fmla="*/ 0 h 1240"/>
                <a:gd name="T10" fmla="*/ 687 w 991"/>
                <a:gd name="T11" fmla="*/ 66 h 1240"/>
                <a:gd name="T12" fmla="*/ 662 w 991"/>
                <a:gd name="T13" fmla="*/ 302 h 1240"/>
                <a:gd name="T14" fmla="*/ 991 w 991"/>
                <a:gd name="T15" fmla="*/ 349 h 1240"/>
                <a:gd name="T16" fmla="*/ 988 w 991"/>
                <a:gd name="T17" fmla="*/ 374 h 1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1" h="1240">
                  <a:moveTo>
                    <a:pt x="988" y="374"/>
                  </a:moveTo>
                  <a:cubicBezTo>
                    <a:pt x="947" y="643"/>
                    <a:pt x="908" y="972"/>
                    <a:pt x="877" y="1240"/>
                  </a:cubicBezTo>
                  <a:cubicBezTo>
                    <a:pt x="877" y="1240"/>
                    <a:pt x="877" y="1240"/>
                    <a:pt x="877" y="1240"/>
                  </a:cubicBezTo>
                  <a:cubicBezTo>
                    <a:pt x="877" y="1240"/>
                    <a:pt x="243" y="1168"/>
                    <a:pt x="9" y="1101"/>
                  </a:cubicBezTo>
                  <a:cubicBezTo>
                    <a:pt x="0" y="1044"/>
                    <a:pt x="160" y="188"/>
                    <a:pt x="192" y="0"/>
                  </a:cubicBezTo>
                  <a:cubicBezTo>
                    <a:pt x="190" y="0"/>
                    <a:pt x="684" y="66"/>
                    <a:pt x="687" y="66"/>
                  </a:cubicBezTo>
                  <a:cubicBezTo>
                    <a:pt x="662" y="302"/>
                    <a:pt x="662" y="302"/>
                    <a:pt x="662" y="302"/>
                  </a:cubicBezTo>
                  <a:cubicBezTo>
                    <a:pt x="758" y="320"/>
                    <a:pt x="888" y="329"/>
                    <a:pt x="991" y="349"/>
                  </a:cubicBezTo>
                  <a:lnTo>
                    <a:pt x="988" y="374"/>
                  </a:lnTo>
                  <a:close/>
                </a:path>
              </a:pathLst>
            </a:custGeom>
            <a:solidFill>
              <a:srgbClr val="1F497D"/>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22" name="Freeform 19">
              <a:extLst>
                <a:ext uri="{FF2B5EF4-FFF2-40B4-BE49-F238E27FC236}">
                  <a16:creationId xmlns:a16="http://schemas.microsoft.com/office/drawing/2014/main" id="{551F1B48-1255-6411-6071-746FC21AC137}"/>
                </a:ext>
              </a:extLst>
            </p:cNvPr>
            <p:cNvSpPr>
              <a:spLocks/>
            </p:cNvSpPr>
            <p:nvPr/>
          </p:nvSpPr>
          <p:spPr bwMode="auto">
            <a:xfrm>
              <a:off x="2326" y="951"/>
              <a:ext cx="820" cy="669"/>
            </a:xfrm>
            <a:custGeom>
              <a:avLst/>
              <a:gdLst>
                <a:gd name="T0" fmla="*/ 438 w 1245"/>
                <a:gd name="T1" fmla="*/ 956 h 1017"/>
                <a:gd name="T2" fmla="*/ 1180 w 1245"/>
                <a:gd name="T3" fmla="*/ 1017 h 1017"/>
                <a:gd name="T4" fmla="*/ 1220 w 1245"/>
                <a:gd name="T5" fmla="*/ 576 h 1017"/>
                <a:gd name="T6" fmla="*/ 1245 w 1245"/>
                <a:gd name="T7" fmla="*/ 125 h 1017"/>
                <a:gd name="T8" fmla="*/ 193 w 1245"/>
                <a:gd name="T9" fmla="*/ 35 h 1017"/>
                <a:gd name="T10" fmla="*/ 138 w 1245"/>
                <a:gd name="T11" fmla="*/ 22 h 1017"/>
                <a:gd name="T12" fmla="*/ 124 w 1245"/>
                <a:gd name="T13" fmla="*/ 81 h 1017"/>
                <a:gd name="T14" fmla="*/ 112 w 1245"/>
                <a:gd name="T15" fmla="*/ 99 h 1017"/>
                <a:gd name="T16" fmla="*/ 38 w 1245"/>
                <a:gd name="T17" fmla="*/ 668 h 1017"/>
                <a:gd name="T18" fmla="*/ 18 w 1245"/>
                <a:gd name="T19" fmla="*/ 900 h 1017"/>
                <a:gd name="T20" fmla="*/ 342 w 1245"/>
                <a:gd name="T21" fmla="*/ 952 h 1017"/>
                <a:gd name="T22" fmla="*/ 438 w 1245"/>
                <a:gd name="T23" fmla="*/ 95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5" h="1017">
                  <a:moveTo>
                    <a:pt x="438" y="956"/>
                  </a:moveTo>
                  <a:cubicBezTo>
                    <a:pt x="780" y="992"/>
                    <a:pt x="966" y="1007"/>
                    <a:pt x="1180" y="1017"/>
                  </a:cubicBezTo>
                  <a:cubicBezTo>
                    <a:pt x="1191" y="883"/>
                    <a:pt x="1208" y="709"/>
                    <a:pt x="1220" y="576"/>
                  </a:cubicBezTo>
                  <a:cubicBezTo>
                    <a:pt x="1227" y="444"/>
                    <a:pt x="1235" y="261"/>
                    <a:pt x="1245" y="125"/>
                  </a:cubicBezTo>
                  <a:cubicBezTo>
                    <a:pt x="1018" y="104"/>
                    <a:pt x="623" y="84"/>
                    <a:pt x="193" y="35"/>
                  </a:cubicBezTo>
                  <a:cubicBezTo>
                    <a:pt x="193" y="35"/>
                    <a:pt x="163" y="0"/>
                    <a:pt x="138" y="22"/>
                  </a:cubicBezTo>
                  <a:cubicBezTo>
                    <a:pt x="115" y="47"/>
                    <a:pt x="137" y="48"/>
                    <a:pt x="124" y="81"/>
                  </a:cubicBezTo>
                  <a:cubicBezTo>
                    <a:pt x="112" y="99"/>
                    <a:pt x="103" y="95"/>
                    <a:pt x="112" y="99"/>
                  </a:cubicBezTo>
                  <a:cubicBezTo>
                    <a:pt x="107" y="204"/>
                    <a:pt x="68" y="496"/>
                    <a:pt x="38" y="668"/>
                  </a:cubicBezTo>
                  <a:cubicBezTo>
                    <a:pt x="44" y="710"/>
                    <a:pt x="0" y="868"/>
                    <a:pt x="18" y="900"/>
                  </a:cubicBezTo>
                  <a:cubicBezTo>
                    <a:pt x="111" y="923"/>
                    <a:pt x="302" y="944"/>
                    <a:pt x="342" y="952"/>
                  </a:cubicBezTo>
                  <a:lnTo>
                    <a:pt x="438" y="956"/>
                  </a:lnTo>
                  <a:close/>
                </a:path>
              </a:pathLst>
            </a:custGeom>
            <a:solidFill>
              <a:srgbClr val="1F497D"/>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23" name="Freeform 20">
              <a:extLst>
                <a:ext uri="{FF2B5EF4-FFF2-40B4-BE49-F238E27FC236}">
                  <a16:creationId xmlns:a16="http://schemas.microsoft.com/office/drawing/2014/main" id="{E694BD41-BFD6-F879-40FF-E625E2B2D9F5}"/>
                </a:ext>
              </a:extLst>
            </p:cNvPr>
            <p:cNvSpPr>
              <a:spLocks/>
            </p:cNvSpPr>
            <p:nvPr/>
          </p:nvSpPr>
          <p:spPr bwMode="auto">
            <a:xfrm>
              <a:off x="4933" y="2461"/>
              <a:ext cx="457" cy="722"/>
            </a:xfrm>
            <a:custGeom>
              <a:avLst/>
              <a:gdLst>
                <a:gd name="T0" fmla="*/ 74 w 694"/>
                <a:gd name="T1" fmla="*/ 1076 h 1097"/>
                <a:gd name="T2" fmla="*/ 30 w 694"/>
                <a:gd name="T3" fmla="*/ 50 h 1097"/>
                <a:gd name="T4" fmla="*/ 482 w 694"/>
                <a:gd name="T5" fmla="*/ 0 h 1097"/>
                <a:gd name="T6" fmla="*/ 626 w 694"/>
                <a:gd name="T7" fmla="*/ 488 h 1097"/>
                <a:gd name="T8" fmla="*/ 666 w 694"/>
                <a:gd name="T9" fmla="*/ 531 h 1097"/>
                <a:gd name="T10" fmla="*/ 656 w 694"/>
                <a:gd name="T11" fmla="*/ 690 h 1097"/>
                <a:gd name="T12" fmla="*/ 683 w 694"/>
                <a:gd name="T13" fmla="*/ 752 h 1097"/>
                <a:gd name="T14" fmla="*/ 693 w 694"/>
                <a:gd name="T15" fmla="*/ 875 h 1097"/>
                <a:gd name="T16" fmla="*/ 207 w 694"/>
                <a:gd name="T17" fmla="*/ 929 h 1097"/>
                <a:gd name="T18" fmla="*/ 250 w 694"/>
                <a:gd name="T19" fmla="*/ 1029 h 1097"/>
                <a:gd name="T20" fmla="*/ 246 w 694"/>
                <a:gd name="T21" fmla="*/ 1073 h 1097"/>
                <a:gd name="T22" fmla="*/ 187 w 694"/>
                <a:gd name="T23" fmla="*/ 1097 h 1097"/>
                <a:gd name="T24" fmla="*/ 140 w 694"/>
                <a:gd name="T25" fmla="*/ 1007 h 1097"/>
                <a:gd name="T26" fmla="*/ 112 w 694"/>
                <a:gd name="T27" fmla="*/ 1080 h 1097"/>
                <a:gd name="T28" fmla="*/ 90 w 694"/>
                <a:gd name="T29" fmla="*/ 1078 h 1097"/>
                <a:gd name="T30" fmla="*/ 74 w 694"/>
                <a:gd name="T31" fmla="*/ 1076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4" h="1097">
                  <a:moveTo>
                    <a:pt x="74" y="1076"/>
                  </a:moveTo>
                  <a:cubicBezTo>
                    <a:pt x="0" y="925"/>
                    <a:pt x="37" y="353"/>
                    <a:pt x="30" y="50"/>
                  </a:cubicBezTo>
                  <a:cubicBezTo>
                    <a:pt x="163" y="23"/>
                    <a:pt x="361" y="14"/>
                    <a:pt x="482" y="0"/>
                  </a:cubicBezTo>
                  <a:cubicBezTo>
                    <a:pt x="507" y="89"/>
                    <a:pt x="590" y="331"/>
                    <a:pt x="626" y="488"/>
                  </a:cubicBezTo>
                  <a:cubicBezTo>
                    <a:pt x="643" y="507"/>
                    <a:pt x="652" y="522"/>
                    <a:pt x="666" y="531"/>
                  </a:cubicBezTo>
                  <a:cubicBezTo>
                    <a:pt x="694" y="588"/>
                    <a:pt x="654" y="672"/>
                    <a:pt x="656" y="690"/>
                  </a:cubicBezTo>
                  <a:cubicBezTo>
                    <a:pt x="658" y="705"/>
                    <a:pt x="664" y="716"/>
                    <a:pt x="683" y="752"/>
                  </a:cubicBezTo>
                  <a:cubicBezTo>
                    <a:pt x="679" y="812"/>
                    <a:pt x="693" y="871"/>
                    <a:pt x="693" y="875"/>
                  </a:cubicBezTo>
                  <a:cubicBezTo>
                    <a:pt x="693" y="881"/>
                    <a:pt x="207" y="929"/>
                    <a:pt x="207" y="929"/>
                  </a:cubicBezTo>
                  <a:cubicBezTo>
                    <a:pt x="207" y="976"/>
                    <a:pt x="251" y="976"/>
                    <a:pt x="250" y="1029"/>
                  </a:cubicBezTo>
                  <a:cubicBezTo>
                    <a:pt x="263" y="1076"/>
                    <a:pt x="248" y="1030"/>
                    <a:pt x="246" y="1073"/>
                  </a:cubicBezTo>
                  <a:cubicBezTo>
                    <a:pt x="229" y="1092"/>
                    <a:pt x="187" y="1097"/>
                    <a:pt x="187" y="1097"/>
                  </a:cubicBezTo>
                  <a:cubicBezTo>
                    <a:pt x="187" y="1097"/>
                    <a:pt x="161" y="1028"/>
                    <a:pt x="140" y="1007"/>
                  </a:cubicBezTo>
                  <a:cubicBezTo>
                    <a:pt x="120" y="1025"/>
                    <a:pt x="127" y="1071"/>
                    <a:pt x="112" y="1080"/>
                  </a:cubicBezTo>
                  <a:cubicBezTo>
                    <a:pt x="98" y="1089"/>
                    <a:pt x="101" y="1082"/>
                    <a:pt x="90" y="1078"/>
                  </a:cubicBezTo>
                  <a:lnTo>
                    <a:pt x="74" y="1076"/>
                  </a:lnTo>
                  <a:close/>
                </a:path>
              </a:pathLst>
            </a:custGeom>
            <a:solidFill>
              <a:srgbClr val="9BBB59">
                <a:lumMod val="75000"/>
              </a:srgbClr>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24" name="Freeform 21">
              <a:extLst>
                <a:ext uri="{FF2B5EF4-FFF2-40B4-BE49-F238E27FC236}">
                  <a16:creationId xmlns:a16="http://schemas.microsoft.com/office/drawing/2014/main" id="{C318F65B-4C08-C2AC-3368-AD83F05C1BAE}"/>
                </a:ext>
              </a:extLst>
            </p:cNvPr>
            <p:cNvSpPr>
              <a:spLocks/>
            </p:cNvSpPr>
            <p:nvPr/>
          </p:nvSpPr>
          <p:spPr bwMode="auto">
            <a:xfrm>
              <a:off x="4561" y="2493"/>
              <a:ext cx="420" cy="723"/>
            </a:xfrm>
            <a:custGeom>
              <a:avLst/>
              <a:gdLst>
                <a:gd name="T0" fmla="*/ 409 w 638"/>
                <a:gd name="T1" fmla="*/ 1098 h 1098"/>
                <a:gd name="T2" fmla="*/ 638 w 638"/>
                <a:gd name="T3" fmla="*/ 1026 h 1098"/>
                <a:gd name="T4" fmla="*/ 593 w 638"/>
                <a:gd name="T5" fmla="*/ 0 h 1098"/>
                <a:gd name="T6" fmla="*/ 248 w 638"/>
                <a:gd name="T7" fmla="*/ 24 h 1098"/>
                <a:gd name="T8" fmla="*/ 233 w 638"/>
                <a:gd name="T9" fmla="*/ 11 h 1098"/>
                <a:gd name="T10" fmla="*/ 99 w 638"/>
                <a:gd name="T11" fmla="*/ 212 h 1098"/>
                <a:gd name="T12" fmla="*/ 55 w 638"/>
                <a:gd name="T13" fmla="*/ 357 h 1098"/>
                <a:gd name="T14" fmla="*/ 63 w 638"/>
                <a:gd name="T15" fmla="*/ 488 h 1098"/>
                <a:gd name="T16" fmla="*/ 111 w 638"/>
                <a:gd name="T17" fmla="*/ 646 h 1098"/>
                <a:gd name="T18" fmla="*/ 11 w 638"/>
                <a:gd name="T19" fmla="*/ 933 h 1098"/>
                <a:gd name="T20" fmla="*/ 363 w 638"/>
                <a:gd name="T21" fmla="*/ 920 h 1098"/>
                <a:gd name="T22" fmla="*/ 396 w 638"/>
                <a:gd name="T23" fmla="*/ 1061 h 1098"/>
                <a:gd name="T24" fmla="*/ 409 w 638"/>
                <a:gd name="T25" fmla="*/ 1098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8" h="1098">
                  <a:moveTo>
                    <a:pt x="409" y="1098"/>
                  </a:moveTo>
                  <a:cubicBezTo>
                    <a:pt x="481" y="1029"/>
                    <a:pt x="609" y="1034"/>
                    <a:pt x="638" y="1026"/>
                  </a:cubicBezTo>
                  <a:cubicBezTo>
                    <a:pt x="564" y="863"/>
                    <a:pt x="601" y="69"/>
                    <a:pt x="593" y="0"/>
                  </a:cubicBezTo>
                  <a:cubicBezTo>
                    <a:pt x="488" y="6"/>
                    <a:pt x="355" y="16"/>
                    <a:pt x="248" y="24"/>
                  </a:cubicBezTo>
                  <a:cubicBezTo>
                    <a:pt x="242" y="24"/>
                    <a:pt x="242" y="16"/>
                    <a:pt x="233" y="11"/>
                  </a:cubicBezTo>
                  <a:cubicBezTo>
                    <a:pt x="165" y="24"/>
                    <a:pt x="156" y="160"/>
                    <a:pt x="99" y="212"/>
                  </a:cubicBezTo>
                  <a:cubicBezTo>
                    <a:pt x="105" y="241"/>
                    <a:pt x="55" y="253"/>
                    <a:pt x="55" y="357"/>
                  </a:cubicBezTo>
                  <a:cubicBezTo>
                    <a:pt x="76" y="440"/>
                    <a:pt x="62" y="491"/>
                    <a:pt x="63" y="488"/>
                  </a:cubicBezTo>
                  <a:cubicBezTo>
                    <a:pt x="76" y="554"/>
                    <a:pt x="104" y="620"/>
                    <a:pt x="111" y="646"/>
                  </a:cubicBezTo>
                  <a:cubicBezTo>
                    <a:pt x="102" y="677"/>
                    <a:pt x="0" y="805"/>
                    <a:pt x="11" y="933"/>
                  </a:cubicBezTo>
                  <a:cubicBezTo>
                    <a:pt x="11" y="933"/>
                    <a:pt x="358" y="911"/>
                    <a:pt x="363" y="920"/>
                  </a:cubicBezTo>
                  <a:cubicBezTo>
                    <a:pt x="342" y="982"/>
                    <a:pt x="372" y="1009"/>
                    <a:pt x="396" y="1061"/>
                  </a:cubicBezTo>
                  <a:lnTo>
                    <a:pt x="409" y="1098"/>
                  </a:lnTo>
                  <a:close/>
                </a:path>
              </a:pathLst>
            </a:custGeom>
            <a:solidFill>
              <a:sysClr val="window" lastClr="FFFFFF"/>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25" name="Freeform 22">
              <a:extLst>
                <a:ext uri="{FF2B5EF4-FFF2-40B4-BE49-F238E27FC236}">
                  <a16:creationId xmlns:a16="http://schemas.microsoft.com/office/drawing/2014/main" id="{BF6921A2-8600-B3C7-B187-AFC31E559993}"/>
                </a:ext>
              </a:extLst>
            </p:cNvPr>
            <p:cNvSpPr>
              <a:spLocks/>
            </p:cNvSpPr>
            <p:nvPr/>
          </p:nvSpPr>
          <p:spPr bwMode="auto">
            <a:xfrm>
              <a:off x="4246" y="2814"/>
              <a:ext cx="669" cy="595"/>
            </a:xfrm>
            <a:custGeom>
              <a:avLst/>
              <a:gdLst>
                <a:gd name="T0" fmla="*/ 832 w 1016"/>
                <a:gd name="T1" fmla="*/ 667 h 904"/>
                <a:gd name="T2" fmla="*/ 785 w 1016"/>
                <a:gd name="T3" fmla="*/ 636 h 904"/>
                <a:gd name="T4" fmla="*/ 806 w 1016"/>
                <a:gd name="T5" fmla="*/ 597 h 904"/>
                <a:gd name="T6" fmla="*/ 845 w 1016"/>
                <a:gd name="T7" fmla="*/ 589 h 904"/>
                <a:gd name="T8" fmla="*/ 886 w 1016"/>
                <a:gd name="T9" fmla="*/ 611 h 904"/>
                <a:gd name="T10" fmla="*/ 841 w 1016"/>
                <a:gd name="T11" fmla="*/ 435 h 904"/>
                <a:gd name="T12" fmla="*/ 486 w 1016"/>
                <a:gd name="T13" fmla="*/ 443 h 904"/>
                <a:gd name="T14" fmla="*/ 497 w 1016"/>
                <a:gd name="T15" fmla="*/ 351 h 904"/>
                <a:gd name="T16" fmla="*/ 589 w 1016"/>
                <a:gd name="T17" fmla="*/ 162 h 904"/>
                <a:gd name="T18" fmla="*/ 568 w 1016"/>
                <a:gd name="T19" fmla="*/ 92 h 904"/>
                <a:gd name="T20" fmla="*/ 542 w 1016"/>
                <a:gd name="T21" fmla="*/ 0 h 904"/>
                <a:gd name="T22" fmla="*/ 7 w 1016"/>
                <a:gd name="T23" fmla="*/ 20 h 904"/>
                <a:gd name="T24" fmla="*/ 56 w 1016"/>
                <a:gd name="T25" fmla="*/ 301 h 904"/>
                <a:gd name="T26" fmla="*/ 110 w 1016"/>
                <a:gd name="T27" fmla="*/ 461 h 904"/>
                <a:gd name="T28" fmla="*/ 97 w 1016"/>
                <a:gd name="T29" fmla="*/ 688 h 904"/>
                <a:gd name="T30" fmla="*/ 66 w 1016"/>
                <a:gd name="T31" fmla="*/ 710 h 904"/>
                <a:gd name="T32" fmla="*/ 61 w 1016"/>
                <a:gd name="T33" fmla="*/ 752 h 904"/>
                <a:gd name="T34" fmla="*/ 166 w 1016"/>
                <a:gd name="T35" fmla="*/ 729 h 904"/>
                <a:gd name="T36" fmla="*/ 404 w 1016"/>
                <a:gd name="T37" fmla="*/ 766 h 904"/>
                <a:gd name="T38" fmla="*/ 460 w 1016"/>
                <a:gd name="T39" fmla="*/ 730 h 904"/>
                <a:gd name="T40" fmla="*/ 497 w 1016"/>
                <a:gd name="T41" fmla="*/ 738 h 904"/>
                <a:gd name="T42" fmla="*/ 569 w 1016"/>
                <a:gd name="T43" fmla="*/ 787 h 904"/>
                <a:gd name="T44" fmla="*/ 596 w 1016"/>
                <a:gd name="T45" fmla="*/ 834 h 904"/>
                <a:gd name="T46" fmla="*/ 698 w 1016"/>
                <a:gd name="T47" fmla="*/ 850 h 904"/>
                <a:gd name="T48" fmla="*/ 804 w 1016"/>
                <a:gd name="T49" fmla="*/ 845 h 904"/>
                <a:gd name="T50" fmla="*/ 831 w 1016"/>
                <a:gd name="T51" fmla="*/ 793 h 904"/>
                <a:gd name="T52" fmla="*/ 893 w 1016"/>
                <a:gd name="T53" fmla="*/ 801 h 904"/>
                <a:gd name="T54" fmla="*/ 1002 w 1016"/>
                <a:gd name="T55" fmla="*/ 818 h 904"/>
                <a:gd name="T56" fmla="*/ 893 w 1016"/>
                <a:gd name="T57" fmla="*/ 755 h 904"/>
                <a:gd name="T58" fmla="*/ 878 w 1016"/>
                <a:gd name="T59" fmla="*/ 752 h 904"/>
                <a:gd name="T60" fmla="*/ 855 w 1016"/>
                <a:gd name="T61" fmla="*/ 736 h 904"/>
                <a:gd name="T62" fmla="*/ 844 w 1016"/>
                <a:gd name="T63" fmla="*/ 714 h 904"/>
                <a:gd name="T64" fmla="*/ 887 w 1016"/>
                <a:gd name="T65" fmla="*/ 654 h 904"/>
                <a:gd name="T66" fmla="*/ 832 w 1016"/>
                <a:gd name="T67" fmla="*/ 667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6" h="904">
                  <a:moveTo>
                    <a:pt x="832" y="667"/>
                  </a:moveTo>
                  <a:cubicBezTo>
                    <a:pt x="821" y="675"/>
                    <a:pt x="802" y="670"/>
                    <a:pt x="785" y="636"/>
                  </a:cubicBezTo>
                  <a:cubicBezTo>
                    <a:pt x="794" y="617"/>
                    <a:pt x="808" y="600"/>
                    <a:pt x="806" y="597"/>
                  </a:cubicBezTo>
                  <a:cubicBezTo>
                    <a:pt x="802" y="587"/>
                    <a:pt x="866" y="597"/>
                    <a:pt x="845" y="589"/>
                  </a:cubicBezTo>
                  <a:cubicBezTo>
                    <a:pt x="841" y="575"/>
                    <a:pt x="889" y="627"/>
                    <a:pt x="886" y="611"/>
                  </a:cubicBezTo>
                  <a:cubicBezTo>
                    <a:pt x="873" y="550"/>
                    <a:pt x="815" y="492"/>
                    <a:pt x="841" y="435"/>
                  </a:cubicBezTo>
                  <a:cubicBezTo>
                    <a:pt x="821" y="414"/>
                    <a:pt x="544" y="456"/>
                    <a:pt x="486" y="443"/>
                  </a:cubicBezTo>
                  <a:cubicBezTo>
                    <a:pt x="485" y="397"/>
                    <a:pt x="489" y="376"/>
                    <a:pt x="497" y="351"/>
                  </a:cubicBezTo>
                  <a:cubicBezTo>
                    <a:pt x="524" y="275"/>
                    <a:pt x="589" y="162"/>
                    <a:pt x="589" y="162"/>
                  </a:cubicBezTo>
                  <a:cubicBezTo>
                    <a:pt x="589" y="162"/>
                    <a:pt x="581" y="116"/>
                    <a:pt x="568" y="92"/>
                  </a:cubicBezTo>
                  <a:cubicBezTo>
                    <a:pt x="551" y="60"/>
                    <a:pt x="549" y="21"/>
                    <a:pt x="542" y="0"/>
                  </a:cubicBezTo>
                  <a:cubicBezTo>
                    <a:pt x="383" y="3"/>
                    <a:pt x="12" y="15"/>
                    <a:pt x="7" y="20"/>
                  </a:cubicBezTo>
                  <a:cubicBezTo>
                    <a:pt x="0" y="293"/>
                    <a:pt x="56" y="301"/>
                    <a:pt x="56" y="301"/>
                  </a:cubicBezTo>
                  <a:cubicBezTo>
                    <a:pt x="62" y="360"/>
                    <a:pt x="110" y="417"/>
                    <a:pt x="110" y="461"/>
                  </a:cubicBezTo>
                  <a:cubicBezTo>
                    <a:pt x="110" y="461"/>
                    <a:pt x="71" y="664"/>
                    <a:pt x="97" y="688"/>
                  </a:cubicBezTo>
                  <a:cubicBezTo>
                    <a:pt x="75" y="705"/>
                    <a:pt x="69" y="708"/>
                    <a:pt x="66" y="710"/>
                  </a:cubicBezTo>
                  <a:cubicBezTo>
                    <a:pt x="51" y="734"/>
                    <a:pt x="61" y="752"/>
                    <a:pt x="61" y="752"/>
                  </a:cubicBezTo>
                  <a:cubicBezTo>
                    <a:pt x="89" y="752"/>
                    <a:pt x="127" y="745"/>
                    <a:pt x="166" y="729"/>
                  </a:cubicBezTo>
                  <a:cubicBezTo>
                    <a:pt x="251" y="755"/>
                    <a:pt x="344" y="804"/>
                    <a:pt x="404" y="766"/>
                  </a:cubicBezTo>
                  <a:cubicBezTo>
                    <a:pt x="392" y="719"/>
                    <a:pt x="440" y="717"/>
                    <a:pt x="460" y="730"/>
                  </a:cubicBezTo>
                  <a:cubicBezTo>
                    <a:pt x="477" y="729"/>
                    <a:pt x="497" y="738"/>
                    <a:pt x="497" y="738"/>
                  </a:cubicBezTo>
                  <a:cubicBezTo>
                    <a:pt x="510" y="777"/>
                    <a:pt x="543" y="765"/>
                    <a:pt x="569" y="787"/>
                  </a:cubicBezTo>
                  <a:cubicBezTo>
                    <a:pt x="584" y="820"/>
                    <a:pt x="596" y="831"/>
                    <a:pt x="596" y="834"/>
                  </a:cubicBezTo>
                  <a:cubicBezTo>
                    <a:pt x="627" y="856"/>
                    <a:pt x="657" y="857"/>
                    <a:pt x="698" y="850"/>
                  </a:cubicBezTo>
                  <a:cubicBezTo>
                    <a:pt x="700" y="838"/>
                    <a:pt x="691" y="789"/>
                    <a:pt x="804" y="845"/>
                  </a:cubicBezTo>
                  <a:cubicBezTo>
                    <a:pt x="839" y="818"/>
                    <a:pt x="799" y="764"/>
                    <a:pt x="831" y="793"/>
                  </a:cubicBezTo>
                  <a:cubicBezTo>
                    <a:pt x="859" y="818"/>
                    <a:pt x="864" y="776"/>
                    <a:pt x="893" y="801"/>
                  </a:cubicBezTo>
                  <a:cubicBezTo>
                    <a:pt x="1016" y="904"/>
                    <a:pt x="999" y="822"/>
                    <a:pt x="1002" y="818"/>
                  </a:cubicBezTo>
                  <a:cubicBezTo>
                    <a:pt x="1013" y="803"/>
                    <a:pt x="893" y="755"/>
                    <a:pt x="893" y="755"/>
                  </a:cubicBezTo>
                  <a:cubicBezTo>
                    <a:pt x="893" y="755"/>
                    <a:pt x="882" y="767"/>
                    <a:pt x="878" y="752"/>
                  </a:cubicBezTo>
                  <a:cubicBezTo>
                    <a:pt x="861" y="737"/>
                    <a:pt x="855" y="736"/>
                    <a:pt x="855" y="736"/>
                  </a:cubicBezTo>
                  <a:cubicBezTo>
                    <a:pt x="855" y="736"/>
                    <a:pt x="844" y="743"/>
                    <a:pt x="844" y="714"/>
                  </a:cubicBezTo>
                  <a:cubicBezTo>
                    <a:pt x="831" y="675"/>
                    <a:pt x="913" y="664"/>
                    <a:pt x="887" y="654"/>
                  </a:cubicBezTo>
                  <a:cubicBezTo>
                    <a:pt x="862" y="656"/>
                    <a:pt x="847" y="665"/>
                    <a:pt x="832" y="667"/>
                  </a:cubicBezTo>
                  <a:close/>
                </a:path>
              </a:pathLst>
            </a:custGeom>
            <a:solidFill>
              <a:srgbClr val="9BBB59">
                <a:lumMod val="75000"/>
              </a:srgbClr>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26" name="Freeform 23">
              <a:extLst>
                <a:ext uri="{FF2B5EF4-FFF2-40B4-BE49-F238E27FC236}">
                  <a16:creationId xmlns:a16="http://schemas.microsoft.com/office/drawing/2014/main" id="{441EA363-C29C-FF21-6C27-3049ADFBFAA8}"/>
                </a:ext>
              </a:extLst>
            </p:cNvPr>
            <p:cNvSpPr>
              <a:spLocks/>
            </p:cNvSpPr>
            <p:nvPr/>
          </p:nvSpPr>
          <p:spPr bwMode="auto">
            <a:xfrm>
              <a:off x="2681" y="2302"/>
              <a:ext cx="1641" cy="1598"/>
            </a:xfrm>
            <a:custGeom>
              <a:avLst/>
              <a:gdLst>
                <a:gd name="T0" fmla="*/ 2162 w 2493"/>
                <a:gd name="T1" fmla="*/ 599 h 2428"/>
                <a:gd name="T2" fmla="*/ 2295 w 2493"/>
                <a:gd name="T3" fmla="*/ 659 h 2428"/>
                <a:gd name="T4" fmla="*/ 2343 w 2493"/>
                <a:gd name="T5" fmla="*/ 675 h 2428"/>
                <a:gd name="T6" fmla="*/ 2384 w 2493"/>
                <a:gd name="T7" fmla="*/ 799 h 2428"/>
                <a:gd name="T8" fmla="*/ 2434 w 2493"/>
                <a:gd name="T9" fmla="*/ 1077 h 2428"/>
                <a:gd name="T10" fmla="*/ 2462 w 2493"/>
                <a:gd name="T11" fmla="*/ 1160 h 2428"/>
                <a:gd name="T12" fmla="*/ 2488 w 2493"/>
                <a:gd name="T13" fmla="*/ 1243 h 2428"/>
                <a:gd name="T14" fmla="*/ 2472 w 2493"/>
                <a:gd name="T15" fmla="*/ 1469 h 2428"/>
                <a:gd name="T16" fmla="*/ 2437 w 2493"/>
                <a:gd name="T17" fmla="*/ 1529 h 2428"/>
                <a:gd name="T18" fmla="*/ 2285 w 2493"/>
                <a:gd name="T19" fmla="*/ 1591 h 2428"/>
                <a:gd name="T20" fmla="*/ 2244 w 2493"/>
                <a:gd name="T21" fmla="*/ 1639 h 2428"/>
                <a:gd name="T22" fmla="*/ 2173 w 2493"/>
                <a:gd name="T23" fmla="*/ 1704 h 2428"/>
                <a:gd name="T24" fmla="*/ 2098 w 2493"/>
                <a:gd name="T25" fmla="*/ 1759 h 2428"/>
                <a:gd name="T26" fmla="*/ 2002 w 2493"/>
                <a:gd name="T27" fmla="*/ 1802 h 2428"/>
                <a:gd name="T28" fmla="*/ 1946 w 2493"/>
                <a:gd name="T29" fmla="*/ 1843 h 2428"/>
                <a:gd name="T30" fmla="*/ 1962 w 2493"/>
                <a:gd name="T31" fmla="*/ 1850 h 2428"/>
                <a:gd name="T32" fmla="*/ 1842 w 2493"/>
                <a:gd name="T33" fmla="*/ 1957 h 2428"/>
                <a:gd name="T34" fmla="*/ 1805 w 2493"/>
                <a:gd name="T35" fmla="*/ 1968 h 2428"/>
                <a:gd name="T36" fmla="*/ 1798 w 2493"/>
                <a:gd name="T37" fmla="*/ 2025 h 2428"/>
                <a:gd name="T38" fmla="*/ 1782 w 2493"/>
                <a:gd name="T39" fmla="*/ 2024 h 2428"/>
                <a:gd name="T40" fmla="*/ 1757 w 2493"/>
                <a:gd name="T41" fmla="*/ 2082 h 2428"/>
                <a:gd name="T42" fmla="*/ 1771 w 2493"/>
                <a:gd name="T43" fmla="*/ 2076 h 2428"/>
                <a:gd name="T44" fmla="*/ 1765 w 2493"/>
                <a:gd name="T45" fmla="*/ 2129 h 2428"/>
                <a:gd name="T46" fmla="*/ 1794 w 2493"/>
                <a:gd name="T47" fmla="*/ 2361 h 2428"/>
                <a:gd name="T48" fmla="*/ 1818 w 2493"/>
                <a:gd name="T49" fmla="*/ 2392 h 2428"/>
                <a:gd name="T50" fmla="*/ 1792 w 2493"/>
                <a:gd name="T51" fmla="*/ 2410 h 2428"/>
                <a:gd name="T52" fmla="*/ 1722 w 2493"/>
                <a:gd name="T53" fmla="*/ 2419 h 2428"/>
                <a:gd name="T54" fmla="*/ 1711 w 2493"/>
                <a:gd name="T55" fmla="*/ 2400 h 2428"/>
                <a:gd name="T56" fmla="*/ 1722 w 2493"/>
                <a:gd name="T57" fmla="*/ 2398 h 2428"/>
                <a:gd name="T58" fmla="*/ 1578 w 2493"/>
                <a:gd name="T59" fmla="*/ 2361 h 2428"/>
                <a:gd name="T60" fmla="*/ 1398 w 2493"/>
                <a:gd name="T61" fmla="*/ 2262 h 2428"/>
                <a:gd name="T62" fmla="*/ 1339 w 2493"/>
                <a:gd name="T63" fmla="*/ 2123 h 2428"/>
                <a:gd name="T64" fmla="*/ 1314 w 2493"/>
                <a:gd name="T65" fmla="*/ 2024 h 2428"/>
                <a:gd name="T66" fmla="*/ 1244 w 2493"/>
                <a:gd name="T67" fmla="*/ 1947 h 2428"/>
                <a:gd name="T68" fmla="*/ 1224 w 2493"/>
                <a:gd name="T69" fmla="*/ 1889 h 2428"/>
                <a:gd name="T70" fmla="*/ 1095 w 2493"/>
                <a:gd name="T71" fmla="*/ 1666 h 2428"/>
                <a:gd name="T72" fmla="*/ 966 w 2493"/>
                <a:gd name="T73" fmla="*/ 1515 h 2428"/>
                <a:gd name="T74" fmla="*/ 743 w 2493"/>
                <a:gd name="T75" fmla="*/ 1513 h 2428"/>
                <a:gd name="T76" fmla="*/ 611 w 2493"/>
                <a:gd name="T77" fmla="*/ 1667 h 2428"/>
                <a:gd name="T78" fmla="*/ 336 w 2493"/>
                <a:gd name="T79" fmla="*/ 1426 h 2428"/>
                <a:gd name="T80" fmla="*/ 291 w 2493"/>
                <a:gd name="T81" fmla="*/ 1273 h 2428"/>
                <a:gd name="T82" fmla="*/ 32 w 2493"/>
                <a:gd name="T83" fmla="*/ 1008 h 2428"/>
                <a:gd name="T84" fmla="*/ 1 w 2493"/>
                <a:gd name="T85" fmla="*/ 1003 h 2428"/>
                <a:gd name="T86" fmla="*/ 8 w 2493"/>
                <a:gd name="T87" fmla="*/ 959 h 2428"/>
                <a:gd name="T88" fmla="*/ 680 w 2493"/>
                <a:gd name="T89" fmla="*/ 986 h 2428"/>
                <a:gd name="T90" fmla="*/ 750 w 2493"/>
                <a:gd name="T91" fmla="*/ 59 h 2428"/>
                <a:gd name="T92" fmla="*/ 754 w 2493"/>
                <a:gd name="T93" fmla="*/ 0 h 2428"/>
                <a:gd name="T94" fmla="*/ 1287 w 2493"/>
                <a:gd name="T95" fmla="*/ 22 h 2428"/>
                <a:gd name="T96" fmla="*/ 1285 w 2493"/>
                <a:gd name="T97" fmla="*/ 460 h 2428"/>
                <a:gd name="T98" fmla="*/ 1415 w 2493"/>
                <a:gd name="T99" fmla="*/ 501 h 2428"/>
                <a:gd name="T100" fmla="*/ 1530 w 2493"/>
                <a:gd name="T101" fmla="*/ 554 h 2428"/>
                <a:gd name="T102" fmla="*/ 1663 w 2493"/>
                <a:gd name="T103" fmla="*/ 615 h 2428"/>
                <a:gd name="T104" fmla="*/ 1814 w 2493"/>
                <a:gd name="T105" fmla="*/ 626 h 2428"/>
                <a:gd name="T106" fmla="*/ 1852 w 2493"/>
                <a:gd name="T107" fmla="*/ 606 h 2428"/>
                <a:gd name="T108" fmla="*/ 1956 w 2493"/>
                <a:gd name="T109" fmla="*/ 646 h 2428"/>
                <a:gd name="T110" fmla="*/ 2162 w 2493"/>
                <a:gd name="T111" fmla="*/ 599 h 2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3" h="2428">
                  <a:moveTo>
                    <a:pt x="2162" y="599"/>
                  </a:moveTo>
                  <a:cubicBezTo>
                    <a:pt x="2171" y="597"/>
                    <a:pt x="2248" y="658"/>
                    <a:pt x="2295" y="659"/>
                  </a:cubicBezTo>
                  <a:cubicBezTo>
                    <a:pt x="2308" y="682"/>
                    <a:pt x="2304" y="673"/>
                    <a:pt x="2343" y="675"/>
                  </a:cubicBezTo>
                  <a:cubicBezTo>
                    <a:pt x="2382" y="678"/>
                    <a:pt x="2375" y="656"/>
                    <a:pt x="2384" y="799"/>
                  </a:cubicBezTo>
                  <a:cubicBezTo>
                    <a:pt x="2388" y="867"/>
                    <a:pt x="2371" y="1030"/>
                    <a:pt x="2434" y="1077"/>
                  </a:cubicBezTo>
                  <a:cubicBezTo>
                    <a:pt x="2434" y="1077"/>
                    <a:pt x="2437" y="1127"/>
                    <a:pt x="2462" y="1160"/>
                  </a:cubicBezTo>
                  <a:cubicBezTo>
                    <a:pt x="2467" y="1166"/>
                    <a:pt x="2493" y="1218"/>
                    <a:pt x="2488" y="1243"/>
                  </a:cubicBezTo>
                  <a:cubicBezTo>
                    <a:pt x="2450" y="1447"/>
                    <a:pt x="2472" y="1469"/>
                    <a:pt x="2472" y="1469"/>
                  </a:cubicBezTo>
                  <a:cubicBezTo>
                    <a:pt x="2424" y="1492"/>
                    <a:pt x="2441" y="1524"/>
                    <a:pt x="2437" y="1529"/>
                  </a:cubicBezTo>
                  <a:cubicBezTo>
                    <a:pt x="2419" y="1547"/>
                    <a:pt x="2285" y="1591"/>
                    <a:pt x="2285" y="1591"/>
                  </a:cubicBezTo>
                  <a:cubicBezTo>
                    <a:pt x="2285" y="1591"/>
                    <a:pt x="2269" y="1628"/>
                    <a:pt x="2244" y="1639"/>
                  </a:cubicBezTo>
                  <a:cubicBezTo>
                    <a:pt x="2173" y="1704"/>
                    <a:pt x="2173" y="1704"/>
                    <a:pt x="2173" y="1704"/>
                  </a:cubicBezTo>
                  <a:cubicBezTo>
                    <a:pt x="2098" y="1759"/>
                    <a:pt x="2098" y="1759"/>
                    <a:pt x="2098" y="1759"/>
                  </a:cubicBezTo>
                  <a:cubicBezTo>
                    <a:pt x="2002" y="1802"/>
                    <a:pt x="2002" y="1802"/>
                    <a:pt x="2002" y="1802"/>
                  </a:cubicBezTo>
                  <a:cubicBezTo>
                    <a:pt x="1975" y="1829"/>
                    <a:pt x="1946" y="1843"/>
                    <a:pt x="1946" y="1843"/>
                  </a:cubicBezTo>
                  <a:cubicBezTo>
                    <a:pt x="1944" y="1837"/>
                    <a:pt x="1951" y="1843"/>
                    <a:pt x="1962" y="1850"/>
                  </a:cubicBezTo>
                  <a:cubicBezTo>
                    <a:pt x="1928" y="1878"/>
                    <a:pt x="1854" y="1917"/>
                    <a:pt x="1842" y="1957"/>
                  </a:cubicBezTo>
                  <a:cubicBezTo>
                    <a:pt x="1834" y="1944"/>
                    <a:pt x="1809" y="1961"/>
                    <a:pt x="1805" y="1968"/>
                  </a:cubicBezTo>
                  <a:cubicBezTo>
                    <a:pt x="1834" y="1982"/>
                    <a:pt x="1808" y="2008"/>
                    <a:pt x="1798" y="2025"/>
                  </a:cubicBezTo>
                  <a:cubicBezTo>
                    <a:pt x="1782" y="2024"/>
                    <a:pt x="1782" y="2024"/>
                    <a:pt x="1782" y="2024"/>
                  </a:cubicBezTo>
                  <a:cubicBezTo>
                    <a:pt x="1757" y="2082"/>
                    <a:pt x="1757" y="2082"/>
                    <a:pt x="1757" y="2082"/>
                  </a:cubicBezTo>
                  <a:cubicBezTo>
                    <a:pt x="1771" y="2076"/>
                    <a:pt x="1771" y="2076"/>
                    <a:pt x="1771" y="2076"/>
                  </a:cubicBezTo>
                  <a:cubicBezTo>
                    <a:pt x="1771" y="2076"/>
                    <a:pt x="1765" y="2114"/>
                    <a:pt x="1765" y="2129"/>
                  </a:cubicBezTo>
                  <a:cubicBezTo>
                    <a:pt x="1767" y="2171"/>
                    <a:pt x="1815" y="2311"/>
                    <a:pt x="1794" y="2361"/>
                  </a:cubicBezTo>
                  <a:cubicBezTo>
                    <a:pt x="1835" y="2355"/>
                    <a:pt x="1818" y="2392"/>
                    <a:pt x="1818" y="2392"/>
                  </a:cubicBezTo>
                  <a:cubicBezTo>
                    <a:pt x="1810" y="2405"/>
                    <a:pt x="1815" y="2418"/>
                    <a:pt x="1792" y="2410"/>
                  </a:cubicBezTo>
                  <a:cubicBezTo>
                    <a:pt x="1781" y="2416"/>
                    <a:pt x="1746" y="2428"/>
                    <a:pt x="1722" y="2419"/>
                  </a:cubicBezTo>
                  <a:cubicBezTo>
                    <a:pt x="1722" y="2419"/>
                    <a:pt x="1709" y="2402"/>
                    <a:pt x="1711" y="2400"/>
                  </a:cubicBezTo>
                  <a:cubicBezTo>
                    <a:pt x="1719" y="2392"/>
                    <a:pt x="1722" y="2398"/>
                    <a:pt x="1722" y="2398"/>
                  </a:cubicBezTo>
                  <a:cubicBezTo>
                    <a:pt x="1692" y="2346"/>
                    <a:pt x="1606" y="2372"/>
                    <a:pt x="1578" y="2361"/>
                  </a:cubicBezTo>
                  <a:cubicBezTo>
                    <a:pt x="1557" y="2333"/>
                    <a:pt x="1439" y="2295"/>
                    <a:pt x="1398" y="2262"/>
                  </a:cubicBezTo>
                  <a:cubicBezTo>
                    <a:pt x="1348" y="2135"/>
                    <a:pt x="1340" y="2127"/>
                    <a:pt x="1339" y="2123"/>
                  </a:cubicBezTo>
                  <a:cubicBezTo>
                    <a:pt x="1335" y="2093"/>
                    <a:pt x="1356" y="2097"/>
                    <a:pt x="1314" y="2024"/>
                  </a:cubicBezTo>
                  <a:cubicBezTo>
                    <a:pt x="1303" y="2004"/>
                    <a:pt x="1244" y="1947"/>
                    <a:pt x="1244" y="1947"/>
                  </a:cubicBezTo>
                  <a:cubicBezTo>
                    <a:pt x="1224" y="1889"/>
                    <a:pt x="1224" y="1889"/>
                    <a:pt x="1224" y="1889"/>
                  </a:cubicBezTo>
                  <a:cubicBezTo>
                    <a:pt x="1178" y="1850"/>
                    <a:pt x="1128" y="1722"/>
                    <a:pt x="1095" y="1666"/>
                  </a:cubicBezTo>
                  <a:cubicBezTo>
                    <a:pt x="1046" y="1596"/>
                    <a:pt x="1024" y="1603"/>
                    <a:pt x="966" y="1515"/>
                  </a:cubicBezTo>
                  <a:cubicBezTo>
                    <a:pt x="863" y="1498"/>
                    <a:pt x="812" y="1557"/>
                    <a:pt x="743" y="1513"/>
                  </a:cubicBezTo>
                  <a:cubicBezTo>
                    <a:pt x="712" y="1515"/>
                    <a:pt x="661" y="1688"/>
                    <a:pt x="611" y="1667"/>
                  </a:cubicBezTo>
                  <a:cubicBezTo>
                    <a:pt x="369" y="1573"/>
                    <a:pt x="358" y="1483"/>
                    <a:pt x="336" y="1426"/>
                  </a:cubicBezTo>
                  <a:cubicBezTo>
                    <a:pt x="342" y="1341"/>
                    <a:pt x="329" y="1392"/>
                    <a:pt x="291" y="1273"/>
                  </a:cubicBezTo>
                  <a:cubicBezTo>
                    <a:pt x="177" y="1211"/>
                    <a:pt x="81" y="1055"/>
                    <a:pt x="32" y="1008"/>
                  </a:cubicBezTo>
                  <a:cubicBezTo>
                    <a:pt x="22" y="1004"/>
                    <a:pt x="12" y="1002"/>
                    <a:pt x="1" y="1003"/>
                  </a:cubicBezTo>
                  <a:cubicBezTo>
                    <a:pt x="0" y="990"/>
                    <a:pt x="8" y="959"/>
                    <a:pt x="8" y="959"/>
                  </a:cubicBezTo>
                  <a:cubicBezTo>
                    <a:pt x="190" y="961"/>
                    <a:pt x="557" y="1011"/>
                    <a:pt x="680" y="986"/>
                  </a:cubicBezTo>
                  <a:cubicBezTo>
                    <a:pt x="680" y="986"/>
                    <a:pt x="745" y="123"/>
                    <a:pt x="750" y="59"/>
                  </a:cubicBezTo>
                  <a:cubicBezTo>
                    <a:pt x="739" y="191"/>
                    <a:pt x="754" y="0"/>
                    <a:pt x="754" y="0"/>
                  </a:cubicBezTo>
                  <a:cubicBezTo>
                    <a:pt x="754" y="0"/>
                    <a:pt x="1200" y="17"/>
                    <a:pt x="1287" y="22"/>
                  </a:cubicBezTo>
                  <a:cubicBezTo>
                    <a:pt x="1287" y="200"/>
                    <a:pt x="1281" y="456"/>
                    <a:pt x="1285" y="460"/>
                  </a:cubicBezTo>
                  <a:cubicBezTo>
                    <a:pt x="1332" y="486"/>
                    <a:pt x="1415" y="501"/>
                    <a:pt x="1415" y="501"/>
                  </a:cubicBezTo>
                  <a:cubicBezTo>
                    <a:pt x="1431" y="518"/>
                    <a:pt x="1424" y="553"/>
                    <a:pt x="1530" y="554"/>
                  </a:cubicBezTo>
                  <a:cubicBezTo>
                    <a:pt x="1641" y="553"/>
                    <a:pt x="1651" y="596"/>
                    <a:pt x="1663" y="615"/>
                  </a:cubicBezTo>
                  <a:cubicBezTo>
                    <a:pt x="1692" y="591"/>
                    <a:pt x="1727" y="615"/>
                    <a:pt x="1814" y="626"/>
                  </a:cubicBezTo>
                  <a:cubicBezTo>
                    <a:pt x="1813" y="627"/>
                    <a:pt x="1828" y="620"/>
                    <a:pt x="1852" y="606"/>
                  </a:cubicBezTo>
                  <a:cubicBezTo>
                    <a:pt x="1891" y="617"/>
                    <a:pt x="1937" y="641"/>
                    <a:pt x="1956" y="646"/>
                  </a:cubicBezTo>
                  <a:cubicBezTo>
                    <a:pt x="2002" y="617"/>
                    <a:pt x="2091" y="609"/>
                    <a:pt x="2162" y="599"/>
                  </a:cubicBezTo>
                  <a:close/>
                </a:path>
              </a:pathLst>
            </a:custGeom>
            <a:solidFill>
              <a:srgbClr val="9BBB59">
                <a:lumMod val="75000"/>
              </a:srgbClr>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27" name="Freeform 24">
              <a:extLst>
                <a:ext uri="{FF2B5EF4-FFF2-40B4-BE49-F238E27FC236}">
                  <a16:creationId xmlns:a16="http://schemas.microsoft.com/office/drawing/2014/main" id="{A9492A00-1824-F623-54A9-D50EA2840AD7}"/>
                </a:ext>
              </a:extLst>
            </p:cNvPr>
            <p:cNvSpPr>
              <a:spLocks/>
            </p:cNvSpPr>
            <p:nvPr/>
          </p:nvSpPr>
          <p:spPr bwMode="auto">
            <a:xfrm>
              <a:off x="2374" y="2165"/>
              <a:ext cx="102" cy="824"/>
            </a:xfrm>
            <a:custGeom>
              <a:avLst/>
              <a:gdLst>
                <a:gd name="T0" fmla="*/ 0 w 156"/>
                <a:gd name="T1" fmla="*/ 1253 h 1253"/>
                <a:gd name="T2" fmla="*/ 156 w 156"/>
                <a:gd name="T3" fmla="*/ 0 h 1253"/>
                <a:gd name="T4" fmla="*/ 0 w 156"/>
                <a:gd name="T5" fmla="*/ 1253 h 1253"/>
              </a:gdLst>
              <a:ahLst/>
              <a:cxnLst>
                <a:cxn ang="0">
                  <a:pos x="T0" y="T1"/>
                </a:cxn>
                <a:cxn ang="0">
                  <a:pos x="T2" y="T3"/>
                </a:cxn>
                <a:cxn ang="0">
                  <a:pos x="T4" y="T5"/>
                </a:cxn>
              </a:cxnLst>
              <a:rect l="0" t="0" r="r" b="b"/>
              <a:pathLst>
                <a:path w="156" h="1253">
                  <a:moveTo>
                    <a:pt x="0" y="1253"/>
                  </a:moveTo>
                  <a:cubicBezTo>
                    <a:pt x="40" y="891"/>
                    <a:pt x="107" y="380"/>
                    <a:pt x="156" y="0"/>
                  </a:cubicBezTo>
                  <a:lnTo>
                    <a:pt x="0" y="1253"/>
                  </a:lnTo>
                  <a:close/>
                </a:path>
              </a:pathLst>
            </a:custGeom>
            <a:solidFill>
              <a:srgbClr val="C9C8C8"/>
            </a:solidFill>
            <a:ln w="15875" cap="rnd">
              <a:solidFill>
                <a:srgbClr val="666666"/>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28" name="Freeform 25">
              <a:extLst>
                <a:ext uri="{FF2B5EF4-FFF2-40B4-BE49-F238E27FC236}">
                  <a16:creationId xmlns:a16="http://schemas.microsoft.com/office/drawing/2014/main" id="{D2C80760-0DBF-A0A1-BE84-BB2CACF151D7}"/>
                </a:ext>
              </a:extLst>
            </p:cNvPr>
            <p:cNvSpPr>
              <a:spLocks/>
            </p:cNvSpPr>
            <p:nvPr/>
          </p:nvSpPr>
          <p:spPr bwMode="auto">
            <a:xfrm>
              <a:off x="2374" y="2165"/>
              <a:ext cx="809" cy="839"/>
            </a:xfrm>
            <a:custGeom>
              <a:avLst/>
              <a:gdLst>
                <a:gd name="T0" fmla="*/ 0 w 1230"/>
                <a:gd name="T1" fmla="*/ 1253 h 1276"/>
                <a:gd name="T2" fmla="*/ 155 w 1230"/>
                <a:gd name="T3" fmla="*/ 1259 h 1276"/>
                <a:gd name="T4" fmla="*/ 174 w 1230"/>
                <a:gd name="T5" fmla="*/ 1183 h 1276"/>
                <a:gd name="T6" fmla="*/ 467 w 1230"/>
                <a:gd name="T7" fmla="*/ 1210 h 1276"/>
                <a:gd name="T8" fmla="*/ 475 w 1230"/>
                <a:gd name="T9" fmla="*/ 1168 h 1276"/>
                <a:gd name="T10" fmla="*/ 1147 w 1230"/>
                <a:gd name="T11" fmla="*/ 1195 h 1276"/>
                <a:gd name="T12" fmla="*/ 1222 w 1230"/>
                <a:gd name="T13" fmla="*/ 210 h 1276"/>
                <a:gd name="T14" fmla="*/ 1230 w 1230"/>
                <a:gd name="T15" fmla="*/ 99 h 1276"/>
                <a:gd name="T16" fmla="*/ 156 w 1230"/>
                <a:gd name="T17" fmla="*/ 0 h 1276"/>
                <a:gd name="T18" fmla="*/ 0 w 1230"/>
                <a:gd name="T19" fmla="*/ 1253 h 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0" h="1276">
                  <a:moveTo>
                    <a:pt x="0" y="1253"/>
                  </a:moveTo>
                  <a:cubicBezTo>
                    <a:pt x="40" y="1266"/>
                    <a:pt x="114" y="1276"/>
                    <a:pt x="155" y="1259"/>
                  </a:cubicBezTo>
                  <a:cubicBezTo>
                    <a:pt x="174" y="1183"/>
                    <a:pt x="174" y="1183"/>
                    <a:pt x="174" y="1183"/>
                  </a:cubicBezTo>
                  <a:cubicBezTo>
                    <a:pt x="316" y="1188"/>
                    <a:pt x="415" y="1204"/>
                    <a:pt x="467" y="1210"/>
                  </a:cubicBezTo>
                  <a:cubicBezTo>
                    <a:pt x="475" y="1168"/>
                    <a:pt x="475" y="1168"/>
                    <a:pt x="475" y="1168"/>
                  </a:cubicBezTo>
                  <a:cubicBezTo>
                    <a:pt x="650" y="1165"/>
                    <a:pt x="1042" y="1215"/>
                    <a:pt x="1147" y="1195"/>
                  </a:cubicBezTo>
                  <a:cubicBezTo>
                    <a:pt x="1222" y="210"/>
                    <a:pt x="1222" y="210"/>
                    <a:pt x="1222" y="210"/>
                  </a:cubicBezTo>
                  <a:cubicBezTo>
                    <a:pt x="1222" y="210"/>
                    <a:pt x="1229" y="102"/>
                    <a:pt x="1230" y="99"/>
                  </a:cubicBezTo>
                  <a:cubicBezTo>
                    <a:pt x="156" y="0"/>
                    <a:pt x="156" y="0"/>
                    <a:pt x="156" y="0"/>
                  </a:cubicBezTo>
                  <a:lnTo>
                    <a:pt x="0" y="1253"/>
                  </a:lnTo>
                  <a:close/>
                </a:path>
              </a:pathLst>
            </a:custGeom>
            <a:solidFill>
              <a:srgbClr val="1F497D"/>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29" name="Freeform 26">
              <a:extLst>
                <a:ext uri="{FF2B5EF4-FFF2-40B4-BE49-F238E27FC236}">
                  <a16:creationId xmlns:a16="http://schemas.microsoft.com/office/drawing/2014/main" id="{8D9754AC-FF50-CA39-A232-97F242DABA69}"/>
                </a:ext>
              </a:extLst>
            </p:cNvPr>
            <p:cNvSpPr>
              <a:spLocks/>
            </p:cNvSpPr>
            <p:nvPr/>
          </p:nvSpPr>
          <p:spPr bwMode="auto">
            <a:xfrm>
              <a:off x="1691" y="2075"/>
              <a:ext cx="785" cy="914"/>
            </a:xfrm>
            <a:custGeom>
              <a:avLst/>
              <a:gdLst>
                <a:gd name="T0" fmla="*/ 184 w 1194"/>
                <a:gd name="T1" fmla="*/ 600 h 1390"/>
                <a:gd name="T2" fmla="*/ 125 w 1194"/>
                <a:gd name="T3" fmla="*/ 407 h 1390"/>
                <a:gd name="T4" fmla="*/ 146 w 1194"/>
                <a:gd name="T5" fmla="*/ 386 h 1390"/>
                <a:gd name="T6" fmla="*/ 181 w 1194"/>
                <a:gd name="T7" fmla="*/ 168 h 1390"/>
                <a:gd name="T8" fmla="*/ 250 w 1194"/>
                <a:gd name="T9" fmla="*/ 210 h 1390"/>
                <a:gd name="T10" fmla="*/ 328 w 1194"/>
                <a:gd name="T11" fmla="*/ 0 h 1390"/>
                <a:gd name="T12" fmla="*/ 1194 w 1194"/>
                <a:gd name="T13" fmla="*/ 135 h 1390"/>
                <a:gd name="T14" fmla="*/ 1037 w 1194"/>
                <a:gd name="T15" fmla="*/ 1390 h 1390"/>
                <a:gd name="T16" fmla="*/ 859 w 1194"/>
                <a:gd name="T17" fmla="*/ 1370 h 1390"/>
                <a:gd name="T18" fmla="*/ 574 w 1194"/>
                <a:gd name="T19" fmla="*/ 1298 h 1390"/>
                <a:gd name="T20" fmla="*/ 302 w 1194"/>
                <a:gd name="T21" fmla="*/ 1143 h 1390"/>
                <a:gd name="T22" fmla="*/ 3 w 1194"/>
                <a:gd name="T23" fmla="*/ 979 h 1390"/>
                <a:gd name="T24" fmla="*/ 0 w 1194"/>
                <a:gd name="T25" fmla="*/ 926 h 1390"/>
                <a:gd name="T26" fmla="*/ 54 w 1194"/>
                <a:gd name="T27" fmla="*/ 921 h 1390"/>
                <a:gd name="T28" fmla="*/ 71 w 1194"/>
                <a:gd name="T29" fmla="*/ 898 h 1390"/>
                <a:gd name="T30" fmla="*/ 40 w 1194"/>
                <a:gd name="T31" fmla="*/ 799 h 1390"/>
                <a:gd name="T32" fmla="*/ 93 w 1194"/>
                <a:gd name="T33" fmla="*/ 715 h 1390"/>
                <a:gd name="T34" fmla="*/ 184 w 1194"/>
                <a:gd name="T35" fmla="*/ 600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94" h="1390">
                  <a:moveTo>
                    <a:pt x="184" y="600"/>
                  </a:moveTo>
                  <a:cubicBezTo>
                    <a:pt x="178" y="600"/>
                    <a:pt x="117" y="451"/>
                    <a:pt x="125" y="407"/>
                  </a:cubicBezTo>
                  <a:cubicBezTo>
                    <a:pt x="127" y="402"/>
                    <a:pt x="143" y="389"/>
                    <a:pt x="146" y="386"/>
                  </a:cubicBezTo>
                  <a:cubicBezTo>
                    <a:pt x="159" y="357"/>
                    <a:pt x="118" y="235"/>
                    <a:pt x="181" y="168"/>
                  </a:cubicBezTo>
                  <a:cubicBezTo>
                    <a:pt x="187" y="170"/>
                    <a:pt x="246" y="215"/>
                    <a:pt x="250" y="210"/>
                  </a:cubicBezTo>
                  <a:cubicBezTo>
                    <a:pt x="327" y="149"/>
                    <a:pt x="264" y="1"/>
                    <a:pt x="328" y="0"/>
                  </a:cubicBezTo>
                  <a:cubicBezTo>
                    <a:pt x="555" y="50"/>
                    <a:pt x="1194" y="135"/>
                    <a:pt x="1194" y="135"/>
                  </a:cubicBezTo>
                  <a:cubicBezTo>
                    <a:pt x="1193" y="138"/>
                    <a:pt x="1101" y="873"/>
                    <a:pt x="1037" y="1390"/>
                  </a:cubicBezTo>
                  <a:cubicBezTo>
                    <a:pt x="859" y="1370"/>
                    <a:pt x="859" y="1370"/>
                    <a:pt x="859" y="1370"/>
                  </a:cubicBezTo>
                  <a:cubicBezTo>
                    <a:pt x="750" y="1376"/>
                    <a:pt x="649" y="1336"/>
                    <a:pt x="574" y="1298"/>
                  </a:cubicBezTo>
                  <a:cubicBezTo>
                    <a:pt x="452" y="1236"/>
                    <a:pt x="367" y="1180"/>
                    <a:pt x="302" y="1143"/>
                  </a:cubicBezTo>
                  <a:cubicBezTo>
                    <a:pt x="195" y="1081"/>
                    <a:pt x="128" y="1043"/>
                    <a:pt x="3" y="979"/>
                  </a:cubicBezTo>
                  <a:cubicBezTo>
                    <a:pt x="0" y="957"/>
                    <a:pt x="3" y="945"/>
                    <a:pt x="0" y="926"/>
                  </a:cubicBezTo>
                  <a:cubicBezTo>
                    <a:pt x="0" y="926"/>
                    <a:pt x="38" y="927"/>
                    <a:pt x="54" y="921"/>
                  </a:cubicBezTo>
                  <a:cubicBezTo>
                    <a:pt x="70" y="903"/>
                    <a:pt x="54" y="921"/>
                    <a:pt x="71" y="898"/>
                  </a:cubicBezTo>
                  <a:cubicBezTo>
                    <a:pt x="49" y="835"/>
                    <a:pt x="29" y="848"/>
                    <a:pt x="40" y="799"/>
                  </a:cubicBezTo>
                  <a:cubicBezTo>
                    <a:pt x="44" y="783"/>
                    <a:pt x="81" y="762"/>
                    <a:pt x="93" y="715"/>
                  </a:cubicBezTo>
                  <a:cubicBezTo>
                    <a:pt x="116" y="660"/>
                    <a:pt x="127" y="619"/>
                    <a:pt x="184" y="600"/>
                  </a:cubicBezTo>
                  <a:close/>
                </a:path>
              </a:pathLst>
            </a:custGeom>
            <a:solidFill>
              <a:srgbClr val="1F497D"/>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30" name="Freeform 27">
              <a:extLst>
                <a:ext uri="{FF2B5EF4-FFF2-40B4-BE49-F238E27FC236}">
                  <a16:creationId xmlns:a16="http://schemas.microsoft.com/office/drawing/2014/main" id="{08E75524-4C16-B90F-CA02-CBD8E2631874}"/>
                </a:ext>
              </a:extLst>
            </p:cNvPr>
            <p:cNvSpPr>
              <a:spLocks/>
            </p:cNvSpPr>
            <p:nvPr/>
          </p:nvSpPr>
          <p:spPr bwMode="auto">
            <a:xfrm>
              <a:off x="824" y="1099"/>
              <a:ext cx="985" cy="1596"/>
            </a:xfrm>
            <a:custGeom>
              <a:avLst/>
              <a:gdLst>
                <a:gd name="T0" fmla="*/ 1203 w 1497"/>
                <a:gd name="T1" fmla="*/ 2395 h 2426"/>
                <a:gd name="T2" fmla="*/ 887 w 1497"/>
                <a:gd name="T3" fmla="*/ 2367 h 2426"/>
                <a:gd name="T4" fmla="*/ 834 w 1497"/>
                <a:gd name="T5" fmla="*/ 2148 h 2426"/>
                <a:gd name="T6" fmla="*/ 720 w 1497"/>
                <a:gd name="T7" fmla="*/ 2055 h 2426"/>
                <a:gd name="T8" fmla="*/ 710 w 1497"/>
                <a:gd name="T9" fmla="*/ 1986 h 2426"/>
                <a:gd name="T10" fmla="*/ 676 w 1497"/>
                <a:gd name="T11" fmla="*/ 1984 h 2426"/>
                <a:gd name="T12" fmla="*/ 547 w 1497"/>
                <a:gd name="T13" fmla="*/ 1876 h 2426"/>
                <a:gd name="T14" fmla="*/ 469 w 1497"/>
                <a:gd name="T15" fmla="*/ 1828 h 2426"/>
                <a:gd name="T16" fmla="*/ 380 w 1497"/>
                <a:gd name="T17" fmla="*/ 1647 h 2426"/>
                <a:gd name="T18" fmla="*/ 233 w 1497"/>
                <a:gd name="T19" fmla="*/ 1358 h 2426"/>
                <a:gd name="T20" fmla="*/ 271 w 1497"/>
                <a:gd name="T21" fmla="*/ 1250 h 2426"/>
                <a:gd name="T22" fmla="*/ 198 w 1497"/>
                <a:gd name="T23" fmla="*/ 1131 h 2426"/>
                <a:gd name="T24" fmla="*/ 207 w 1497"/>
                <a:gd name="T25" fmla="*/ 1016 h 2426"/>
                <a:gd name="T26" fmla="*/ 187 w 1497"/>
                <a:gd name="T27" fmla="*/ 1016 h 2426"/>
                <a:gd name="T28" fmla="*/ 188 w 1497"/>
                <a:gd name="T29" fmla="*/ 967 h 2426"/>
                <a:gd name="T30" fmla="*/ 198 w 1497"/>
                <a:gd name="T31" fmla="*/ 964 h 2426"/>
                <a:gd name="T32" fmla="*/ 151 w 1497"/>
                <a:gd name="T33" fmla="*/ 909 h 2426"/>
                <a:gd name="T34" fmla="*/ 141 w 1497"/>
                <a:gd name="T35" fmla="*/ 801 h 2426"/>
                <a:gd name="T36" fmla="*/ 86 w 1497"/>
                <a:gd name="T37" fmla="*/ 632 h 2426"/>
                <a:gd name="T38" fmla="*/ 103 w 1497"/>
                <a:gd name="T39" fmla="*/ 450 h 2426"/>
                <a:gd name="T40" fmla="*/ 109 w 1497"/>
                <a:gd name="T41" fmla="*/ 261 h 2426"/>
                <a:gd name="T42" fmla="*/ 186 w 1497"/>
                <a:gd name="T43" fmla="*/ 0 h 2426"/>
                <a:gd name="T44" fmla="*/ 859 w 1497"/>
                <a:gd name="T45" fmla="*/ 170 h 2426"/>
                <a:gd name="T46" fmla="*/ 698 w 1497"/>
                <a:gd name="T47" fmla="*/ 846 h 2426"/>
                <a:gd name="T48" fmla="*/ 1441 w 1497"/>
                <a:gd name="T49" fmla="*/ 1895 h 2426"/>
                <a:gd name="T50" fmla="*/ 1497 w 1497"/>
                <a:gd name="T51" fmla="*/ 2081 h 2426"/>
                <a:gd name="T52" fmla="*/ 1355 w 1497"/>
                <a:gd name="T53" fmla="*/ 2276 h 2426"/>
                <a:gd name="T54" fmla="*/ 1367 w 1497"/>
                <a:gd name="T55" fmla="*/ 2404 h 2426"/>
                <a:gd name="T56" fmla="*/ 1203 w 1497"/>
                <a:gd name="T57" fmla="*/ 2395 h 2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97" h="2426">
                  <a:moveTo>
                    <a:pt x="1203" y="2395"/>
                  </a:moveTo>
                  <a:cubicBezTo>
                    <a:pt x="1095" y="2383"/>
                    <a:pt x="970" y="2372"/>
                    <a:pt x="887" y="2367"/>
                  </a:cubicBezTo>
                  <a:cubicBezTo>
                    <a:pt x="894" y="2370"/>
                    <a:pt x="865" y="2196"/>
                    <a:pt x="834" y="2148"/>
                  </a:cubicBezTo>
                  <a:cubicBezTo>
                    <a:pt x="803" y="2100"/>
                    <a:pt x="763" y="2073"/>
                    <a:pt x="720" y="2055"/>
                  </a:cubicBezTo>
                  <a:cubicBezTo>
                    <a:pt x="703" y="2033"/>
                    <a:pt x="710" y="1986"/>
                    <a:pt x="710" y="1986"/>
                  </a:cubicBezTo>
                  <a:cubicBezTo>
                    <a:pt x="678" y="1981"/>
                    <a:pt x="723" y="1999"/>
                    <a:pt x="676" y="1984"/>
                  </a:cubicBezTo>
                  <a:cubicBezTo>
                    <a:pt x="635" y="1970"/>
                    <a:pt x="531" y="1869"/>
                    <a:pt x="547" y="1876"/>
                  </a:cubicBezTo>
                  <a:cubicBezTo>
                    <a:pt x="547" y="1876"/>
                    <a:pt x="505" y="1827"/>
                    <a:pt x="469" y="1828"/>
                  </a:cubicBezTo>
                  <a:cubicBezTo>
                    <a:pt x="345" y="1830"/>
                    <a:pt x="347" y="1731"/>
                    <a:pt x="380" y="1647"/>
                  </a:cubicBezTo>
                  <a:cubicBezTo>
                    <a:pt x="326" y="1568"/>
                    <a:pt x="266" y="1395"/>
                    <a:pt x="233" y="1358"/>
                  </a:cubicBezTo>
                  <a:cubicBezTo>
                    <a:pt x="229" y="1322"/>
                    <a:pt x="225" y="1275"/>
                    <a:pt x="271" y="1250"/>
                  </a:cubicBezTo>
                  <a:cubicBezTo>
                    <a:pt x="285" y="1183"/>
                    <a:pt x="215" y="1201"/>
                    <a:pt x="198" y="1131"/>
                  </a:cubicBezTo>
                  <a:cubicBezTo>
                    <a:pt x="193" y="1112"/>
                    <a:pt x="198" y="1041"/>
                    <a:pt x="207" y="1016"/>
                  </a:cubicBezTo>
                  <a:cubicBezTo>
                    <a:pt x="198" y="1019"/>
                    <a:pt x="189" y="1027"/>
                    <a:pt x="187" y="1016"/>
                  </a:cubicBezTo>
                  <a:cubicBezTo>
                    <a:pt x="204" y="967"/>
                    <a:pt x="190" y="976"/>
                    <a:pt x="188" y="967"/>
                  </a:cubicBezTo>
                  <a:cubicBezTo>
                    <a:pt x="188" y="963"/>
                    <a:pt x="199" y="968"/>
                    <a:pt x="198" y="964"/>
                  </a:cubicBezTo>
                  <a:cubicBezTo>
                    <a:pt x="184" y="947"/>
                    <a:pt x="162" y="932"/>
                    <a:pt x="151" y="909"/>
                  </a:cubicBezTo>
                  <a:cubicBezTo>
                    <a:pt x="172" y="880"/>
                    <a:pt x="150" y="852"/>
                    <a:pt x="141" y="801"/>
                  </a:cubicBezTo>
                  <a:cubicBezTo>
                    <a:pt x="123" y="785"/>
                    <a:pt x="68" y="762"/>
                    <a:pt x="86" y="632"/>
                  </a:cubicBezTo>
                  <a:cubicBezTo>
                    <a:pt x="95" y="557"/>
                    <a:pt x="97" y="510"/>
                    <a:pt x="103" y="450"/>
                  </a:cubicBezTo>
                  <a:cubicBezTo>
                    <a:pt x="103" y="450"/>
                    <a:pt x="0" y="324"/>
                    <a:pt x="109" y="261"/>
                  </a:cubicBezTo>
                  <a:cubicBezTo>
                    <a:pt x="141" y="200"/>
                    <a:pt x="183" y="74"/>
                    <a:pt x="186" y="0"/>
                  </a:cubicBezTo>
                  <a:cubicBezTo>
                    <a:pt x="859" y="170"/>
                    <a:pt x="859" y="170"/>
                    <a:pt x="859" y="170"/>
                  </a:cubicBezTo>
                  <a:cubicBezTo>
                    <a:pt x="698" y="846"/>
                    <a:pt x="698" y="846"/>
                    <a:pt x="698" y="846"/>
                  </a:cubicBezTo>
                  <a:cubicBezTo>
                    <a:pt x="702" y="829"/>
                    <a:pt x="1474" y="1918"/>
                    <a:pt x="1441" y="1895"/>
                  </a:cubicBezTo>
                  <a:cubicBezTo>
                    <a:pt x="1436" y="1950"/>
                    <a:pt x="1497" y="2081"/>
                    <a:pt x="1497" y="2081"/>
                  </a:cubicBezTo>
                  <a:cubicBezTo>
                    <a:pt x="1425" y="2106"/>
                    <a:pt x="1415" y="2240"/>
                    <a:pt x="1355" y="2276"/>
                  </a:cubicBezTo>
                  <a:cubicBezTo>
                    <a:pt x="1340" y="2336"/>
                    <a:pt x="1416" y="2363"/>
                    <a:pt x="1367" y="2404"/>
                  </a:cubicBezTo>
                  <a:cubicBezTo>
                    <a:pt x="1322" y="2426"/>
                    <a:pt x="1257" y="2401"/>
                    <a:pt x="1203" y="2395"/>
                  </a:cubicBezTo>
                  <a:close/>
                </a:path>
              </a:pathLst>
            </a:custGeom>
            <a:solidFill>
              <a:sysClr val="window" lastClr="FFFFFF"/>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31" name="Freeform 28">
              <a:extLst>
                <a:ext uri="{FF2B5EF4-FFF2-40B4-BE49-F238E27FC236}">
                  <a16:creationId xmlns:a16="http://schemas.microsoft.com/office/drawing/2014/main" id="{9404BDA3-6FFF-9227-3BF1-B5DA0B5CE611}"/>
                </a:ext>
              </a:extLst>
            </p:cNvPr>
            <p:cNvSpPr>
              <a:spLocks/>
            </p:cNvSpPr>
            <p:nvPr/>
          </p:nvSpPr>
          <p:spPr bwMode="auto">
            <a:xfrm>
              <a:off x="1283" y="1210"/>
              <a:ext cx="741" cy="1136"/>
            </a:xfrm>
            <a:custGeom>
              <a:avLst/>
              <a:gdLst>
                <a:gd name="T0" fmla="*/ 1126 w 1126"/>
                <a:gd name="T1" fmla="*/ 207 h 1726"/>
                <a:gd name="T2" fmla="*/ 942 w 1126"/>
                <a:gd name="T3" fmla="*/ 1309 h 1726"/>
                <a:gd name="T4" fmla="*/ 927 w 1126"/>
                <a:gd name="T5" fmla="*/ 1341 h 1726"/>
                <a:gd name="T6" fmla="*/ 920 w 1126"/>
                <a:gd name="T7" fmla="*/ 1408 h 1726"/>
                <a:gd name="T8" fmla="*/ 878 w 1126"/>
                <a:gd name="T9" fmla="*/ 1518 h 1726"/>
                <a:gd name="T10" fmla="*/ 746 w 1126"/>
                <a:gd name="T11" fmla="*/ 1722 h 1726"/>
                <a:gd name="T12" fmla="*/ 0 w 1126"/>
                <a:gd name="T13" fmla="*/ 666 h 1726"/>
                <a:gd name="T14" fmla="*/ 162 w 1126"/>
                <a:gd name="T15" fmla="*/ 0 h 1726"/>
                <a:gd name="T16" fmla="*/ 642 w 1126"/>
                <a:gd name="T17" fmla="*/ 103 h 1726"/>
                <a:gd name="T18" fmla="*/ 1126 w 1126"/>
                <a:gd name="T19" fmla="*/ 207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6" h="1726">
                  <a:moveTo>
                    <a:pt x="1126" y="207"/>
                  </a:moveTo>
                  <a:cubicBezTo>
                    <a:pt x="1078" y="505"/>
                    <a:pt x="998" y="934"/>
                    <a:pt x="942" y="1309"/>
                  </a:cubicBezTo>
                  <a:cubicBezTo>
                    <a:pt x="942" y="1309"/>
                    <a:pt x="922" y="1319"/>
                    <a:pt x="927" y="1341"/>
                  </a:cubicBezTo>
                  <a:cubicBezTo>
                    <a:pt x="925" y="1367"/>
                    <a:pt x="932" y="1363"/>
                    <a:pt x="920" y="1408"/>
                  </a:cubicBezTo>
                  <a:cubicBezTo>
                    <a:pt x="905" y="1461"/>
                    <a:pt x="933" y="1522"/>
                    <a:pt x="878" y="1518"/>
                  </a:cubicBezTo>
                  <a:cubicBezTo>
                    <a:pt x="712" y="1382"/>
                    <a:pt x="796" y="1706"/>
                    <a:pt x="746" y="1722"/>
                  </a:cubicBezTo>
                  <a:cubicBezTo>
                    <a:pt x="738" y="1726"/>
                    <a:pt x="0" y="666"/>
                    <a:pt x="0" y="666"/>
                  </a:cubicBezTo>
                  <a:cubicBezTo>
                    <a:pt x="162" y="0"/>
                    <a:pt x="162" y="0"/>
                    <a:pt x="162" y="0"/>
                  </a:cubicBezTo>
                  <a:cubicBezTo>
                    <a:pt x="642" y="103"/>
                    <a:pt x="642" y="103"/>
                    <a:pt x="642" y="103"/>
                  </a:cubicBezTo>
                  <a:lnTo>
                    <a:pt x="1126" y="207"/>
                  </a:lnTo>
                  <a:close/>
                </a:path>
              </a:pathLst>
            </a:custGeom>
            <a:solidFill>
              <a:srgbClr val="1F497D"/>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32" name="Freeform 29">
              <a:extLst>
                <a:ext uri="{FF2B5EF4-FFF2-40B4-BE49-F238E27FC236}">
                  <a16:creationId xmlns:a16="http://schemas.microsoft.com/office/drawing/2014/main" id="{C69FFAA6-02A2-6E67-9F57-BF874A8856CE}"/>
                </a:ext>
              </a:extLst>
            </p:cNvPr>
            <p:cNvSpPr>
              <a:spLocks/>
            </p:cNvSpPr>
            <p:nvPr/>
          </p:nvSpPr>
          <p:spPr bwMode="auto">
            <a:xfrm>
              <a:off x="936" y="515"/>
              <a:ext cx="938" cy="765"/>
            </a:xfrm>
            <a:custGeom>
              <a:avLst/>
              <a:gdLst>
                <a:gd name="T0" fmla="*/ 1063 w 1425"/>
                <a:gd name="T1" fmla="*/ 229 h 1162"/>
                <a:gd name="T2" fmla="*/ 660 w 1425"/>
                <a:gd name="T3" fmla="*/ 189 h 1162"/>
                <a:gd name="T4" fmla="*/ 520 w 1425"/>
                <a:gd name="T5" fmla="*/ 192 h 1162"/>
                <a:gd name="T6" fmla="*/ 470 w 1425"/>
                <a:gd name="T7" fmla="*/ 161 h 1162"/>
                <a:gd name="T8" fmla="*/ 459 w 1425"/>
                <a:gd name="T9" fmla="*/ 60 h 1162"/>
                <a:gd name="T10" fmla="*/ 392 w 1425"/>
                <a:gd name="T11" fmla="*/ 0 h 1162"/>
                <a:gd name="T12" fmla="*/ 384 w 1425"/>
                <a:gd name="T13" fmla="*/ 17 h 1162"/>
                <a:gd name="T14" fmla="*/ 316 w 1425"/>
                <a:gd name="T15" fmla="*/ 12 h 1162"/>
                <a:gd name="T16" fmla="*/ 100 w 1425"/>
                <a:gd name="T17" fmla="*/ 574 h 1162"/>
                <a:gd name="T18" fmla="*/ 7 w 1425"/>
                <a:gd name="T19" fmla="*/ 760 h 1162"/>
                <a:gd name="T20" fmla="*/ 13 w 1425"/>
                <a:gd name="T21" fmla="*/ 885 h 1162"/>
                <a:gd name="T22" fmla="*/ 691 w 1425"/>
                <a:gd name="T23" fmla="*/ 1056 h 1162"/>
                <a:gd name="T24" fmla="*/ 1173 w 1425"/>
                <a:gd name="T25" fmla="*/ 1162 h 1162"/>
                <a:gd name="T26" fmla="*/ 1290 w 1425"/>
                <a:gd name="T27" fmla="*/ 692 h 1162"/>
                <a:gd name="T28" fmla="*/ 1331 w 1425"/>
                <a:gd name="T29" fmla="*/ 534 h 1162"/>
                <a:gd name="T30" fmla="*/ 1425 w 1425"/>
                <a:gd name="T31" fmla="*/ 385 h 1162"/>
                <a:gd name="T32" fmla="*/ 1373 w 1425"/>
                <a:gd name="T33" fmla="*/ 290 h 1162"/>
                <a:gd name="T34" fmla="*/ 1063 w 1425"/>
                <a:gd name="T35" fmla="*/ 229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5" h="1162">
                  <a:moveTo>
                    <a:pt x="1063" y="229"/>
                  </a:moveTo>
                  <a:cubicBezTo>
                    <a:pt x="921" y="223"/>
                    <a:pt x="701" y="226"/>
                    <a:pt x="660" y="189"/>
                  </a:cubicBezTo>
                  <a:cubicBezTo>
                    <a:pt x="660" y="189"/>
                    <a:pt x="576" y="192"/>
                    <a:pt x="520" y="192"/>
                  </a:cubicBezTo>
                  <a:cubicBezTo>
                    <a:pt x="470" y="161"/>
                    <a:pt x="470" y="161"/>
                    <a:pt x="470" y="161"/>
                  </a:cubicBezTo>
                  <a:cubicBezTo>
                    <a:pt x="477" y="131"/>
                    <a:pt x="474" y="113"/>
                    <a:pt x="459" y="60"/>
                  </a:cubicBezTo>
                  <a:cubicBezTo>
                    <a:pt x="435" y="26"/>
                    <a:pt x="392" y="0"/>
                    <a:pt x="392" y="0"/>
                  </a:cubicBezTo>
                  <a:cubicBezTo>
                    <a:pt x="384" y="17"/>
                    <a:pt x="384" y="17"/>
                    <a:pt x="384" y="17"/>
                  </a:cubicBezTo>
                  <a:cubicBezTo>
                    <a:pt x="316" y="12"/>
                    <a:pt x="316" y="12"/>
                    <a:pt x="316" y="12"/>
                  </a:cubicBezTo>
                  <a:cubicBezTo>
                    <a:pt x="248" y="202"/>
                    <a:pt x="154" y="439"/>
                    <a:pt x="100" y="574"/>
                  </a:cubicBezTo>
                  <a:cubicBezTo>
                    <a:pt x="47" y="612"/>
                    <a:pt x="14" y="689"/>
                    <a:pt x="7" y="760"/>
                  </a:cubicBezTo>
                  <a:cubicBezTo>
                    <a:pt x="1" y="823"/>
                    <a:pt x="0" y="860"/>
                    <a:pt x="13" y="885"/>
                  </a:cubicBezTo>
                  <a:cubicBezTo>
                    <a:pt x="40" y="891"/>
                    <a:pt x="691" y="1056"/>
                    <a:pt x="691" y="1056"/>
                  </a:cubicBezTo>
                  <a:cubicBezTo>
                    <a:pt x="1173" y="1162"/>
                    <a:pt x="1173" y="1162"/>
                    <a:pt x="1173" y="1162"/>
                  </a:cubicBezTo>
                  <a:cubicBezTo>
                    <a:pt x="1222" y="917"/>
                    <a:pt x="1254" y="773"/>
                    <a:pt x="1290" y="692"/>
                  </a:cubicBezTo>
                  <a:cubicBezTo>
                    <a:pt x="1237" y="649"/>
                    <a:pt x="1244" y="611"/>
                    <a:pt x="1331" y="534"/>
                  </a:cubicBezTo>
                  <a:cubicBezTo>
                    <a:pt x="1401" y="426"/>
                    <a:pt x="1373" y="461"/>
                    <a:pt x="1425" y="385"/>
                  </a:cubicBezTo>
                  <a:cubicBezTo>
                    <a:pt x="1415" y="369"/>
                    <a:pt x="1378" y="311"/>
                    <a:pt x="1373" y="290"/>
                  </a:cubicBezTo>
                  <a:cubicBezTo>
                    <a:pt x="1235" y="259"/>
                    <a:pt x="1139" y="252"/>
                    <a:pt x="1063" y="229"/>
                  </a:cubicBezTo>
                  <a:close/>
                </a:path>
              </a:pathLst>
            </a:custGeom>
            <a:solidFill>
              <a:sysClr val="window" lastClr="FFFFFF"/>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33" name="Freeform 30">
              <a:extLst>
                <a:ext uri="{FF2B5EF4-FFF2-40B4-BE49-F238E27FC236}">
                  <a16:creationId xmlns:a16="http://schemas.microsoft.com/office/drawing/2014/main" id="{D3E25ECF-76F7-2A09-9333-C1363638E196}"/>
                </a:ext>
              </a:extLst>
            </p:cNvPr>
            <p:cNvSpPr>
              <a:spLocks/>
            </p:cNvSpPr>
            <p:nvPr/>
          </p:nvSpPr>
          <p:spPr bwMode="auto">
            <a:xfrm>
              <a:off x="1128" y="74"/>
              <a:ext cx="785" cy="632"/>
            </a:xfrm>
            <a:custGeom>
              <a:avLst/>
              <a:gdLst>
                <a:gd name="T0" fmla="*/ 385 w 1193"/>
                <a:gd name="T1" fmla="*/ 419 h 961"/>
                <a:gd name="T2" fmla="*/ 326 w 1193"/>
                <a:gd name="T3" fmla="*/ 514 h 961"/>
                <a:gd name="T4" fmla="*/ 287 w 1193"/>
                <a:gd name="T5" fmla="*/ 301 h 961"/>
                <a:gd name="T6" fmla="*/ 39 w 1193"/>
                <a:gd name="T7" fmla="*/ 176 h 961"/>
                <a:gd name="T8" fmla="*/ 50 w 1193"/>
                <a:gd name="T9" fmla="*/ 466 h 961"/>
                <a:gd name="T10" fmla="*/ 29 w 1193"/>
                <a:gd name="T11" fmla="*/ 486 h 961"/>
                <a:gd name="T12" fmla="*/ 39 w 1193"/>
                <a:gd name="T13" fmla="*/ 557 h 961"/>
                <a:gd name="T14" fmla="*/ 1 w 1193"/>
                <a:gd name="T15" fmla="*/ 620 h 961"/>
                <a:gd name="T16" fmla="*/ 24 w 1193"/>
                <a:gd name="T17" fmla="*/ 648 h 961"/>
                <a:gd name="T18" fmla="*/ 16 w 1193"/>
                <a:gd name="T19" fmla="*/ 677 h 961"/>
                <a:gd name="T20" fmla="*/ 92 w 1193"/>
                <a:gd name="T21" fmla="*/ 688 h 961"/>
                <a:gd name="T22" fmla="*/ 98 w 1193"/>
                <a:gd name="T23" fmla="*/ 672 h 961"/>
                <a:gd name="T24" fmla="*/ 178 w 1193"/>
                <a:gd name="T25" fmla="*/ 832 h 961"/>
                <a:gd name="T26" fmla="*/ 366 w 1193"/>
                <a:gd name="T27" fmla="*/ 859 h 961"/>
                <a:gd name="T28" fmla="*/ 597 w 1193"/>
                <a:gd name="T29" fmla="*/ 896 h 961"/>
                <a:gd name="T30" fmla="*/ 938 w 1193"/>
                <a:gd name="T31" fmla="*/ 931 h 961"/>
                <a:gd name="T32" fmla="*/ 1081 w 1193"/>
                <a:gd name="T33" fmla="*/ 961 h 961"/>
                <a:gd name="T34" fmla="*/ 1193 w 1193"/>
                <a:gd name="T35" fmla="*/ 308 h 961"/>
                <a:gd name="T36" fmla="*/ 359 w 1193"/>
                <a:gd name="T37" fmla="*/ 106 h 961"/>
                <a:gd name="T38" fmla="*/ 385 w 1193"/>
                <a:gd name="T39" fmla="*/ 210 h 961"/>
                <a:gd name="T40" fmla="*/ 389 w 1193"/>
                <a:gd name="T41" fmla="*/ 345 h 961"/>
                <a:gd name="T42" fmla="*/ 385 w 1193"/>
                <a:gd name="T43" fmla="*/ 419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3" h="961">
                  <a:moveTo>
                    <a:pt x="385" y="419"/>
                  </a:moveTo>
                  <a:cubicBezTo>
                    <a:pt x="334" y="423"/>
                    <a:pt x="339" y="490"/>
                    <a:pt x="326" y="514"/>
                  </a:cubicBezTo>
                  <a:cubicBezTo>
                    <a:pt x="313" y="538"/>
                    <a:pt x="244" y="362"/>
                    <a:pt x="287" y="301"/>
                  </a:cubicBezTo>
                  <a:cubicBezTo>
                    <a:pt x="287" y="301"/>
                    <a:pt x="51" y="0"/>
                    <a:pt x="39" y="176"/>
                  </a:cubicBezTo>
                  <a:cubicBezTo>
                    <a:pt x="31" y="280"/>
                    <a:pt x="68" y="475"/>
                    <a:pt x="50" y="466"/>
                  </a:cubicBezTo>
                  <a:cubicBezTo>
                    <a:pt x="50" y="466"/>
                    <a:pt x="32" y="470"/>
                    <a:pt x="29" y="486"/>
                  </a:cubicBezTo>
                  <a:cubicBezTo>
                    <a:pt x="24" y="521"/>
                    <a:pt x="24" y="521"/>
                    <a:pt x="39" y="557"/>
                  </a:cubicBezTo>
                  <a:cubicBezTo>
                    <a:pt x="40" y="560"/>
                    <a:pt x="3" y="590"/>
                    <a:pt x="1" y="620"/>
                  </a:cubicBezTo>
                  <a:cubicBezTo>
                    <a:pt x="0" y="662"/>
                    <a:pt x="24" y="648"/>
                    <a:pt x="24" y="648"/>
                  </a:cubicBezTo>
                  <a:cubicBezTo>
                    <a:pt x="16" y="677"/>
                    <a:pt x="16" y="677"/>
                    <a:pt x="16" y="677"/>
                  </a:cubicBezTo>
                  <a:cubicBezTo>
                    <a:pt x="92" y="688"/>
                    <a:pt x="92" y="688"/>
                    <a:pt x="92" y="688"/>
                  </a:cubicBezTo>
                  <a:cubicBezTo>
                    <a:pt x="98" y="672"/>
                    <a:pt x="98" y="672"/>
                    <a:pt x="98" y="672"/>
                  </a:cubicBezTo>
                  <a:cubicBezTo>
                    <a:pt x="197" y="714"/>
                    <a:pt x="183" y="808"/>
                    <a:pt x="178" y="832"/>
                  </a:cubicBezTo>
                  <a:cubicBezTo>
                    <a:pt x="194" y="842"/>
                    <a:pt x="221" y="877"/>
                    <a:pt x="366" y="859"/>
                  </a:cubicBezTo>
                  <a:cubicBezTo>
                    <a:pt x="390" y="894"/>
                    <a:pt x="540" y="884"/>
                    <a:pt x="597" y="896"/>
                  </a:cubicBezTo>
                  <a:cubicBezTo>
                    <a:pt x="691" y="891"/>
                    <a:pt x="778" y="889"/>
                    <a:pt x="938" y="931"/>
                  </a:cubicBezTo>
                  <a:cubicBezTo>
                    <a:pt x="1081" y="961"/>
                    <a:pt x="1081" y="961"/>
                    <a:pt x="1081" y="961"/>
                  </a:cubicBezTo>
                  <a:cubicBezTo>
                    <a:pt x="1079" y="806"/>
                    <a:pt x="1180" y="471"/>
                    <a:pt x="1193" y="308"/>
                  </a:cubicBezTo>
                  <a:cubicBezTo>
                    <a:pt x="1193" y="308"/>
                    <a:pt x="417" y="128"/>
                    <a:pt x="359" y="106"/>
                  </a:cubicBezTo>
                  <a:cubicBezTo>
                    <a:pt x="350" y="141"/>
                    <a:pt x="395" y="182"/>
                    <a:pt x="385" y="210"/>
                  </a:cubicBezTo>
                  <a:cubicBezTo>
                    <a:pt x="371" y="225"/>
                    <a:pt x="397" y="338"/>
                    <a:pt x="389" y="345"/>
                  </a:cubicBezTo>
                  <a:lnTo>
                    <a:pt x="385" y="419"/>
                  </a:lnTo>
                  <a:close/>
                </a:path>
              </a:pathLst>
            </a:custGeom>
            <a:solidFill>
              <a:srgbClr val="9BBB59">
                <a:lumMod val="75000"/>
              </a:srgbClr>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34" name="Freeform 31">
              <a:extLst>
                <a:ext uri="{FF2B5EF4-FFF2-40B4-BE49-F238E27FC236}">
                  <a16:creationId xmlns:a16="http://schemas.microsoft.com/office/drawing/2014/main" id="{816DE76D-746B-E812-D4B1-4224E9DD077F}"/>
                </a:ext>
              </a:extLst>
            </p:cNvPr>
            <p:cNvSpPr>
              <a:spLocks/>
            </p:cNvSpPr>
            <p:nvPr/>
          </p:nvSpPr>
          <p:spPr bwMode="auto">
            <a:xfrm>
              <a:off x="1710" y="277"/>
              <a:ext cx="691" cy="1115"/>
            </a:xfrm>
            <a:custGeom>
              <a:avLst/>
              <a:gdLst>
                <a:gd name="T0" fmla="*/ 457 w 1050"/>
                <a:gd name="T1" fmla="*/ 366 h 1695"/>
                <a:gd name="T2" fmla="*/ 564 w 1050"/>
                <a:gd name="T3" fmla="*/ 555 h 1695"/>
                <a:gd name="T4" fmla="*/ 615 w 1050"/>
                <a:gd name="T5" fmla="*/ 594 h 1695"/>
                <a:gd name="T6" fmla="*/ 562 w 1050"/>
                <a:gd name="T7" fmla="*/ 834 h 1695"/>
                <a:gd name="T8" fmla="*/ 640 w 1050"/>
                <a:gd name="T9" fmla="*/ 824 h 1695"/>
                <a:gd name="T10" fmla="*/ 654 w 1050"/>
                <a:gd name="T11" fmla="*/ 828 h 1695"/>
                <a:gd name="T12" fmla="*/ 679 w 1050"/>
                <a:gd name="T13" fmla="*/ 947 h 1695"/>
                <a:gd name="T14" fmla="*/ 737 w 1050"/>
                <a:gd name="T15" fmla="*/ 1043 h 1695"/>
                <a:gd name="T16" fmla="*/ 753 w 1050"/>
                <a:gd name="T17" fmla="*/ 1115 h 1695"/>
                <a:gd name="T18" fmla="*/ 1014 w 1050"/>
                <a:gd name="T19" fmla="*/ 1095 h 1695"/>
                <a:gd name="T20" fmla="*/ 1048 w 1050"/>
                <a:gd name="T21" fmla="*/ 1123 h 1695"/>
                <a:gd name="T22" fmla="*/ 972 w 1050"/>
                <a:gd name="T23" fmla="*/ 1695 h 1695"/>
                <a:gd name="T24" fmla="*/ 480 w 1050"/>
                <a:gd name="T25" fmla="*/ 1625 h 1695"/>
                <a:gd name="T26" fmla="*/ 0 w 1050"/>
                <a:gd name="T27" fmla="*/ 1525 h 1695"/>
                <a:gd name="T28" fmla="*/ 113 w 1050"/>
                <a:gd name="T29" fmla="*/ 1055 h 1695"/>
                <a:gd name="T30" fmla="*/ 81 w 1050"/>
                <a:gd name="T31" fmla="*/ 1012 h 1695"/>
                <a:gd name="T32" fmla="*/ 151 w 1050"/>
                <a:gd name="T33" fmla="*/ 906 h 1695"/>
                <a:gd name="T34" fmla="*/ 248 w 1050"/>
                <a:gd name="T35" fmla="*/ 748 h 1695"/>
                <a:gd name="T36" fmla="*/ 196 w 1050"/>
                <a:gd name="T37" fmla="*/ 653 h 1695"/>
                <a:gd name="T38" fmla="*/ 308 w 1050"/>
                <a:gd name="T39" fmla="*/ 0 h 1695"/>
                <a:gd name="T40" fmla="*/ 466 w 1050"/>
                <a:gd name="T41" fmla="*/ 35 h 1695"/>
                <a:gd name="T42" fmla="*/ 426 w 1050"/>
                <a:gd name="T43" fmla="*/ 237 h 1695"/>
                <a:gd name="T44" fmla="*/ 457 w 1050"/>
                <a:gd name="T45" fmla="*/ 366 h 1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0" h="1695">
                  <a:moveTo>
                    <a:pt x="457" y="366"/>
                  </a:moveTo>
                  <a:cubicBezTo>
                    <a:pt x="478" y="399"/>
                    <a:pt x="515" y="491"/>
                    <a:pt x="564" y="555"/>
                  </a:cubicBezTo>
                  <a:cubicBezTo>
                    <a:pt x="604" y="594"/>
                    <a:pt x="618" y="587"/>
                    <a:pt x="615" y="594"/>
                  </a:cubicBezTo>
                  <a:cubicBezTo>
                    <a:pt x="621" y="587"/>
                    <a:pt x="541" y="780"/>
                    <a:pt x="562" y="834"/>
                  </a:cubicBezTo>
                  <a:cubicBezTo>
                    <a:pt x="583" y="853"/>
                    <a:pt x="628" y="811"/>
                    <a:pt x="640" y="824"/>
                  </a:cubicBezTo>
                  <a:cubicBezTo>
                    <a:pt x="654" y="828"/>
                    <a:pt x="654" y="828"/>
                    <a:pt x="654" y="828"/>
                  </a:cubicBezTo>
                  <a:cubicBezTo>
                    <a:pt x="667" y="876"/>
                    <a:pt x="680" y="929"/>
                    <a:pt x="679" y="947"/>
                  </a:cubicBezTo>
                  <a:cubicBezTo>
                    <a:pt x="683" y="977"/>
                    <a:pt x="705" y="1015"/>
                    <a:pt x="737" y="1043"/>
                  </a:cubicBezTo>
                  <a:cubicBezTo>
                    <a:pt x="744" y="1094"/>
                    <a:pt x="747" y="1104"/>
                    <a:pt x="753" y="1115"/>
                  </a:cubicBezTo>
                  <a:cubicBezTo>
                    <a:pt x="819" y="1094"/>
                    <a:pt x="934" y="1130"/>
                    <a:pt x="1014" y="1095"/>
                  </a:cubicBezTo>
                  <a:cubicBezTo>
                    <a:pt x="1039" y="1119"/>
                    <a:pt x="1028" y="1093"/>
                    <a:pt x="1048" y="1123"/>
                  </a:cubicBezTo>
                  <a:cubicBezTo>
                    <a:pt x="1050" y="1258"/>
                    <a:pt x="972" y="1695"/>
                    <a:pt x="972" y="1695"/>
                  </a:cubicBezTo>
                  <a:cubicBezTo>
                    <a:pt x="480" y="1625"/>
                    <a:pt x="480" y="1625"/>
                    <a:pt x="480" y="1625"/>
                  </a:cubicBezTo>
                  <a:cubicBezTo>
                    <a:pt x="0" y="1525"/>
                    <a:pt x="0" y="1525"/>
                    <a:pt x="0" y="1525"/>
                  </a:cubicBezTo>
                  <a:cubicBezTo>
                    <a:pt x="27" y="1380"/>
                    <a:pt x="69" y="1140"/>
                    <a:pt x="113" y="1055"/>
                  </a:cubicBezTo>
                  <a:cubicBezTo>
                    <a:pt x="102" y="1046"/>
                    <a:pt x="94" y="1046"/>
                    <a:pt x="81" y="1012"/>
                  </a:cubicBezTo>
                  <a:cubicBezTo>
                    <a:pt x="72" y="980"/>
                    <a:pt x="89" y="956"/>
                    <a:pt x="151" y="906"/>
                  </a:cubicBezTo>
                  <a:cubicBezTo>
                    <a:pt x="168" y="873"/>
                    <a:pt x="197" y="829"/>
                    <a:pt x="248" y="748"/>
                  </a:cubicBezTo>
                  <a:cubicBezTo>
                    <a:pt x="230" y="690"/>
                    <a:pt x="213" y="721"/>
                    <a:pt x="196" y="653"/>
                  </a:cubicBezTo>
                  <a:cubicBezTo>
                    <a:pt x="189" y="474"/>
                    <a:pt x="311" y="106"/>
                    <a:pt x="308" y="0"/>
                  </a:cubicBezTo>
                  <a:cubicBezTo>
                    <a:pt x="363" y="4"/>
                    <a:pt x="466" y="35"/>
                    <a:pt x="466" y="35"/>
                  </a:cubicBezTo>
                  <a:cubicBezTo>
                    <a:pt x="459" y="54"/>
                    <a:pt x="431" y="124"/>
                    <a:pt x="426" y="237"/>
                  </a:cubicBezTo>
                  <a:cubicBezTo>
                    <a:pt x="438" y="327"/>
                    <a:pt x="444" y="304"/>
                    <a:pt x="457" y="366"/>
                  </a:cubicBezTo>
                  <a:close/>
                </a:path>
              </a:pathLst>
            </a:custGeom>
            <a:solidFill>
              <a:srgbClr val="1F497D"/>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35" name="Freeform 32">
              <a:extLst>
                <a:ext uri="{FF2B5EF4-FFF2-40B4-BE49-F238E27FC236}">
                  <a16:creationId xmlns:a16="http://schemas.microsoft.com/office/drawing/2014/main" id="{2BC8D85C-6315-5943-42E0-9A3049FE5883}"/>
                </a:ext>
              </a:extLst>
            </p:cNvPr>
            <p:cNvSpPr>
              <a:spLocks/>
            </p:cNvSpPr>
            <p:nvPr/>
          </p:nvSpPr>
          <p:spPr bwMode="auto">
            <a:xfrm>
              <a:off x="3105" y="1330"/>
              <a:ext cx="959" cy="470"/>
            </a:xfrm>
            <a:custGeom>
              <a:avLst/>
              <a:gdLst>
                <a:gd name="T0" fmla="*/ 1458 w 1458"/>
                <a:gd name="T1" fmla="*/ 708 h 714"/>
                <a:gd name="T2" fmla="*/ 1019 w 1458"/>
                <a:gd name="T3" fmla="*/ 711 h 714"/>
                <a:gd name="T4" fmla="*/ 329 w 1458"/>
                <a:gd name="T5" fmla="*/ 695 h 714"/>
                <a:gd name="T6" fmla="*/ 324 w 1458"/>
                <a:gd name="T7" fmla="*/ 469 h 714"/>
                <a:gd name="T8" fmla="*/ 0 w 1458"/>
                <a:gd name="T9" fmla="*/ 443 h 714"/>
                <a:gd name="T10" fmla="*/ 37 w 1458"/>
                <a:gd name="T11" fmla="*/ 0 h 714"/>
                <a:gd name="T12" fmla="*/ 845 w 1458"/>
                <a:gd name="T13" fmla="*/ 37 h 714"/>
                <a:gd name="T14" fmla="*/ 1038 w 1458"/>
                <a:gd name="T15" fmla="*/ 79 h 714"/>
                <a:gd name="T16" fmla="*/ 1244 w 1458"/>
                <a:gd name="T17" fmla="*/ 120 h 714"/>
                <a:gd name="T18" fmla="*/ 1405 w 1458"/>
                <a:gd name="T19" fmla="*/ 579 h 714"/>
                <a:gd name="T20" fmla="*/ 1458 w 1458"/>
                <a:gd name="T21" fmla="*/ 708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58" h="714">
                  <a:moveTo>
                    <a:pt x="1458" y="708"/>
                  </a:moveTo>
                  <a:cubicBezTo>
                    <a:pt x="1458" y="708"/>
                    <a:pt x="1238" y="714"/>
                    <a:pt x="1019" y="711"/>
                  </a:cubicBezTo>
                  <a:cubicBezTo>
                    <a:pt x="824" y="709"/>
                    <a:pt x="460" y="695"/>
                    <a:pt x="329" y="695"/>
                  </a:cubicBezTo>
                  <a:cubicBezTo>
                    <a:pt x="322" y="672"/>
                    <a:pt x="349" y="521"/>
                    <a:pt x="324" y="469"/>
                  </a:cubicBezTo>
                  <a:cubicBezTo>
                    <a:pt x="293" y="465"/>
                    <a:pt x="62" y="452"/>
                    <a:pt x="0" y="443"/>
                  </a:cubicBezTo>
                  <a:cubicBezTo>
                    <a:pt x="10" y="310"/>
                    <a:pt x="25" y="133"/>
                    <a:pt x="37" y="0"/>
                  </a:cubicBezTo>
                  <a:cubicBezTo>
                    <a:pt x="134" y="3"/>
                    <a:pt x="608" y="26"/>
                    <a:pt x="845" y="37"/>
                  </a:cubicBezTo>
                  <a:cubicBezTo>
                    <a:pt x="954" y="48"/>
                    <a:pt x="1030" y="68"/>
                    <a:pt x="1038" y="79"/>
                  </a:cubicBezTo>
                  <a:cubicBezTo>
                    <a:pt x="1038" y="79"/>
                    <a:pt x="1126" y="40"/>
                    <a:pt x="1244" y="120"/>
                  </a:cubicBezTo>
                  <a:cubicBezTo>
                    <a:pt x="1346" y="241"/>
                    <a:pt x="1374" y="547"/>
                    <a:pt x="1405" y="579"/>
                  </a:cubicBezTo>
                  <a:cubicBezTo>
                    <a:pt x="1396" y="611"/>
                    <a:pt x="1458" y="708"/>
                    <a:pt x="1458" y="708"/>
                  </a:cubicBezTo>
                  <a:close/>
                </a:path>
              </a:pathLst>
            </a:custGeom>
            <a:solidFill>
              <a:srgbClr val="1F497D"/>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36" name="Freeform 33">
              <a:extLst>
                <a:ext uri="{FF2B5EF4-FFF2-40B4-BE49-F238E27FC236}">
                  <a16:creationId xmlns:a16="http://schemas.microsoft.com/office/drawing/2014/main" id="{CE24664B-EE35-7AEC-2955-05368C5FF827}"/>
                </a:ext>
              </a:extLst>
            </p:cNvPr>
            <p:cNvSpPr>
              <a:spLocks/>
            </p:cNvSpPr>
            <p:nvPr/>
          </p:nvSpPr>
          <p:spPr bwMode="auto">
            <a:xfrm>
              <a:off x="1954" y="300"/>
              <a:ext cx="1237" cy="733"/>
            </a:xfrm>
            <a:custGeom>
              <a:avLst/>
              <a:gdLst>
                <a:gd name="T0" fmla="*/ 1873 w 1880"/>
                <a:gd name="T1" fmla="*/ 338 h 1114"/>
                <a:gd name="T2" fmla="*/ 1840 w 1880"/>
                <a:gd name="T3" fmla="*/ 909 h 1114"/>
                <a:gd name="T4" fmla="*/ 1829 w 1880"/>
                <a:gd name="T5" fmla="*/ 1007 h 1114"/>
                <a:gd name="T6" fmla="*/ 1816 w 1880"/>
                <a:gd name="T7" fmla="*/ 1114 h 1114"/>
                <a:gd name="T8" fmla="*/ 761 w 1880"/>
                <a:gd name="T9" fmla="*/ 1025 h 1114"/>
                <a:gd name="T10" fmla="*/ 696 w 1880"/>
                <a:gd name="T11" fmla="*/ 1020 h 1114"/>
                <a:gd name="T12" fmla="*/ 679 w 1880"/>
                <a:gd name="T13" fmla="*/ 1085 h 1114"/>
                <a:gd name="T14" fmla="*/ 640 w 1880"/>
                <a:gd name="T15" fmla="*/ 1058 h 1114"/>
                <a:gd name="T16" fmla="*/ 383 w 1880"/>
                <a:gd name="T17" fmla="*/ 1080 h 1114"/>
                <a:gd name="T18" fmla="*/ 367 w 1880"/>
                <a:gd name="T19" fmla="*/ 1008 h 1114"/>
                <a:gd name="T20" fmla="*/ 305 w 1880"/>
                <a:gd name="T21" fmla="*/ 892 h 1114"/>
                <a:gd name="T22" fmla="*/ 286 w 1880"/>
                <a:gd name="T23" fmla="*/ 797 h 1114"/>
                <a:gd name="T24" fmla="*/ 204 w 1880"/>
                <a:gd name="T25" fmla="*/ 804 h 1114"/>
                <a:gd name="T26" fmla="*/ 245 w 1880"/>
                <a:gd name="T27" fmla="*/ 559 h 1114"/>
                <a:gd name="T28" fmla="*/ 117 w 1880"/>
                <a:gd name="T29" fmla="*/ 389 h 1114"/>
                <a:gd name="T30" fmla="*/ 96 w 1880"/>
                <a:gd name="T31" fmla="*/ 0 h 1114"/>
                <a:gd name="T32" fmla="*/ 981 w 1880"/>
                <a:gd name="T33" fmla="*/ 141 h 1114"/>
                <a:gd name="T34" fmla="*/ 1880 w 1880"/>
                <a:gd name="T35" fmla="*/ 238 h 1114"/>
                <a:gd name="T36" fmla="*/ 1873 w 1880"/>
                <a:gd name="T37" fmla="*/ 338 h 1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80" h="1114">
                  <a:moveTo>
                    <a:pt x="1873" y="338"/>
                  </a:moveTo>
                  <a:cubicBezTo>
                    <a:pt x="1865" y="480"/>
                    <a:pt x="1844" y="767"/>
                    <a:pt x="1840" y="909"/>
                  </a:cubicBezTo>
                  <a:cubicBezTo>
                    <a:pt x="1840" y="909"/>
                    <a:pt x="1821" y="963"/>
                    <a:pt x="1829" y="1007"/>
                  </a:cubicBezTo>
                  <a:cubicBezTo>
                    <a:pt x="1826" y="1053"/>
                    <a:pt x="1816" y="1114"/>
                    <a:pt x="1816" y="1114"/>
                  </a:cubicBezTo>
                  <a:cubicBezTo>
                    <a:pt x="1515" y="1096"/>
                    <a:pt x="809" y="1036"/>
                    <a:pt x="761" y="1025"/>
                  </a:cubicBezTo>
                  <a:cubicBezTo>
                    <a:pt x="725" y="987"/>
                    <a:pt x="696" y="1020"/>
                    <a:pt x="696" y="1020"/>
                  </a:cubicBezTo>
                  <a:cubicBezTo>
                    <a:pt x="696" y="1020"/>
                    <a:pt x="705" y="1083"/>
                    <a:pt x="679" y="1085"/>
                  </a:cubicBezTo>
                  <a:cubicBezTo>
                    <a:pt x="665" y="1080"/>
                    <a:pt x="657" y="1064"/>
                    <a:pt x="640" y="1058"/>
                  </a:cubicBezTo>
                  <a:cubicBezTo>
                    <a:pt x="620" y="1080"/>
                    <a:pt x="434" y="1069"/>
                    <a:pt x="383" y="1080"/>
                  </a:cubicBezTo>
                  <a:cubicBezTo>
                    <a:pt x="374" y="1064"/>
                    <a:pt x="376" y="1059"/>
                    <a:pt x="367" y="1008"/>
                  </a:cubicBezTo>
                  <a:cubicBezTo>
                    <a:pt x="322" y="975"/>
                    <a:pt x="309" y="914"/>
                    <a:pt x="305" y="892"/>
                  </a:cubicBezTo>
                  <a:cubicBezTo>
                    <a:pt x="296" y="834"/>
                    <a:pt x="293" y="823"/>
                    <a:pt x="286" y="797"/>
                  </a:cubicBezTo>
                  <a:cubicBezTo>
                    <a:pt x="257" y="775"/>
                    <a:pt x="256" y="792"/>
                    <a:pt x="204" y="804"/>
                  </a:cubicBezTo>
                  <a:cubicBezTo>
                    <a:pt x="156" y="808"/>
                    <a:pt x="226" y="608"/>
                    <a:pt x="245" y="559"/>
                  </a:cubicBezTo>
                  <a:cubicBezTo>
                    <a:pt x="177" y="514"/>
                    <a:pt x="161" y="472"/>
                    <a:pt x="117" y="389"/>
                  </a:cubicBezTo>
                  <a:cubicBezTo>
                    <a:pt x="0" y="204"/>
                    <a:pt x="92" y="13"/>
                    <a:pt x="96" y="0"/>
                  </a:cubicBezTo>
                  <a:cubicBezTo>
                    <a:pt x="110" y="0"/>
                    <a:pt x="485" y="71"/>
                    <a:pt x="981" y="141"/>
                  </a:cubicBezTo>
                  <a:cubicBezTo>
                    <a:pt x="1255" y="180"/>
                    <a:pt x="1593" y="211"/>
                    <a:pt x="1880" y="238"/>
                  </a:cubicBezTo>
                  <a:lnTo>
                    <a:pt x="1873" y="338"/>
                  </a:lnTo>
                  <a:close/>
                </a:path>
              </a:pathLst>
            </a:custGeom>
            <a:solidFill>
              <a:srgbClr val="1F497D"/>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37" name="Freeform 34">
              <a:extLst>
                <a:ext uri="{FF2B5EF4-FFF2-40B4-BE49-F238E27FC236}">
                  <a16:creationId xmlns:a16="http://schemas.microsoft.com/office/drawing/2014/main" id="{65678760-CB77-ACD1-559C-9D6D39C59DBA}"/>
                </a:ext>
              </a:extLst>
            </p:cNvPr>
            <p:cNvSpPr>
              <a:spLocks/>
            </p:cNvSpPr>
            <p:nvPr/>
          </p:nvSpPr>
          <p:spPr bwMode="auto">
            <a:xfrm>
              <a:off x="3129" y="898"/>
              <a:ext cx="811" cy="510"/>
            </a:xfrm>
            <a:custGeom>
              <a:avLst/>
              <a:gdLst>
                <a:gd name="T0" fmla="*/ 1207 w 1232"/>
                <a:gd name="T1" fmla="*/ 775 h 775"/>
                <a:gd name="T2" fmla="*/ 1232 w 1232"/>
                <a:gd name="T3" fmla="*/ 582 h 775"/>
                <a:gd name="T4" fmla="*/ 1225 w 1232"/>
                <a:gd name="T5" fmla="*/ 166 h 775"/>
                <a:gd name="T6" fmla="*/ 1182 w 1232"/>
                <a:gd name="T7" fmla="*/ 105 h 775"/>
                <a:gd name="T8" fmla="*/ 1211 w 1232"/>
                <a:gd name="T9" fmla="*/ 45 h 775"/>
                <a:gd name="T10" fmla="*/ 54 w 1232"/>
                <a:gd name="T11" fmla="*/ 0 h 775"/>
                <a:gd name="T12" fmla="*/ 27 w 1232"/>
                <a:gd name="T13" fmla="*/ 206 h 775"/>
                <a:gd name="T14" fmla="*/ 19 w 1232"/>
                <a:gd name="T15" fmla="*/ 333 h 775"/>
                <a:gd name="T16" fmla="*/ 0 w 1232"/>
                <a:gd name="T17" fmla="*/ 657 h 775"/>
                <a:gd name="T18" fmla="*/ 498 w 1232"/>
                <a:gd name="T19" fmla="*/ 682 h 775"/>
                <a:gd name="T20" fmla="*/ 811 w 1232"/>
                <a:gd name="T21" fmla="*/ 694 h 775"/>
                <a:gd name="T22" fmla="*/ 1001 w 1232"/>
                <a:gd name="T23" fmla="*/ 736 h 775"/>
                <a:gd name="T24" fmla="*/ 1135 w 1232"/>
                <a:gd name="T25" fmla="*/ 740 h 775"/>
                <a:gd name="T26" fmla="*/ 1207 w 1232"/>
                <a:gd name="T27" fmla="*/ 775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32" h="775">
                  <a:moveTo>
                    <a:pt x="1207" y="775"/>
                  </a:moveTo>
                  <a:cubicBezTo>
                    <a:pt x="1231" y="713"/>
                    <a:pt x="1218" y="604"/>
                    <a:pt x="1232" y="582"/>
                  </a:cubicBezTo>
                  <a:cubicBezTo>
                    <a:pt x="1225" y="166"/>
                    <a:pt x="1225" y="166"/>
                    <a:pt x="1225" y="166"/>
                  </a:cubicBezTo>
                  <a:cubicBezTo>
                    <a:pt x="1213" y="127"/>
                    <a:pt x="1175" y="166"/>
                    <a:pt x="1182" y="105"/>
                  </a:cubicBezTo>
                  <a:cubicBezTo>
                    <a:pt x="1211" y="45"/>
                    <a:pt x="1211" y="45"/>
                    <a:pt x="1211" y="45"/>
                  </a:cubicBezTo>
                  <a:cubicBezTo>
                    <a:pt x="686" y="34"/>
                    <a:pt x="244" y="14"/>
                    <a:pt x="54" y="0"/>
                  </a:cubicBezTo>
                  <a:cubicBezTo>
                    <a:pt x="38" y="43"/>
                    <a:pt x="41" y="128"/>
                    <a:pt x="27" y="206"/>
                  </a:cubicBezTo>
                  <a:cubicBezTo>
                    <a:pt x="19" y="333"/>
                    <a:pt x="19" y="333"/>
                    <a:pt x="19" y="333"/>
                  </a:cubicBezTo>
                  <a:cubicBezTo>
                    <a:pt x="15" y="438"/>
                    <a:pt x="9" y="481"/>
                    <a:pt x="0" y="657"/>
                  </a:cubicBezTo>
                  <a:cubicBezTo>
                    <a:pt x="223" y="670"/>
                    <a:pt x="357" y="675"/>
                    <a:pt x="498" y="682"/>
                  </a:cubicBezTo>
                  <a:cubicBezTo>
                    <a:pt x="553" y="685"/>
                    <a:pt x="692" y="684"/>
                    <a:pt x="811" y="694"/>
                  </a:cubicBezTo>
                  <a:cubicBezTo>
                    <a:pt x="898" y="702"/>
                    <a:pt x="975" y="723"/>
                    <a:pt x="1001" y="736"/>
                  </a:cubicBezTo>
                  <a:cubicBezTo>
                    <a:pt x="1053" y="708"/>
                    <a:pt x="1135" y="740"/>
                    <a:pt x="1135" y="740"/>
                  </a:cubicBezTo>
                  <a:lnTo>
                    <a:pt x="1207" y="775"/>
                  </a:lnTo>
                  <a:close/>
                </a:path>
              </a:pathLst>
            </a:custGeom>
            <a:solidFill>
              <a:srgbClr val="1F497D"/>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38" name="Freeform 35">
              <a:extLst>
                <a:ext uri="{FF2B5EF4-FFF2-40B4-BE49-F238E27FC236}">
                  <a16:creationId xmlns:a16="http://schemas.microsoft.com/office/drawing/2014/main" id="{114DD827-7028-9EBB-D7D1-034BC83054A7}"/>
                </a:ext>
              </a:extLst>
            </p:cNvPr>
            <p:cNvSpPr>
              <a:spLocks/>
            </p:cNvSpPr>
            <p:nvPr/>
          </p:nvSpPr>
          <p:spPr bwMode="auto">
            <a:xfrm>
              <a:off x="3163" y="456"/>
              <a:ext cx="766" cy="481"/>
            </a:xfrm>
            <a:custGeom>
              <a:avLst/>
              <a:gdLst>
                <a:gd name="T0" fmla="*/ 0 w 1164"/>
                <a:gd name="T1" fmla="*/ 668 h 730"/>
                <a:gd name="T2" fmla="*/ 43 w 1164"/>
                <a:gd name="T3" fmla="*/ 0 h 730"/>
                <a:gd name="T4" fmla="*/ 1065 w 1164"/>
                <a:gd name="T5" fmla="*/ 41 h 730"/>
                <a:gd name="T6" fmla="*/ 1099 w 1164"/>
                <a:gd name="T7" fmla="*/ 293 h 730"/>
                <a:gd name="T8" fmla="*/ 1109 w 1164"/>
                <a:gd name="T9" fmla="*/ 342 h 730"/>
                <a:gd name="T10" fmla="*/ 1164 w 1164"/>
                <a:gd name="T11" fmla="*/ 674 h 730"/>
                <a:gd name="T12" fmla="*/ 1154 w 1164"/>
                <a:gd name="T13" fmla="*/ 709 h 730"/>
                <a:gd name="T14" fmla="*/ 1 w 1164"/>
                <a:gd name="T15" fmla="*/ 673 h 730"/>
                <a:gd name="T16" fmla="*/ 0 w 1164"/>
                <a:gd name="T17" fmla="*/ 668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4" h="730">
                  <a:moveTo>
                    <a:pt x="0" y="668"/>
                  </a:moveTo>
                  <a:cubicBezTo>
                    <a:pt x="13" y="401"/>
                    <a:pt x="34" y="123"/>
                    <a:pt x="43" y="0"/>
                  </a:cubicBezTo>
                  <a:cubicBezTo>
                    <a:pt x="1065" y="41"/>
                    <a:pt x="1065" y="41"/>
                    <a:pt x="1065" y="41"/>
                  </a:cubicBezTo>
                  <a:cubicBezTo>
                    <a:pt x="1099" y="293"/>
                    <a:pt x="1099" y="293"/>
                    <a:pt x="1099" y="293"/>
                  </a:cubicBezTo>
                  <a:cubicBezTo>
                    <a:pt x="1099" y="293"/>
                    <a:pt x="1108" y="336"/>
                    <a:pt x="1109" y="342"/>
                  </a:cubicBezTo>
                  <a:cubicBezTo>
                    <a:pt x="1117" y="376"/>
                    <a:pt x="1161" y="730"/>
                    <a:pt x="1164" y="674"/>
                  </a:cubicBezTo>
                  <a:cubicBezTo>
                    <a:pt x="1154" y="709"/>
                    <a:pt x="1154" y="709"/>
                    <a:pt x="1154" y="709"/>
                  </a:cubicBezTo>
                  <a:cubicBezTo>
                    <a:pt x="688" y="713"/>
                    <a:pt x="242" y="683"/>
                    <a:pt x="1" y="673"/>
                  </a:cubicBezTo>
                  <a:lnTo>
                    <a:pt x="0" y="668"/>
                  </a:lnTo>
                  <a:close/>
                </a:path>
              </a:pathLst>
            </a:custGeom>
            <a:solidFill>
              <a:srgbClr val="1F497D"/>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39" name="Freeform 36">
              <a:extLst>
                <a:ext uri="{FF2B5EF4-FFF2-40B4-BE49-F238E27FC236}">
                  <a16:creationId xmlns:a16="http://schemas.microsoft.com/office/drawing/2014/main" id="{AF3EBE07-B3E1-9699-E0BF-766378D95FCB}"/>
                </a:ext>
              </a:extLst>
            </p:cNvPr>
            <p:cNvSpPr>
              <a:spLocks/>
            </p:cNvSpPr>
            <p:nvPr/>
          </p:nvSpPr>
          <p:spPr bwMode="auto">
            <a:xfrm>
              <a:off x="4309" y="755"/>
              <a:ext cx="589" cy="646"/>
            </a:xfrm>
            <a:custGeom>
              <a:avLst/>
              <a:gdLst>
                <a:gd name="T0" fmla="*/ 852 w 895"/>
                <a:gd name="T1" fmla="*/ 419 h 982"/>
                <a:gd name="T2" fmla="*/ 895 w 895"/>
                <a:gd name="T3" fmla="*/ 425 h 982"/>
                <a:gd name="T4" fmla="*/ 862 w 895"/>
                <a:gd name="T5" fmla="*/ 581 h 982"/>
                <a:gd name="T6" fmla="*/ 848 w 895"/>
                <a:gd name="T7" fmla="*/ 706 h 982"/>
                <a:gd name="T8" fmla="*/ 869 w 895"/>
                <a:gd name="T9" fmla="*/ 937 h 982"/>
                <a:gd name="T10" fmla="*/ 844 w 895"/>
                <a:gd name="T11" fmla="*/ 945 h 982"/>
                <a:gd name="T12" fmla="*/ 417 w 895"/>
                <a:gd name="T13" fmla="*/ 982 h 982"/>
                <a:gd name="T14" fmla="*/ 323 w 895"/>
                <a:gd name="T15" fmla="*/ 922 h 982"/>
                <a:gd name="T16" fmla="*/ 284 w 895"/>
                <a:gd name="T17" fmla="*/ 764 h 982"/>
                <a:gd name="T18" fmla="*/ 282 w 895"/>
                <a:gd name="T19" fmla="*/ 726 h 982"/>
                <a:gd name="T20" fmla="*/ 253 w 895"/>
                <a:gd name="T21" fmla="*/ 673 h 982"/>
                <a:gd name="T22" fmla="*/ 170 w 895"/>
                <a:gd name="T23" fmla="*/ 593 h 982"/>
                <a:gd name="T24" fmla="*/ 29 w 895"/>
                <a:gd name="T25" fmla="*/ 503 h 982"/>
                <a:gd name="T26" fmla="*/ 31 w 895"/>
                <a:gd name="T27" fmla="*/ 337 h 982"/>
                <a:gd name="T28" fmla="*/ 8 w 895"/>
                <a:gd name="T29" fmla="*/ 282 h 982"/>
                <a:gd name="T30" fmla="*/ 86 w 895"/>
                <a:gd name="T31" fmla="*/ 205 h 982"/>
                <a:gd name="T32" fmla="*/ 112 w 895"/>
                <a:gd name="T33" fmla="*/ 56 h 982"/>
                <a:gd name="T34" fmla="*/ 306 w 895"/>
                <a:gd name="T35" fmla="*/ 0 h 982"/>
                <a:gd name="T36" fmla="*/ 318 w 895"/>
                <a:gd name="T37" fmla="*/ 21 h 982"/>
                <a:gd name="T38" fmla="*/ 312 w 895"/>
                <a:gd name="T39" fmla="*/ 58 h 982"/>
                <a:gd name="T40" fmla="*/ 453 w 895"/>
                <a:gd name="T41" fmla="*/ 137 h 982"/>
                <a:gd name="T42" fmla="*/ 773 w 895"/>
                <a:gd name="T43" fmla="*/ 220 h 982"/>
                <a:gd name="T44" fmla="*/ 836 w 895"/>
                <a:gd name="T45" fmla="*/ 347 h 982"/>
                <a:gd name="T46" fmla="*/ 801 w 895"/>
                <a:gd name="T47" fmla="*/ 483 h 982"/>
                <a:gd name="T48" fmla="*/ 852 w 895"/>
                <a:gd name="T49" fmla="*/ 419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95" h="982">
                  <a:moveTo>
                    <a:pt x="852" y="419"/>
                  </a:moveTo>
                  <a:cubicBezTo>
                    <a:pt x="852" y="419"/>
                    <a:pt x="878" y="414"/>
                    <a:pt x="895" y="425"/>
                  </a:cubicBezTo>
                  <a:cubicBezTo>
                    <a:pt x="870" y="532"/>
                    <a:pt x="863" y="578"/>
                    <a:pt x="862" y="581"/>
                  </a:cubicBezTo>
                  <a:cubicBezTo>
                    <a:pt x="848" y="706"/>
                    <a:pt x="848" y="706"/>
                    <a:pt x="848" y="706"/>
                  </a:cubicBezTo>
                  <a:cubicBezTo>
                    <a:pt x="838" y="820"/>
                    <a:pt x="854" y="878"/>
                    <a:pt x="869" y="937"/>
                  </a:cubicBezTo>
                  <a:cubicBezTo>
                    <a:pt x="844" y="945"/>
                    <a:pt x="844" y="945"/>
                    <a:pt x="844" y="945"/>
                  </a:cubicBezTo>
                  <a:cubicBezTo>
                    <a:pt x="754" y="965"/>
                    <a:pt x="521" y="977"/>
                    <a:pt x="417" y="982"/>
                  </a:cubicBezTo>
                  <a:cubicBezTo>
                    <a:pt x="392" y="957"/>
                    <a:pt x="350" y="945"/>
                    <a:pt x="323" y="922"/>
                  </a:cubicBezTo>
                  <a:cubicBezTo>
                    <a:pt x="298" y="858"/>
                    <a:pt x="326" y="811"/>
                    <a:pt x="284" y="764"/>
                  </a:cubicBezTo>
                  <a:cubicBezTo>
                    <a:pt x="287" y="743"/>
                    <a:pt x="282" y="726"/>
                    <a:pt x="282" y="726"/>
                  </a:cubicBezTo>
                  <a:cubicBezTo>
                    <a:pt x="277" y="699"/>
                    <a:pt x="275" y="695"/>
                    <a:pt x="253" y="673"/>
                  </a:cubicBezTo>
                  <a:cubicBezTo>
                    <a:pt x="233" y="653"/>
                    <a:pt x="192" y="608"/>
                    <a:pt x="170" y="593"/>
                  </a:cubicBezTo>
                  <a:cubicBezTo>
                    <a:pt x="57" y="518"/>
                    <a:pt x="29" y="507"/>
                    <a:pt x="29" y="503"/>
                  </a:cubicBezTo>
                  <a:cubicBezTo>
                    <a:pt x="11" y="392"/>
                    <a:pt x="34" y="381"/>
                    <a:pt x="31" y="337"/>
                  </a:cubicBezTo>
                  <a:cubicBezTo>
                    <a:pt x="23" y="330"/>
                    <a:pt x="0" y="319"/>
                    <a:pt x="8" y="282"/>
                  </a:cubicBezTo>
                  <a:cubicBezTo>
                    <a:pt x="42" y="241"/>
                    <a:pt x="45" y="228"/>
                    <a:pt x="86" y="205"/>
                  </a:cubicBezTo>
                  <a:cubicBezTo>
                    <a:pt x="92" y="175"/>
                    <a:pt x="66" y="70"/>
                    <a:pt x="112" y="56"/>
                  </a:cubicBezTo>
                  <a:cubicBezTo>
                    <a:pt x="175" y="69"/>
                    <a:pt x="266" y="5"/>
                    <a:pt x="306" y="0"/>
                  </a:cubicBezTo>
                  <a:cubicBezTo>
                    <a:pt x="318" y="21"/>
                    <a:pt x="318" y="21"/>
                    <a:pt x="318" y="21"/>
                  </a:cubicBezTo>
                  <a:cubicBezTo>
                    <a:pt x="328" y="22"/>
                    <a:pt x="301" y="28"/>
                    <a:pt x="312" y="58"/>
                  </a:cubicBezTo>
                  <a:cubicBezTo>
                    <a:pt x="413" y="75"/>
                    <a:pt x="416" y="100"/>
                    <a:pt x="453" y="137"/>
                  </a:cubicBezTo>
                  <a:cubicBezTo>
                    <a:pt x="627" y="153"/>
                    <a:pt x="729" y="189"/>
                    <a:pt x="773" y="220"/>
                  </a:cubicBezTo>
                  <a:cubicBezTo>
                    <a:pt x="818" y="251"/>
                    <a:pt x="786" y="298"/>
                    <a:pt x="836" y="347"/>
                  </a:cubicBezTo>
                  <a:cubicBezTo>
                    <a:pt x="843" y="410"/>
                    <a:pt x="750" y="476"/>
                    <a:pt x="801" y="483"/>
                  </a:cubicBezTo>
                  <a:cubicBezTo>
                    <a:pt x="817" y="486"/>
                    <a:pt x="820" y="458"/>
                    <a:pt x="852" y="419"/>
                  </a:cubicBezTo>
                  <a:close/>
                </a:path>
              </a:pathLst>
            </a:custGeom>
            <a:solidFill>
              <a:srgbClr val="9BBB59">
                <a:lumMod val="75000"/>
              </a:srgbClr>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40" name="Freeform 37">
              <a:extLst>
                <a:ext uri="{FF2B5EF4-FFF2-40B4-BE49-F238E27FC236}">
                  <a16:creationId xmlns:a16="http://schemas.microsoft.com/office/drawing/2014/main" id="{233A5FAC-DA70-5412-F70A-4235C8A3333E}"/>
                </a:ext>
              </a:extLst>
            </p:cNvPr>
            <p:cNvSpPr>
              <a:spLocks/>
            </p:cNvSpPr>
            <p:nvPr/>
          </p:nvSpPr>
          <p:spPr bwMode="auto">
            <a:xfrm>
              <a:off x="4990" y="856"/>
              <a:ext cx="462" cy="615"/>
            </a:xfrm>
            <a:custGeom>
              <a:avLst/>
              <a:gdLst>
                <a:gd name="T0" fmla="*/ 446 w 702"/>
                <a:gd name="T1" fmla="*/ 82 h 934"/>
                <a:gd name="T2" fmla="*/ 231 w 702"/>
                <a:gd name="T3" fmla="*/ 0 h 934"/>
                <a:gd name="T4" fmla="*/ 218 w 702"/>
                <a:gd name="T5" fmla="*/ 19 h 934"/>
                <a:gd name="T6" fmla="*/ 191 w 702"/>
                <a:gd name="T7" fmla="*/ 62 h 934"/>
                <a:gd name="T8" fmla="*/ 199 w 702"/>
                <a:gd name="T9" fmla="*/ 98 h 934"/>
                <a:gd name="T10" fmla="*/ 158 w 702"/>
                <a:gd name="T11" fmla="*/ 144 h 934"/>
                <a:gd name="T12" fmla="*/ 148 w 702"/>
                <a:gd name="T13" fmla="*/ 234 h 934"/>
                <a:gd name="T14" fmla="*/ 105 w 702"/>
                <a:gd name="T15" fmla="*/ 191 h 934"/>
                <a:gd name="T16" fmla="*/ 79 w 702"/>
                <a:gd name="T17" fmla="*/ 211 h 934"/>
                <a:gd name="T18" fmla="*/ 28 w 702"/>
                <a:gd name="T19" fmla="*/ 456 h 934"/>
                <a:gd name="T20" fmla="*/ 16 w 702"/>
                <a:gd name="T21" fmla="*/ 512 h 934"/>
                <a:gd name="T22" fmla="*/ 81 w 702"/>
                <a:gd name="T23" fmla="*/ 658 h 934"/>
                <a:gd name="T24" fmla="*/ 32 w 702"/>
                <a:gd name="T25" fmla="*/ 932 h 934"/>
                <a:gd name="T26" fmla="*/ 90 w 702"/>
                <a:gd name="T27" fmla="*/ 929 h 934"/>
                <a:gd name="T28" fmla="*/ 353 w 702"/>
                <a:gd name="T29" fmla="*/ 913 h 934"/>
                <a:gd name="T30" fmla="*/ 569 w 702"/>
                <a:gd name="T31" fmla="*/ 875 h 934"/>
                <a:gd name="T32" fmla="*/ 628 w 702"/>
                <a:gd name="T33" fmla="*/ 791 h 934"/>
                <a:gd name="T34" fmla="*/ 619 w 702"/>
                <a:gd name="T35" fmla="*/ 761 h 934"/>
                <a:gd name="T36" fmla="*/ 659 w 702"/>
                <a:gd name="T37" fmla="*/ 741 h 934"/>
                <a:gd name="T38" fmla="*/ 677 w 702"/>
                <a:gd name="T39" fmla="*/ 718 h 934"/>
                <a:gd name="T40" fmla="*/ 676 w 702"/>
                <a:gd name="T41" fmla="*/ 697 h 934"/>
                <a:gd name="T42" fmla="*/ 698 w 702"/>
                <a:gd name="T43" fmla="*/ 641 h 934"/>
                <a:gd name="T44" fmla="*/ 702 w 702"/>
                <a:gd name="T45" fmla="*/ 552 h 934"/>
                <a:gd name="T46" fmla="*/ 635 w 702"/>
                <a:gd name="T47" fmla="*/ 402 h 934"/>
                <a:gd name="T48" fmla="*/ 565 w 702"/>
                <a:gd name="T49" fmla="*/ 349 h 934"/>
                <a:gd name="T50" fmla="*/ 508 w 702"/>
                <a:gd name="T51" fmla="*/ 428 h 934"/>
                <a:gd name="T52" fmla="*/ 467 w 702"/>
                <a:gd name="T53" fmla="*/ 462 h 934"/>
                <a:gd name="T54" fmla="*/ 435 w 702"/>
                <a:gd name="T55" fmla="*/ 381 h 934"/>
                <a:gd name="T56" fmla="*/ 484 w 702"/>
                <a:gd name="T57" fmla="*/ 303 h 934"/>
                <a:gd name="T58" fmla="*/ 508 w 702"/>
                <a:gd name="T59" fmla="*/ 297 h 934"/>
                <a:gd name="T60" fmla="*/ 484 w 702"/>
                <a:gd name="T61" fmla="*/ 151 h 934"/>
                <a:gd name="T62" fmla="*/ 446 w 702"/>
                <a:gd name="T63" fmla="*/ 82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2" h="934">
                  <a:moveTo>
                    <a:pt x="446" y="82"/>
                  </a:moveTo>
                  <a:cubicBezTo>
                    <a:pt x="231" y="0"/>
                    <a:pt x="231" y="0"/>
                    <a:pt x="231" y="0"/>
                  </a:cubicBezTo>
                  <a:cubicBezTo>
                    <a:pt x="218" y="19"/>
                    <a:pt x="218" y="19"/>
                    <a:pt x="218" y="19"/>
                  </a:cubicBezTo>
                  <a:cubicBezTo>
                    <a:pt x="191" y="62"/>
                    <a:pt x="191" y="62"/>
                    <a:pt x="191" y="62"/>
                  </a:cubicBezTo>
                  <a:cubicBezTo>
                    <a:pt x="191" y="62"/>
                    <a:pt x="195" y="87"/>
                    <a:pt x="199" y="98"/>
                  </a:cubicBezTo>
                  <a:cubicBezTo>
                    <a:pt x="165" y="117"/>
                    <a:pt x="158" y="144"/>
                    <a:pt x="158" y="144"/>
                  </a:cubicBezTo>
                  <a:cubicBezTo>
                    <a:pt x="171" y="140"/>
                    <a:pt x="194" y="198"/>
                    <a:pt x="148" y="234"/>
                  </a:cubicBezTo>
                  <a:cubicBezTo>
                    <a:pt x="96" y="255"/>
                    <a:pt x="105" y="191"/>
                    <a:pt x="105" y="191"/>
                  </a:cubicBezTo>
                  <a:cubicBezTo>
                    <a:pt x="79" y="211"/>
                    <a:pt x="79" y="211"/>
                    <a:pt x="79" y="211"/>
                  </a:cubicBezTo>
                  <a:cubicBezTo>
                    <a:pt x="0" y="322"/>
                    <a:pt x="26" y="411"/>
                    <a:pt x="28" y="456"/>
                  </a:cubicBezTo>
                  <a:cubicBezTo>
                    <a:pt x="26" y="507"/>
                    <a:pt x="12" y="489"/>
                    <a:pt x="16" y="512"/>
                  </a:cubicBezTo>
                  <a:cubicBezTo>
                    <a:pt x="26" y="550"/>
                    <a:pt x="69" y="604"/>
                    <a:pt x="81" y="658"/>
                  </a:cubicBezTo>
                  <a:cubicBezTo>
                    <a:pt x="97" y="772"/>
                    <a:pt x="77" y="809"/>
                    <a:pt x="32" y="932"/>
                  </a:cubicBezTo>
                  <a:cubicBezTo>
                    <a:pt x="44" y="934"/>
                    <a:pt x="90" y="929"/>
                    <a:pt x="90" y="929"/>
                  </a:cubicBezTo>
                  <a:cubicBezTo>
                    <a:pt x="192" y="926"/>
                    <a:pt x="267" y="896"/>
                    <a:pt x="353" y="913"/>
                  </a:cubicBezTo>
                  <a:cubicBezTo>
                    <a:pt x="469" y="899"/>
                    <a:pt x="562" y="879"/>
                    <a:pt x="569" y="875"/>
                  </a:cubicBezTo>
                  <a:cubicBezTo>
                    <a:pt x="573" y="825"/>
                    <a:pt x="613" y="806"/>
                    <a:pt x="628" y="791"/>
                  </a:cubicBezTo>
                  <a:cubicBezTo>
                    <a:pt x="617" y="776"/>
                    <a:pt x="612" y="780"/>
                    <a:pt x="619" y="761"/>
                  </a:cubicBezTo>
                  <a:cubicBezTo>
                    <a:pt x="627" y="743"/>
                    <a:pt x="649" y="755"/>
                    <a:pt x="659" y="741"/>
                  </a:cubicBezTo>
                  <a:cubicBezTo>
                    <a:pt x="656" y="729"/>
                    <a:pt x="646" y="731"/>
                    <a:pt x="677" y="718"/>
                  </a:cubicBezTo>
                  <a:cubicBezTo>
                    <a:pt x="677" y="699"/>
                    <a:pt x="669" y="703"/>
                    <a:pt x="676" y="697"/>
                  </a:cubicBezTo>
                  <a:cubicBezTo>
                    <a:pt x="701" y="693"/>
                    <a:pt x="701" y="644"/>
                    <a:pt x="698" y="641"/>
                  </a:cubicBezTo>
                  <a:cubicBezTo>
                    <a:pt x="696" y="639"/>
                    <a:pt x="702" y="552"/>
                    <a:pt x="702" y="552"/>
                  </a:cubicBezTo>
                  <a:cubicBezTo>
                    <a:pt x="702" y="552"/>
                    <a:pt x="660" y="521"/>
                    <a:pt x="635" y="402"/>
                  </a:cubicBezTo>
                  <a:cubicBezTo>
                    <a:pt x="627" y="388"/>
                    <a:pt x="611" y="350"/>
                    <a:pt x="565" y="349"/>
                  </a:cubicBezTo>
                  <a:cubicBezTo>
                    <a:pt x="508" y="384"/>
                    <a:pt x="508" y="428"/>
                    <a:pt x="508" y="428"/>
                  </a:cubicBezTo>
                  <a:cubicBezTo>
                    <a:pt x="467" y="462"/>
                    <a:pt x="467" y="462"/>
                    <a:pt x="467" y="462"/>
                  </a:cubicBezTo>
                  <a:cubicBezTo>
                    <a:pt x="467" y="462"/>
                    <a:pt x="400" y="472"/>
                    <a:pt x="435" y="381"/>
                  </a:cubicBezTo>
                  <a:cubicBezTo>
                    <a:pt x="460" y="380"/>
                    <a:pt x="470" y="366"/>
                    <a:pt x="484" y="303"/>
                  </a:cubicBezTo>
                  <a:cubicBezTo>
                    <a:pt x="504" y="295"/>
                    <a:pt x="492" y="300"/>
                    <a:pt x="508" y="297"/>
                  </a:cubicBezTo>
                  <a:cubicBezTo>
                    <a:pt x="505" y="276"/>
                    <a:pt x="494" y="195"/>
                    <a:pt x="484" y="151"/>
                  </a:cubicBezTo>
                  <a:cubicBezTo>
                    <a:pt x="470" y="109"/>
                    <a:pt x="446" y="82"/>
                    <a:pt x="446" y="82"/>
                  </a:cubicBezTo>
                  <a:close/>
                </a:path>
              </a:pathLst>
            </a:custGeom>
            <a:solidFill>
              <a:srgbClr val="9BBB59">
                <a:lumMod val="75000"/>
              </a:srgbClr>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41" name="Freeform 38">
              <a:extLst>
                <a:ext uri="{FF2B5EF4-FFF2-40B4-BE49-F238E27FC236}">
                  <a16:creationId xmlns:a16="http://schemas.microsoft.com/office/drawing/2014/main" id="{97556D60-C4CD-AFF4-A654-9CF74DEC9E89}"/>
                </a:ext>
              </a:extLst>
            </p:cNvPr>
            <p:cNvSpPr>
              <a:spLocks/>
            </p:cNvSpPr>
            <p:nvPr/>
          </p:nvSpPr>
          <p:spPr bwMode="auto">
            <a:xfrm>
              <a:off x="4553" y="631"/>
              <a:ext cx="663" cy="351"/>
            </a:xfrm>
            <a:custGeom>
              <a:avLst/>
              <a:gdLst>
                <a:gd name="T0" fmla="*/ 0 w 1008"/>
                <a:gd name="T1" fmla="*/ 262 h 534"/>
                <a:gd name="T2" fmla="*/ 72 w 1008"/>
                <a:gd name="T3" fmla="*/ 211 h 534"/>
                <a:gd name="T4" fmla="*/ 271 w 1008"/>
                <a:gd name="T5" fmla="*/ 101 h 534"/>
                <a:gd name="T6" fmla="*/ 345 w 1008"/>
                <a:gd name="T7" fmla="*/ 34 h 534"/>
                <a:gd name="T8" fmla="*/ 406 w 1008"/>
                <a:gd name="T9" fmla="*/ 34 h 534"/>
                <a:gd name="T10" fmla="*/ 366 w 1008"/>
                <a:gd name="T11" fmla="*/ 65 h 534"/>
                <a:gd name="T12" fmla="*/ 333 w 1008"/>
                <a:gd name="T13" fmla="*/ 100 h 534"/>
                <a:gd name="T14" fmla="*/ 322 w 1008"/>
                <a:gd name="T15" fmla="*/ 137 h 534"/>
                <a:gd name="T16" fmla="*/ 306 w 1008"/>
                <a:gd name="T17" fmla="*/ 168 h 534"/>
                <a:gd name="T18" fmla="*/ 493 w 1008"/>
                <a:gd name="T19" fmla="*/ 233 h 534"/>
                <a:gd name="T20" fmla="*/ 536 w 1008"/>
                <a:gd name="T21" fmla="*/ 226 h 534"/>
                <a:gd name="T22" fmla="*/ 699 w 1008"/>
                <a:gd name="T23" fmla="*/ 170 h 534"/>
                <a:gd name="T24" fmla="*/ 825 w 1008"/>
                <a:gd name="T25" fmla="*/ 143 h 534"/>
                <a:gd name="T26" fmla="*/ 933 w 1008"/>
                <a:gd name="T27" fmla="*/ 185 h 534"/>
                <a:gd name="T28" fmla="*/ 1008 w 1008"/>
                <a:gd name="T29" fmla="*/ 294 h 534"/>
                <a:gd name="T30" fmla="*/ 909 w 1008"/>
                <a:gd name="T31" fmla="*/ 298 h 534"/>
                <a:gd name="T32" fmla="*/ 892 w 1008"/>
                <a:gd name="T33" fmla="*/ 332 h 534"/>
                <a:gd name="T34" fmla="*/ 788 w 1008"/>
                <a:gd name="T35" fmla="*/ 294 h 534"/>
                <a:gd name="T36" fmla="*/ 751 w 1008"/>
                <a:gd name="T37" fmla="*/ 320 h 534"/>
                <a:gd name="T38" fmla="*/ 640 w 1008"/>
                <a:gd name="T39" fmla="*/ 376 h 534"/>
                <a:gd name="T40" fmla="*/ 595 w 1008"/>
                <a:gd name="T41" fmla="*/ 423 h 534"/>
                <a:gd name="T42" fmla="*/ 609 w 1008"/>
                <a:gd name="T43" fmla="*/ 366 h 534"/>
                <a:gd name="T44" fmla="*/ 546 w 1008"/>
                <a:gd name="T45" fmla="*/ 398 h 534"/>
                <a:gd name="T46" fmla="*/ 464 w 1008"/>
                <a:gd name="T47" fmla="*/ 534 h 534"/>
                <a:gd name="T48" fmla="*/ 413 w 1008"/>
                <a:gd name="T49" fmla="*/ 413 h 534"/>
                <a:gd name="T50" fmla="*/ 217 w 1008"/>
                <a:gd name="T51" fmla="*/ 345 h 534"/>
                <a:gd name="T52" fmla="*/ 82 w 1008"/>
                <a:gd name="T53" fmla="*/ 325 h 534"/>
                <a:gd name="T54" fmla="*/ 0 w 1008"/>
                <a:gd name="T55" fmla="*/ 262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08" h="534">
                  <a:moveTo>
                    <a:pt x="0" y="262"/>
                  </a:moveTo>
                  <a:cubicBezTo>
                    <a:pt x="0" y="262"/>
                    <a:pt x="68" y="256"/>
                    <a:pt x="72" y="211"/>
                  </a:cubicBezTo>
                  <a:cubicBezTo>
                    <a:pt x="61" y="226"/>
                    <a:pt x="212" y="168"/>
                    <a:pt x="271" y="101"/>
                  </a:cubicBezTo>
                  <a:cubicBezTo>
                    <a:pt x="275" y="79"/>
                    <a:pt x="322" y="45"/>
                    <a:pt x="345" y="34"/>
                  </a:cubicBezTo>
                  <a:cubicBezTo>
                    <a:pt x="364" y="25"/>
                    <a:pt x="394" y="0"/>
                    <a:pt x="406" y="34"/>
                  </a:cubicBezTo>
                  <a:cubicBezTo>
                    <a:pt x="404" y="68"/>
                    <a:pt x="378" y="64"/>
                    <a:pt x="366" y="65"/>
                  </a:cubicBezTo>
                  <a:cubicBezTo>
                    <a:pt x="358" y="66"/>
                    <a:pt x="350" y="71"/>
                    <a:pt x="333" y="100"/>
                  </a:cubicBezTo>
                  <a:cubicBezTo>
                    <a:pt x="348" y="100"/>
                    <a:pt x="336" y="126"/>
                    <a:pt x="322" y="137"/>
                  </a:cubicBezTo>
                  <a:cubicBezTo>
                    <a:pt x="297" y="132"/>
                    <a:pt x="297" y="138"/>
                    <a:pt x="306" y="168"/>
                  </a:cubicBezTo>
                  <a:cubicBezTo>
                    <a:pt x="353" y="152"/>
                    <a:pt x="399" y="136"/>
                    <a:pt x="493" y="233"/>
                  </a:cubicBezTo>
                  <a:cubicBezTo>
                    <a:pt x="493" y="233"/>
                    <a:pt x="516" y="228"/>
                    <a:pt x="536" y="226"/>
                  </a:cubicBezTo>
                  <a:cubicBezTo>
                    <a:pt x="580" y="256"/>
                    <a:pt x="679" y="178"/>
                    <a:pt x="699" y="170"/>
                  </a:cubicBezTo>
                  <a:cubicBezTo>
                    <a:pt x="755" y="160"/>
                    <a:pt x="797" y="157"/>
                    <a:pt x="825" y="143"/>
                  </a:cubicBezTo>
                  <a:cubicBezTo>
                    <a:pt x="835" y="178"/>
                    <a:pt x="843" y="226"/>
                    <a:pt x="933" y="185"/>
                  </a:cubicBezTo>
                  <a:cubicBezTo>
                    <a:pt x="934" y="202"/>
                    <a:pt x="989" y="265"/>
                    <a:pt x="1008" y="294"/>
                  </a:cubicBezTo>
                  <a:cubicBezTo>
                    <a:pt x="982" y="293"/>
                    <a:pt x="945" y="295"/>
                    <a:pt x="909" y="298"/>
                  </a:cubicBezTo>
                  <a:cubicBezTo>
                    <a:pt x="902" y="311"/>
                    <a:pt x="902" y="304"/>
                    <a:pt x="892" y="332"/>
                  </a:cubicBezTo>
                  <a:cubicBezTo>
                    <a:pt x="859" y="306"/>
                    <a:pt x="849" y="294"/>
                    <a:pt x="788" y="294"/>
                  </a:cubicBezTo>
                  <a:cubicBezTo>
                    <a:pt x="765" y="295"/>
                    <a:pt x="767" y="309"/>
                    <a:pt x="751" y="320"/>
                  </a:cubicBezTo>
                  <a:cubicBezTo>
                    <a:pt x="734" y="326"/>
                    <a:pt x="653" y="335"/>
                    <a:pt x="640" y="376"/>
                  </a:cubicBezTo>
                  <a:cubicBezTo>
                    <a:pt x="646" y="405"/>
                    <a:pt x="607" y="434"/>
                    <a:pt x="595" y="423"/>
                  </a:cubicBezTo>
                  <a:cubicBezTo>
                    <a:pt x="592" y="429"/>
                    <a:pt x="603" y="408"/>
                    <a:pt x="609" y="366"/>
                  </a:cubicBezTo>
                  <a:cubicBezTo>
                    <a:pt x="567" y="383"/>
                    <a:pt x="585" y="405"/>
                    <a:pt x="546" y="398"/>
                  </a:cubicBezTo>
                  <a:cubicBezTo>
                    <a:pt x="516" y="440"/>
                    <a:pt x="488" y="524"/>
                    <a:pt x="464" y="534"/>
                  </a:cubicBezTo>
                  <a:cubicBezTo>
                    <a:pt x="413" y="494"/>
                    <a:pt x="449" y="462"/>
                    <a:pt x="413" y="413"/>
                  </a:cubicBezTo>
                  <a:cubicBezTo>
                    <a:pt x="349" y="380"/>
                    <a:pt x="301" y="356"/>
                    <a:pt x="217" y="345"/>
                  </a:cubicBezTo>
                  <a:cubicBezTo>
                    <a:pt x="123" y="332"/>
                    <a:pt x="100" y="331"/>
                    <a:pt x="82" y="325"/>
                  </a:cubicBezTo>
                  <a:cubicBezTo>
                    <a:pt x="68" y="298"/>
                    <a:pt x="0" y="262"/>
                    <a:pt x="0" y="262"/>
                  </a:cubicBezTo>
                  <a:close/>
                </a:path>
              </a:pathLst>
            </a:custGeom>
            <a:solidFill>
              <a:srgbClr val="9BBB59">
                <a:lumMod val="75000"/>
              </a:srgbClr>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42" name="Freeform 39">
              <a:extLst>
                <a:ext uri="{FF2B5EF4-FFF2-40B4-BE49-F238E27FC236}">
                  <a16:creationId xmlns:a16="http://schemas.microsoft.com/office/drawing/2014/main" id="{3FC584C7-9A16-A59E-F174-5C8DE6D70D2E}"/>
                </a:ext>
              </a:extLst>
            </p:cNvPr>
            <p:cNvSpPr>
              <a:spLocks/>
            </p:cNvSpPr>
            <p:nvPr/>
          </p:nvSpPr>
          <p:spPr bwMode="auto">
            <a:xfrm>
              <a:off x="4492" y="1374"/>
              <a:ext cx="472" cy="822"/>
            </a:xfrm>
            <a:custGeom>
              <a:avLst/>
              <a:gdLst>
                <a:gd name="T0" fmla="*/ 210 w 717"/>
                <a:gd name="T1" fmla="*/ 134 h 1248"/>
                <a:gd name="T2" fmla="*/ 173 w 717"/>
                <a:gd name="T3" fmla="*/ 259 h 1248"/>
                <a:gd name="T4" fmla="*/ 80 w 717"/>
                <a:gd name="T5" fmla="*/ 293 h 1248"/>
                <a:gd name="T6" fmla="*/ 11 w 717"/>
                <a:gd name="T7" fmla="*/ 518 h 1248"/>
                <a:gd name="T8" fmla="*/ 11 w 717"/>
                <a:gd name="T9" fmla="*/ 610 h 1248"/>
                <a:gd name="T10" fmla="*/ 28 w 717"/>
                <a:gd name="T11" fmla="*/ 621 h 1248"/>
                <a:gd name="T12" fmla="*/ 146 w 717"/>
                <a:gd name="T13" fmla="*/ 766 h 1248"/>
                <a:gd name="T14" fmla="*/ 184 w 717"/>
                <a:gd name="T15" fmla="*/ 855 h 1248"/>
                <a:gd name="T16" fmla="*/ 244 w 717"/>
                <a:gd name="T17" fmla="*/ 851 h 1248"/>
                <a:gd name="T18" fmla="*/ 251 w 717"/>
                <a:gd name="T19" fmla="*/ 917 h 1248"/>
                <a:gd name="T20" fmla="*/ 244 w 717"/>
                <a:gd name="T21" fmla="*/ 1022 h 1248"/>
                <a:gd name="T22" fmla="*/ 315 w 717"/>
                <a:gd name="T23" fmla="*/ 1069 h 1248"/>
                <a:gd name="T24" fmla="*/ 413 w 717"/>
                <a:gd name="T25" fmla="*/ 1163 h 1248"/>
                <a:gd name="T26" fmla="*/ 444 w 717"/>
                <a:gd name="T27" fmla="*/ 1220 h 1248"/>
                <a:gd name="T28" fmla="*/ 471 w 717"/>
                <a:gd name="T29" fmla="*/ 1248 h 1248"/>
                <a:gd name="T30" fmla="*/ 587 w 717"/>
                <a:gd name="T31" fmla="*/ 1229 h 1248"/>
                <a:gd name="T32" fmla="*/ 653 w 717"/>
                <a:gd name="T33" fmla="*/ 1064 h 1248"/>
                <a:gd name="T34" fmla="*/ 717 w 717"/>
                <a:gd name="T35" fmla="*/ 855 h 1248"/>
                <a:gd name="T36" fmla="*/ 697 w 717"/>
                <a:gd name="T37" fmla="*/ 641 h 1248"/>
                <a:gd name="T38" fmla="*/ 693 w 717"/>
                <a:gd name="T39" fmla="*/ 565 h 1248"/>
                <a:gd name="T40" fmla="*/ 663 w 717"/>
                <a:gd name="T41" fmla="*/ 184 h 1248"/>
                <a:gd name="T42" fmla="*/ 591 w 717"/>
                <a:gd name="T43" fmla="*/ 0 h 1248"/>
                <a:gd name="T44" fmla="*/ 487 w 717"/>
                <a:gd name="T45" fmla="*/ 14 h 1248"/>
                <a:gd name="T46" fmla="*/ 134 w 717"/>
                <a:gd name="T47" fmla="*/ 45 h 1248"/>
                <a:gd name="T48" fmla="*/ 210 w 717"/>
                <a:gd name="T49" fmla="*/ 134 h 1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7" h="1248">
                  <a:moveTo>
                    <a:pt x="210" y="134"/>
                  </a:moveTo>
                  <a:cubicBezTo>
                    <a:pt x="221" y="178"/>
                    <a:pt x="184" y="239"/>
                    <a:pt x="173" y="259"/>
                  </a:cubicBezTo>
                  <a:cubicBezTo>
                    <a:pt x="153" y="270"/>
                    <a:pt x="87" y="293"/>
                    <a:pt x="80" y="293"/>
                  </a:cubicBezTo>
                  <a:cubicBezTo>
                    <a:pt x="87" y="461"/>
                    <a:pt x="74" y="438"/>
                    <a:pt x="11" y="518"/>
                  </a:cubicBezTo>
                  <a:cubicBezTo>
                    <a:pt x="8" y="547"/>
                    <a:pt x="12" y="565"/>
                    <a:pt x="11" y="610"/>
                  </a:cubicBezTo>
                  <a:cubicBezTo>
                    <a:pt x="0" y="622"/>
                    <a:pt x="19" y="610"/>
                    <a:pt x="28" y="621"/>
                  </a:cubicBezTo>
                  <a:cubicBezTo>
                    <a:pt x="12" y="669"/>
                    <a:pt x="113" y="738"/>
                    <a:pt x="146" y="766"/>
                  </a:cubicBezTo>
                  <a:cubicBezTo>
                    <a:pt x="155" y="779"/>
                    <a:pt x="169" y="844"/>
                    <a:pt x="184" y="855"/>
                  </a:cubicBezTo>
                  <a:cubicBezTo>
                    <a:pt x="196" y="862"/>
                    <a:pt x="206" y="833"/>
                    <a:pt x="244" y="851"/>
                  </a:cubicBezTo>
                  <a:cubicBezTo>
                    <a:pt x="248" y="849"/>
                    <a:pt x="262" y="867"/>
                    <a:pt x="251" y="917"/>
                  </a:cubicBezTo>
                  <a:cubicBezTo>
                    <a:pt x="221" y="977"/>
                    <a:pt x="251" y="1031"/>
                    <a:pt x="244" y="1022"/>
                  </a:cubicBezTo>
                  <a:cubicBezTo>
                    <a:pt x="243" y="1020"/>
                    <a:pt x="268" y="1035"/>
                    <a:pt x="315" y="1069"/>
                  </a:cubicBezTo>
                  <a:cubicBezTo>
                    <a:pt x="371" y="1079"/>
                    <a:pt x="413" y="1163"/>
                    <a:pt x="413" y="1163"/>
                  </a:cubicBezTo>
                  <a:cubicBezTo>
                    <a:pt x="444" y="1220"/>
                    <a:pt x="444" y="1220"/>
                    <a:pt x="444" y="1220"/>
                  </a:cubicBezTo>
                  <a:cubicBezTo>
                    <a:pt x="471" y="1248"/>
                    <a:pt x="471" y="1248"/>
                    <a:pt x="471" y="1248"/>
                  </a:cubicBezTo>
                  <a:cubicBezTo>
                    <a:pt x="488" y="1180"/>
                    <a:pt x="543" y="1239"/>
                    <a:pt x="587" y="1229"/>
                  </a:cubicBezTo>
                  <a:cubicBezTo>
                    <a:pt x="562" y="1152"/>
                    <a:pt x="653" y="1132"/>
                    <a:pt x="653" y="1064"/>
                  </a:cubicBezTo>
                  <a:cubicBezTo>
                    <a:pt x="632" y="928"/>
                    <a:pt x="700" y="947"/>
                    <a:pt x="717" y="855"/>
                  </a:cubicBezTo>
                  <a:cubicBezTo>
                    <a:pt x="703" y="797"/>
                    <a:pt x="701" y="734"/>
                    <a:pt x="697" y="641"/>
                  </a:cubicBezTo>
                  <a:cubicBezTo>
                    <a:pt x="694" y="597"/>
                    <a:pt x="684" y="564"/>
                    <a:pt x="693" y="565"/>
                  </a:cubicBezTo>
                  <a:cubicBezTo>
                    <a:pt x="690" y="532"/>
                    <a:pt x="658" y="245"/>
                    <a:pt x="663" y="184"/>
                  </a:cubicBezTo>
                  <a:cubicBezTo>
                    <a:pt x="614" y="150"/>
                    <a:pt x="588" y="57"/>
                    <a:pt x="591" y="0"/>
                  </a:cubicBezTo>
                  <a:cubicBezTo>
                    <a:pt x="487" y="14"/>
                    <a:pt x="487" y="14"/>
                    <a:pt x="487" y="14"/>
                  </a:cubicBezTo>
                  <a:cubicBezTo>
                    <a:pt x="361" y="34"/>
                    <a:pt x="129" y="30"/>
                    <a:pt x="134" y="45"/>
                  </a:cubicBezTo>
                  <a:cubicBezTo>
                    <a:pt x="139" y="68"/>
                    <a:pt x="180" y="103"/>
                    <a:pt x="210" y="134"/>
                  </a:cubicBezTo>
                  <a:close/>
                </a:path>
              </a:pathLst>
            </a:custGeom>
            <a:solidFill>
              <a:srgbClr val="1F497D">
                <a:lumMod val="75000"/>
              </a:srgbClr>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43" name="Freeform 40">
              <a:extLst>
                <a:ext uri="{FF2B5EF4-FFF2-40B4-BE49-F238E27FC236}">
                  <a16:creationId xmlns:a16="http://schemas.microsoft.com/office/drawing/2014/main" id="{D7EC2156-5BCB-FD7B-FD4F-448EF1DEEDFF}"/>
                </a:ext>
              </a:extLst>
            </p:cNvPr>
            <p:cNvSpPr>
              <a:spLocks/>
            </p:cNvSpPr>
            <p:nvPr/>
          </p:nvSpPr>
          <p:spPr bwMode="auto">
            <a:xfrm>
              <a:off x="4909" y="1447"/>
              <a:ext cx="360" cy="627"/>
            </a:xfrm>
            <a:custGeom>
              <a:avLst/>
              <a:gdLst>
                <a:gd name="T0" fmla="*/ 155 w 547"/>
                <a:gd name="T1" fmla="*/ 33 h 953"/>
                <a:gd name="T2" fmla="*/ 475 w 547"/>
                <a:gd name="T3" fmla="*/ 17 h 953"/>
                <a:gd name="T4" fmla="*/ 477 w 547"/>
                <a:gd name="T5" fmla="*/ 68 h 953"/>
                <a:gd name="T6" fmla="*/ 540 w 547"/>
                <a:gd name="T7" fmla="*/ 596 h 953"/>
                <a:gd name="T8" fmla="*/ 547 w 547"/>
                <a:gd name="T9" fmla="*/ 659 h 953"/>
                <a:gd name="T10" fmla="*/ 451 w 547"/>
                <a:gd name="T11" fmla="*/ 701 h 953"/>
                <a:gd name="T12" fmla="*/ 424 w 547"/>
                <a:gd name="T13" fmla="*/ 774 h 953"/>
                <a:gd name="T14" fmla="*/ 362 w 547"/>
                <a:gd name="T15" fmla="*/ 876 h 953"/>
                <a:gd name="T16" fmla="*/ 288 w 547"/>
                <a:gd name="T17" fmla="*/ 865 h 953"/>
                <a:gd name="T18" fmla="*/ 261 w 547"/>
                <a:gd name="T19" fmla="*/ 912 h 953"/>
                <a:gd name="T20" fmla="*/ 180 w 547"/>
                <a:gd name="T21" fmla="*/ 928 h 953"/>
                <a:gd name="T22" fmla="*/ 18 w 547"/>
                <a:gd name="T23" fmla="*/ 953 h 953"/>
                <a:gd name="T24" fmla="*/ 83 w 547"/>
                <a:gd name="T25" fmla="*/ 746 h 953"/>
                <a:gd name="T26" fmla="*/ 53 w 547"/>
                <a:gd name="T27" fmla="*/ 461 h 953"/>
                <a:gd name="T28" fmla="*/ 59 w 547"/>
                <a:gd name="T29" fmla="*/ 452 h 953"/>
                <a:gd name="T30" fmla="*/ 29 w 547"/>
                <a:gd name="T31" fmla="*/ 77 h 953"/>
                <a:gd name="T32" fmla="*/ 155 w 547"/>
                <a:gd name="T33" fmla="*/ 33 h 953"/>
                <a:gd name="T34" fmla="*/ 155 w 547"/>
                <a:gd name="T35" fmla="*/ 33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7" h="953">
                  <a:moveTo>
                    <a:pt x="155" y="33"/>
                  </a:moveTo>
                  <a:cubicBezTo>
                    <a:pt x="195" y="47"/>
                    <a:pt x="388" y="0"/>
                    <a:pt x="475" y="17"/>
                  </a:cubicBezTo>
                  <a:cubicBezTo>
                    <a:pt x="477" y="68"/>
                    <a:pt x="477" y="68"/>
                    <a:pt x="477" y="68"/>
                  </a:cubicBezTo>
                  <a:cubicBezTo>
                    <a:pt x="497" y="253"/>
                    <a:pt x="540" y="591"/>
                    <a:pt x="540" y="596"/>
                  </a:cubicBezTo>
                  <a:cubicBezTo>
                    <a:pt x="529" y="615"/>
                    <a:pt x="545" y="632"/>
                    <a:pt x="547" y="659"/>
                  </a:cubicBezTo>
                  <a:cubicBezTo>
                    <a:pt x="521" y="693"/>
                    <a:pt x="451" y="701"/>
                    <a:pt x="451" y="701"/>
                  </a:cubicBezTo>
                  <a:cubicBezTo>
                    <a:pt x="451" y="724"/>
                    <a:pt x="441" y="745"/>
                    <a:pt x="424" y="774"/>
                  </a:cubicBezTo>
                  <a:cubicBezTo>
                    <a:pt x="410" y="787"/>
                    <a:pt x="389" y="837"/>
                    <a:pt x="362" y="876"/>
                  </a:cubicBezTo>
                  <a:cubicBezTo>
                    <a:pt x="329" y="880"/>
                    <a:pt x="302" y="831"/>
                    <a:pt x="288" y="865"/>
                  </a:cubicBezTo>
                  <a:cubicBezTo>
                    <a:pt x="277" y="907"/>
                    <a:pt x="261" y="912"/>
                    <a:pt x="261" y="912"/>
                  </a:cubicBezTo>
                  <a:cubicBezTo>
                    <a:pt x="221" y="886"/>
                    <a:pt x="235" y="912"/>
                    <a:pt x="180" y="928"/>
                  </a:cubicBezTo>
                  <a:cubicBezTo>
                    <a:pt x="125" y="925"/>
                    <a:pt x="49" y="927"/>
                    <a:pt x="18" y="953"/>
                  </a:cubicBezTo>
                  <a:cubicBezTo>
                    <a:pt x="0" y="842"/>
                    <a:pt x="63" y="821"/>
                    <a:pt x="83" y="746"/>
                  </a:cubicBezTo>
                  <a:cubicBezTo>
                    <a:pt x="62" y="714"/>
                    <a:pt x="74" y="497"/>
                    <a:pt x="53" y="461"/>
                  </a:cubicBezTo>
                  <a:cubicBezTo>
                    <a:pt x="51" y="457"/>
                    <a:pt x="63" y="452"/>
                    <a:pt x="59" y="452"/>
                  </a:cubicBezTo>
                  <a:cubicBezTo>
                    <a:pt x="59" y="452"/>
                    <a:pt x="17" y="111"/>
                    <a:pt x="29" y="77"/>
                  </a:cubicBezTo>
                  <a:cubicBezTo>
                    <a:pt x="84" y="90"/>
                    <a:pt x="155" y="33"/>
                    <a:pt x="155" y="33"/>
                  </a:cubicBezTo>
                  <a:cubicBezTo>
                    <a:pt x="155" y="33"/>
                    <a:pt x="116" y="53"/>
                    <a:pt x="155" y="33"/>
                  </a:cubicBezTo>
                  <a:close/>
                </a:path>
              </a:pathLst>
            </a:custGeom>
            <a:solidFill>
              <a:sysClr val="window" lastClr="FFFFFF"/>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44" name="Freeform 41">
              <a:extLst>
                <a:ext uri="{FF2B5EF4-FFF2-40B4-BE49-F238E27FC236}">
                  <a16:creationId xmlns:a16="http://schemas.microsoft.com/office/drawing/2014/main" id="{0C39287D-664A-7301-D2E5-E5C70C2E4A69}"/>
                </a:ext>
              </a:extLst>
            </p:cNvPr>
            <p:cNvSpPr>
              <a:spLocks/>
            </p:cNvSpPr>
            <p:nvPr/>
          </p:nvSpPr>
          <p:spPr bwMode="auto">
            <a:xfrm>
              <a:off x="5223" y="1356"/>
              <a:ext cx="491" cy="550"/>
            </a:xfrm>
            <a:custGeom>
              <a:avLst/>
              <a:gdLst>
                <a:gd name="T0" fmla="*/ 410 w 746"/>
                <a:gd name="T1" fmla="*/ 783 h 836"/>
                <a:gd name="T2" fmla="*/ 474 w 746"/>
                <a:gd name="T3" fmla="*/ 836 h 836"/>
                <a:gd name="T4" fmla="*/ 517 w 746"/>
                <a:gd name="T5" fmla="*/ 811 h 836"/>
                <a:gd name="T6" fmla="*/ 580 w 746"/>
                <a:gd name="T7" fmla="*/ 675 h 836"/>
                <a:gd name="T8" fmla="*/ 610 w 746"/>
                <a:gd name="T9" fmla="*/ 601 h 836"/>
                <a:gd name="T10" fmla="*/ 718 w 746"/>
                <a:gd name="T11" fmla="*/ 441 h 836"/>
                <a:gd name="T12" fmla="*/ 732 w 746"/>
                <a:gd name="T13" fmla="*/ 429 h 836"/>
                <a:gd name="T14" fmla="*/ 746 w 746"/>
                <a:gd name="T15" fmla="*/ 358 h 836"/>
                <a:gd name="T16" fmla="*/ 692 w 746"/>
                <a:gd name="T17" fmla="*/ 0 h 836"/>
                <a:gd name="T18" fmla="*/ 566 w 746"/>
                <a:gd name="T19" fmla="*/ 74 h 836"/>
                <a:gd name="T20" fmla="*/ 520 w 746"/>
                <a:gd name="T21" fmla="*/ 118 h 836"/>
                <a:gd name="T22" fmla="*/ 468 w 746"/>
                <a:gd name="T23" fmla="*/ 136 h 836"/>
                <a:gd name="T24" fmla="*/ 386 w 746"/>
                <a:gd name="T25" fmla="*/ 170 h 836"/>
                <a:gd name="T26" fmla="*/ 218 w 746"/>
                <a:gd name="T27" fmla="*/ 116 h 836"/>
                <a:gd name="T28" fmla="*/ 0 w 746"/>
                <a:gd name="T29" fmla="*/ 155 h 836"/>
                <a:gd name="T30" fmla="*/ 63 w 746"/>
                <a:gd name="T31" fmla="*/ 737 h 836"/>
                <a:gd name="T32" fmla="*/ 144 w 746"/>
                <a:gd name="T33" fmla="*/ 737 h 836"/>
                <a:gd name="T34" fmla="*/ 279 w 746"/>
                <a:gd name="T35" fmla="*/ 807 h 836"/>
                <a:gd name="T36" fmla="*/ 355 w 746"/>
                <a:gd name="T37" fmla="*/ 799 h 836"/>
                <a:gd name="T38" fmla="*/ 410 w 746"/>
                <a:gd name="T39" fmla="*/ 783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6" h="836">
                  <a:moveTo>
                    <a:pt x="410" y="783"/>
                  </a:moveTo>
                  <a:cubicBezTo>
                    <a:pt x="474" y="836"/>
                    <a:pt x="474" y="836"/>
                    <a:pt x="474" y="836"/>
                  </a:cubicBezTo>
                  <a:cubicBezTo>
                    <a:pt x="474" y="836"/>
                    <a:pt x="502" y="827"/>
                    <a:pt x="517" y="811"/>
                  </a:cubicBezTo>
                  <a:cubicBezTo>
                    <a:pt x="519" y="732"/>
                    <a:pt x="580" y="675"/>
                    <a:pt x="580" y="675"/>
                  </a:cubicBezTo>
                  <a:cubicBezTo>
                    <a:pt x="580" y="675"/>
                    <a:pt x="604" y="622"/>
                    <a:pt x="610" y="601"/>
                  </a:cubicBezTo>
                  <a:cubicBezTo>
                    <a:pt x="629" y="596"/>
                    <a:pt x="737" y="556"/>
                    <a:pt x="718" y="441"/>
                  </a:cubicBezTo>
                  <a:cubicBezTo>
                    <a:pt x="728" y="434"/>
                    <a:pt x="724" y="439"/>
                    <a:pt x="732" y="429"/>
                  </a:cubicBezTo>
                  <a:cubicBezTo>
                    <a:pt x="736" y="397"/>
                    <a:pt x="725" y="449"/>
                    <a:pt x="746" y="358"/>
                  </a:cubicBezTo>
                  <a:cubicBezTo>
                    <a:pt x="739" y="262"/>
                    <a:pt x="695" y="17"/>
                    <a:pt x="692" y="0"/>
                  </a:cubicBezTo>
                  <a:cubicBezTo>
                    <a:pt x="627" y="6"/>
                    <a:pt x="566" y="74"/>
                    <a:pt x="566" y="74"/>
                  </a:cubicBezTo>
                  <a:cubicBezTo>
                    <a:pt x="520" y="118"/>
                    <a:pt x="520" y="118"/>
                    <a:pt x="520" y="118"/>
                  </a:cubicBezTo>
                  <a:cubicBezTo>
                    <a:pt x="468" y="136"/>
                    <a:pt x="468" y="136"/>
                    <a:pt x="468" y="136"/>
                  </a:cubicBezTo>
                  <a:cubicBezTo>
                    <a:pt x="465" y="147"/>
                    <a:pt x="418" y="128"/>
                    <a:pt x="386" y="170"/>
                  </a:cubicBezTo>
                  <a:cubicBezTo>
                    <a:pt x="361" y="167"/>
                    <a:pt x="218" y="116"/>
                    <a:pt x="218" y="116"/>
                  </a:cubicBezTo>
                  <a:cubicBezTo>
                    <a:pt x="151" y="133"/>
                    <a:pt x="63" y="142"/>
                    <a:pt x="0" y="155"/>
                  </a:cubicBezTo>
                  <a:cubicBezTo>
                    <a:pt x="4" y="269"/>
                    <a:pt x="49" y="582"/>
                    <a:pt x="63" y="737"/>
                  </a:cubicBezTo>
                  <a:cubicBezTo>
                    <a:pt x="69" y="728"/>
                    <a:pt x="77" y="765"/>
                    <a:pt x="144" y="737"/>
                  </a:cubicBezTo>
                  <a:cubicBezTo>
                    <a:pt x="181" y="794"/>
                    <a:pt x="279" y="807"/>
                    <a:pt x="279" y="807"/>
                  </a:cubicBezTo>
                  <a:cubicBezTo>
                    <a:pt x="279" y="807"/>
                    <a:pt x="332" y="806"/>
                    <a:pt x="355" y="799"/>
                  </a:cubicBezTo>
                  <a:lnTo>
                    <a:pt x="410" y="783"/>
                  </a:lnTo>
                  <a:close/>
                </a:path>
              </a:pathLst>
            </a:custGeom>
            <a:solidFill>
              <a:srgbClr val="1F497D">
                <a:lumMod val="75000"/>
              </a:srgbClr>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45" name="Freeform 42">
              <a:extLst>
                <a:ext uri="{FF2B5EF4-FFF2-40B4-BE49-F238E27FC236}">
                  <a16:creationId xmlns:a16="http://schemas.microsoft.com/office/drawing/2014/main" id="{2C6056E0-7414-7E17-99B2-0E116F7544BC}"/>
                </a:ext>
              </a:extLst>
            </p:cNvPr>
            <p:cNvSpPr>
              <a:spLocks/>
            </p:cNvSpPr>
            <p:nvPr/>
          </p:nvSpPr>
          <p:spPr bwMode="auto">
            <a:xfrm>
              <a:off x="5535" y="1608"/>
              <a:ext cx="498" cy="477"/>
            </a:xfrm>
            <a:custGeom>
              <a:avLst/>
              <a:gdLst>
                <a:gd name="T0" fmla="*/ 490 w 757"/>
                <a:gd name="T1" fmla="*/ 148 h 725"/>
                <a:gd name="T2" fmla="*/ 505 w 757"/>
                <a:gd name="T3" fmla="*/ 200 h 725"/>
                <a:gd name="T4" fmla="*/ 599 w 757"/>
                <a:gd name="T5" fmla="*/ 87 h 725"/>
                <a:gd name="T6" fmla="*/ 755 w 757"/>
                <a:gd name="T7" fmla="*/ 134 h 725"/>
                <a:gd name="T8" fmla="*/ 742 w 757"/>
                <a:gd name="T9" fmla="*/ 198 h 725"/>
                <a:gd name="T10" fmla="*/ 656 w 757"/>
                <a:gd name="T11" fmla="*/ 181 h 725"/>
                <a:gd name="T12" fmla="*/ 634 w 757"/>
                <a:gd name="T13" fmla="*/ 225 h 725"/>
                <a:gd name="T14" fmla="*/ 552 w 757"/>
                <a:gd name="T15" fmla="*/ 376 h 725"/>
                <a:gd name="T16" fmla="*/ 488 w 757"/>
                <a:gd name="T17" fmla="*/ 396 h 725"/>
                <a:gd name="T18" fmla="*/ 423 w 757"/>
                <a:gd name="T19" fmla="*/ 604 h 725"/>
                <a:gd name="T20" fmla="*/ 307 w 757"/>
                <a:gd name="T21" fmla="*/ 680 h 725"/>
                <a:gd name="T22" fmla="*/ 280 w 757"/>
                <a:gd name="T23" fmla="*/ 673 h 725"/>
                <a:gd name="T24" fmla="*/ 126 w 757"/>
                <a:gd name="T25" fmla="*/ 665 h 725"/>
                <a:gd name="T26" fmla="*/ 0 w 757"/>
                <a:gd name="T27" fmla="*/ 460 h 725"/>
                <a:gd name="T28" fmla="*/ 11 w 757"/>
                <a:gd name="T29" fmla="*/ 450 h 725"/>
                <a:gd name="T30" fmla="*/ 43 w 757"/>
                <a:gd name="T31" fmla="*/ 432 h 725"/>
                <a:gd name="T32" fmla="*/ 79 w 757"/>
                <a:gd name="T33" fmla="*/ 325 h 725"/>
                <a:gd name="T34" fmla="*/ 141 w 757"/>
                <a:gd name="T35" fmla="*/ 218 h 725"/>
                <a:gd name="T36" fmla="*/ 235 w 757"/>
                <a:gd name="T37" fmla="*/ 148 h 725"/>
                <a:gd name="T38" fmla="*/ 250 w 757"/>
                <a:gd name="T39" fmla="*/ 2 h 725"/>
                <a:gd name="T40" fmla="*/ 272 w 757"/>
                <a:gd name="T41" fmla="*/ 119 h 725"/>
                <a:gd name="T42" fmla="*/ 484 w 757"/>
                <a:gd name="T43" fmla="*/ 81 h 725"/>
                <a:gd name="T44" fmla="*/ 490 w 757"/>
                <a:gd name="T45" fmla="*/ 148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7" h="725">
                  <a:moveTo>
                    <a:pt x="490" y="148"/>
                  </a:moveTo>
                  <a:cubicBezTo>
                    <a:pt x="490" y="153"/>
                    <a:pt x="494" y="168"/>
                    <a:pt x="505" y="200"/>
                  </a:cubicBezTo>
                  <a:cubicBezTo>
                    <a:pt x="542" y="158"/>
                    <a:pt x="559" y="141"/>
                    <a:pt x="599" y="87"/>
                  </a:cubicBezTo>
                  <a:cubicBezTo>
                    <a:pt x="755" y="134"/>
                    <a:pt x="755" y="134"/>
                    <a:pt x="755" y="134"/>
                  </a:cubicBezTo>
                  <a:cubicBezTo>
                    <a:pt x="747" y="193"/>
                    <a:pt x="757" y="176"/>
                    <a:pt x="742" y="198"/>
                  </a:cubicBezTo>
                  <a:cubicBezTo>
                    <a:pt x="656" y="181"/>
                    <a:pt x="656" y="181"/>
                    <a:pt x="656" y="181"/>
                  </a:cubicBezTo>
                  <a:cubicBezTo>
                    <a:pt x="651" y="181"/>
                    <a:pt x="636" y="213"/>
                    <a:pt x="634" y="225"/>
                  </a:cubicBezTo>
                  <a:cubicBezTo>
                    <a:pt x="634" y="225"/>
                    <a:pt x="606" y="282"/>
                    <a:pt x="552" y="376"/>
                  </a:cubicBezTo>
                  <a:cubicBezTo>
                    <a:pt x="521" y="429"/>
                    <a:pt x="482" y="389"/>
                    <a:pt x="488" y="396"/>
                  </a:cubicBezTo>
                  <a:cubicBezTo>
                    <a:pt x="480" y="444"/>
                    <a:pt x="483" y="435"/>
                    <a:pt x="423" y="604"/>
                  </a:cubicBezTo>
                  <a:cubicBezTo>
                    <a:pt x="307" y="680"/>
                    <a:pt x="307" y="680"/>
                    <a:pt x="307" y="680"/>
                  </a:cubicBezTo>
                  <a:cubicBezTo>
                    <a:pt x="280" y="673"/>
                    <a:pt x="280" y="673"/>
                    <a:pt x="280" y="673"/>
                  </a:cubicBezTo>
                  <a:cubicBezTo>
                    <a:pt x="173" y="725"/>
                    <a:pt x="126" y="665"/>
                    <a:pt x="126" y="665"/>
                  </a:cubicBezTo>
                  <a:cubicBezTo>
                    <a:pt x="130" y="669"/>
                    <a:pt x="13" y="562"/>
                    <a:pt x="0" y="460"/>
                  </a:cubicBezTo>
                  <a:cubicBezTo>
                    <a:pt x="11" y="450"/>
                    <a:pt x="11" y="450"/>
                    <a:pt x="11" y="450"/>
                  </a:cubicBezTo>
                  <a:cubicBezTo>
                    <a:pt x="43" y="432"/>
                    <a:pt x="43" y="432"/>
                    <a:pt x="43" y="432"/>
                  </a:cubicBezTo>
                  <a:cubicBezTo>
                    <a:pt x="50" y="383"/>
                    <a:pt x="65" y="349"/>
                    <a:pt x="79" y="325"/>
                  </a:cubicBezTo>
                  <a:cubicBezTo>
                    <a:pt x="117" y="275"/>
                    <a:pt x="129" y="218"/>
                    <a:pt x="141" y="218"/>
                  </a:cubicBezTo>
                  <a:cubicBezTo>
                    <a:pt x="149" y="218"/>
                    <a:pt x="213" y="173"/>
                    <a:pt x="235" y="148"/>
                  </a:cubicBezTo>
                  <a:cubicBezTo>
                    <a:pt x="243" y="82"/>
                    <a:pt x="233" y="0"/>
                    <a:pt x="250" y="2"/>
                  </a:cubicBezTo>
                  <a:cubicBezTo>
                    <a:pt x="253" y="21"/>
                    <a:pt x="272" y="119"/>
                    <a:pt x="272" y="119"/>
                  </a:cubicBezTo>
                  <a:cubicBezTo>
                    <a:pt x="484" y="81"/>
                    <a:pt x="484" y="81"/>
                    <a:pt x="484" y="81"/>
                  </a:cubicBezTo>
                  <a:lnTo>
                    <a:pt x="490" y="148"/>
                  </a:lnTo>
                  <a:close/>
                </a:path>
              </a:pathLst>
            </a:custGeom>
            <a:solidFill>
              <a:sysClr val="window" lastClr="FFFFFF"/>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46" name="Freeform 43">
              <a:extLst>
                <a:ext uri="{FF2B5EF4-FFF2-40B4-BE49-F238E27FC236}">
                  <a16:creationId xmlns:a16="http://schemas.microsoft.com/office/drawing/2014/main" id="{E849C3CE-57DA-47AA-ED4B-15710EEBD06F}"/>
                </a:ext>
              </a:extLst>
            </p:cNvPr>
            <p:cNvSpPr>
              <a:spLocks/>
            </p:cNvSpPr>
            <p:nvPr/>
          </p:nvSpPr>
          <p:spPr bwMode="auto">
            <a:xfrm>
              <a:off x="5674" y="1261"/>
              <a:ext cx="671" cy="423"/>
            </a:xfrm>
            <a:custGeom>
              <a:avLst/>
              <a:gdLst>
                <a:gd name="T0" fmla="*/ 858 w 1020"/>
                <a:gd name="T1" fmla="*/ 486 h 643"/>
                <a:gd name="T2" fmla="*/ 926 w 1020"/>
                <a:gd name="T3" fmla="*/ 453 h 643"/>
                <a:gd name="T4" fmla="*/ 1020 w 1020"/>
                <a:gd name="T5" fmla="*/ 349 h 643"/>
                <a:gd name="T6" fmla="*/ 974 w 1020"/>
                <a:gd name="T7" fmla="*/ 304 h 643"/>
                <a:gd name="T8" fmla="*/ 933 w 1020"/>
                <a:gd name="T9" fmla="*/ 247 h 643"/>
                <a:gd name="T10" fmla="*/ 967 w 1020"/>
                <a:gd name="T11" fmla="*/ 89 h 643"/>
                <a:gd name="T12" fmla="*/ 850 w 1020"/>
                <a:gd name="T13" fmla="*/ 11 h 643"/>
                <a:gd name="T14" fmla="*/ 123 w 1020"/>
                <a:gd name="T15" fmla="*/ 97 h 643"/>
                <a:gd name="T16" fmla="*/ 118 w 1020"/>
                <a:gd name="T17" fmla="*/ 53 h 643"/>
                <a:gd name="T18" fmla="*/ 71 w 1020"/>
                <a:gd name="T19" fmla="*/ 81 h 643"/>
                <a:gd name="T20" fmla="*/ 21 w 1020"/>
                <a:gd name="T21" fmla="*/ 118 h 643"/>
                <a:gd name="T22" fmla="*/ 0 w 1020"/>
                <a:gd name="T23" fmla="*/ 142 h 643"/>
                <a:gd name="T24" fmla="*/ 47 w 1020"/>
                <a:gd name="T25" fmla="*/ 643 h 643"/>
                <a:gd name="T26" fmla="*/ 267 w 1020"/>
                <a:gd name="T27" fmla="*/ 606 h 643"/>
                <a:gd name="T28" fmla="*/ 858 w 1020"/>
                <a:gd name="T29" fmla="*/ 486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20" h="643">
                  <a:moveTo>
                    <a:pt x="858" y="486"/>
                  </a:moveTo>
                  <a:cubicBezTo>
                    <a:pt x="855" y="429"/>
                    <a:pt x="919" y="443"/>
                    <a:pt x="926" y="453"/>
                  </a:cubicBezTo>
                  <a:cubicBezTo>
                    <a:pt x="1020" y="349"/>
                    <a:pt x="1020" y="349"/>
                    <a:pt x="1020" y="349"/>
                  </a:cubicBezTo>
                  <a:cubicBezTo>
                    <a:pt x="1020" y="349"/>
                    <a:pt x="1020" y="337"/>
                    <a:pt x="974" y="304"/>
                  </a:cubicBezTo>
                  <a:cubicBezTo>
                    <a:pt x="964" y="297"/>
                    <a:pt x="934" y="275"/>
                    <a:pt x="933" y="247"/>
                  </a:cubicBezTo>
                  <a:cubicBezTo>
                    <a:pt x="931" y="158"/>
                    <a:pt x="967" y="89"/>
                    <a:pt x="967" y="89"/>
                  </a:cubicBezTo>
                  <a:cubicBezTo>
                    <a:pt x="925" y="53"/>
                    <a:pt x="899" y="19"/>
                    <a:pt x="850" y="11"/>
                  </a:cubicBezTo>
                  <a:cubicBezTo>
                    <a:pt x="764" y="0"/>
                    <a:pt x="123" y="97"/>
                    <a:pt x="123" y="97"/>
                  </a:cubicBezTo>
                  <a:cubicBezTo>
                    <a:pt x="118" y="53"/>
                    <a:pt x="118" y="53"/>
                    <a:pt x="118" y="53"/>
                  </a:cubicBezTo>
                  <a:cubicBezTo>
                    <a:pt x="91" y="58"/>
                    <a:pt x="71" y="81"/>
                    <a:pt x="71" y="81"/>
                  </a:cubicBezTo>
                  <a:cubicBezTo>
                    <a:pt x="53" y="90"/>
                    <a:pt x="36" y="112"/>
                    <a:pt x="21" y="118"/>
                  </a:cubicBezTo>
                  <a:cubicBezTo>
                    <a:pt x="0" y="142"/>
                    <a:pt x="0" y="142"/>
                    <a:pt x="0" y="142"/>
                  </a:cubicBezTo>
                  <a:cubicBezTo>
                    <a:pt x="47" y="643"/>
                    <a:pt x="47" y="643"/>
                    <a:pt x="47" y="643"/>
                  </a:cubicBezTo>
                  <a:cubicBezTo>
                    <a:pt x="74" y="641"/>
                    <a:pt x="269" y="612"/>
                    <a:pt x="267" y="606"/>
                  </a:cubicBezTo>
                  <a:cubicBezTo>
                    <a:pt x="267" y="606"/>
                    <a:pt x="784" y="504"/>
                    <a:pt x="858" y="486"/>
                  </a:cubicBezTo>
                  <a:close/>
                </a:path>
              </a:pathLst>
            </a:custGeom>
            <a:solidFill>
              <a:srgbClr val="9BBB59">
                <a:lumMod val="75000"/>
              </a:srgbClr>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47" name="Freeform 44">
              <a:extLst>
                <a:ext uri="{FF2B5EF4-FFF2-40B4-BE49-F238E27FC236}">
                  <a16:creationId xmlns:a16="http://schemas.microsoft.com/office/drawing/2014/main" id="{EA189475-0CB5-0B09-6162-D118AD32128B}"/>
                </a:ext>
              </a:extLst>
            </p:cNvPr>
            <p:cNvSpPr>
              <a:spLocks/>
            </p:cNvSpPr>
            <p:nvPr/>
          </p:nvSpPr>
          <p:spPr bwMode="auto">
            <a:xfrm>
              <a:off x="5506" y="2321"/>
              <a:ext cx="604" cy="486"/>
            </a:xfrm>
            <a:custGeom>
              <a:avLst/>
              <a:gdLst>
                <a:gd name="T0" fmla="*/ 917 w 917"/>
                <a:gd name="T1" fmla="*/ 259 h 738"/>
                <a:gd name="T2" fmla="*/ 872 w 917"/>
                <a:gd name="T3" fmla="*/ 326 h 738"/>
                <a:gd name="T4" fmla="*/ 784 w 917"/>
                <a:gd name="T5" fmla="*/ 502 h 738"/>
                <a:gd name="T6" fmla="*/ 728 w 917"/>
                <a:gd name="T7" fmla="*/ 544 h 738"/>
                <a:gd name="T8" fmla="*/ 713 w 917"/>
                <a:gd name="T9" fmla="*/ 594 h 738"/>
                <a:gd name="T10" fmla="*/ 639 w 917"/>
                <a:gd name="T11" fmla="*/ 620 h 738"/>
                <a:gd name="T12" fmla="*/ 597 w 917"/>
                <a:gd name="T13" fmla="*/ 686 h 738"/>
                <a:gd name="T14" fmla="*/ 574 w 917"/>
                <a:gd name="T15" fmla="*/ 738 h 738"/>
                <a:gd name="T16" fmla="*/ 534 w 917"/>
                <a:gd name="T17" fmla="*/ 731 h 738"/>
                <a:gd name="T18" fmla="*/ 383 w 917"/>
                <a:gd name="T19" fmla="*/ 514 h 738"/>
                <a:gd name="T20" fmla="*/ 323 w 917"/>
                <a:gd name="T21" fmla="*/ 450 h 738"/>
                <a:gd name="T22" fmla="*/ 120 w 917"/>
                <a:gd name="T23" fmla="*/ 264 h 738"/>
                <a:gd name="T24" fmla="*/ 54 w 917"/>
                <a:gd name="T25" fmla="*/ 150 h 738"/>
                <a:gd name="T26" fmla="*/ 465 w 917"/>
                <a:gd name="T27" fmla="*/ 85 h 738"/>
                <a:gd name="T28" fmla="*/ 497 w 917"/>
                <a:gd name="T29" fmla="*/ 117 h 738"/>
                <a:gd name="T30" fmla="*/ 637 w 917"/>
                <a:gd name="T31" fmla="*/ 95 h 738"/>
                <a:gd name="T32" fmla="*/ 917 w 917"/>
                <a:gd name="T33" fmla="*/ 259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7" h="738">
                  <a:moveTo>
                    <a:pt x="917" y="259"/>
                  </a:moveTo>
                  <a:cubicBezTo>
                    <a:pt x="916" y="270"/>
                    <a:pt x="887" y="304"/>
                    <a:pt x="872" y="326"/>
                  </a:cubicBezTo>
                  <a:cubicBezTo>
                    <a:pt x="830" y="435"/>
                    <a:pt x="784" y="502"/>
                    <a:pt x="784" y="502"/>
                  </a:cubicBezTo>
                  <a:cubicBezTo>
                    <a:pt x="784" y="502"/>
                    <a:pt x="758" y="526"/>
                    <a:pt x="728" y="544"/>
                  </a:cubicBezTo>
                  <a:cubicBezTo>
                    <a:pt x="721" y="570"/>
                    <a:pt x="713" y="594"/>
                    <a:pt x="713" y="594"/>
                  </a:cubicBezTo>
                  <a:cubicBezTo>
                    <a:pt x="686" y="601"/>
                    <a:pt x="644" y="618"/>
                    <a:pt x="639" y="620"/>
                  </a:cubicBezTo>
                  <a:cubicBezTo>
                    <a:pt x="681" y="679"/>
                    <a:pt x="616" y="695"/>
                    <a:pt x="597" y="686"/>
                  </a:cubicBezTo>
                  <a:cubicBezTo>
                    <a:pt x="595" y="705"/>
                    <a:pt x="585" y="721"/>
                    <a:pt x="574" y="738"/>
                  </a:cubicBezTo>
                  <a:cubicBezTo>
                    <a:pt x="566" y="730"/>
                    <a:pt x="548" y="734"/>
                    <a:pt x="534" y="731"/>
                  </a:cubicBezTo>
                  <a:cubicBezTo>
                    <a:pt x="507" y="679"/>
                    <a:pt x="447" y="570"/>
                    <a:pt x="383" y="514"/>
                  </a:cubicBezTo>
                  <a:cubicBezTo>
                    <a:pt x="335" y="486"/>
                    <a:pt x="339" y="477"/>
                    <a:pt x="323" y="450"/>
                  </a:cubicBezTo>
                  <a:cubicBezTo>
                    <a:pt x="259" y="398"/>
                    <a:pt x="163" y="341"/>
                    <a:pt x="120" y="264"/>
                  </a:cubicBezTo>
                  <a:cubicBezTo>
                    <a:pt x="96" y="270"/>
                    <a:pt x="0" y="228"/>
                    <a:pt x="54" y="150"/>
                  </a:cubicBezTo>
                  <a:cubicBezTo>
                    <a:pt x="62" y="142"/>
                    <a:pt x="325" y="0"/>
                    <a:pt x="465" y="85"/>
                  </a:cubicBezTo>
                  <a:cubicBezTo>
                    <a:pt x="473" y="94"/>
                    <a:pt x="488" y="110"/>
                    <a:pt x="497" y="117"/>
                  </a:cubicBezTo>
                  <a:cubicBezTo>
                    <a:pt x="554" y="117"/>
                    <a:pt x="579" y="101"/>
                    <a:pt x="637" y="95"/>
                  </a:cubicBezTo>
                  <a:cubicBezTo>
                    <a:pt x="731" y="77"/>
                    <a:pt x="917" y="259"/>
                    <a:pt x="917" y="259"/>
                  </a:cubicBezTo>
                  <a:close/>
                </a:path>
              </a:pathLst>
            </a:custGeom>
            <a:solidFill>
              <a:srgbClr val="9BBB59">
                <a:lumMod val="75000"/>
              </a:srgbClr>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48" name="Freeform 45">
              <a:extLst>
                <a:ext uri="{FF2B5EF4-FFF2-40B4-BE49-F238E27FC236}">
                  <a16:creationId xmlns:a16="http://schemas.microsoft.com/office/drawing/2014/main" id="{25C3795F-F87E-484C-8FF7-D5E8BF37E883}"/>
                </a:ext>
              </a:extLst>
            </p:cNvPr>
            <p:cNvSpPr>
              <a:spLocks/>
            </p:cNvSpPr>
            <p:nvPr/>
          </p:nvSpPr>
          <p:spPr bwMode="auto">
            <a:xfrm>
              <a:off x="5252" y="2420"/>
              <a:ext cx="632" cy="655"/>
            </a:xfrm>
            <a:custGeom>
              <a:avLst/>
              <a:gdLst>
                <a:gd name="T0" fmla="*/ 228 w 961"/>
                <a:gd name="T1" fmla="*/ 24 h 995"/>
                <a:gd name="T2" fmla="*/ 0 w 961"/>
                <a:gd name="T3" fmla="*/ 65 h 995"/>
                <a:gd name="T4" fmla="*/ 144 w 961"/>
                <a:gd name="T5" fmla="*/ 550 h 995"/>
                <a:gd name="T6" fmla="*/ 172 w 961"/>
                <a:gd name="T7" fmla="*/ 752 h 995"/>
                <a:gd name="T8" fmla="*/ 199 w 961"/>
                <a:gd name="T9" fmla="*/ 814 h 995"/>
                <a:gd name="T10" fmla="*/ 212 w 961"/>
                <a:gd name="T11" fmla="*/ 935 h 995"/>
                <a:gd name="T12" fmla="*/ 251 w 961"/>
                <a:gd name="T13" fmla="*/ 987 h 995"/>
                <a:gd name="T14" fmla="*/ 750 w 961"/>
                <a:gd name="T15" fmla="*/ 958 h 995"/>
                <a:gd name="T16" fmla="*/ 795 w 961"/>
                <a:gd name="T17" fmla="*/ 982 h 995"/>
                <a:gd name="T18" fmla="*/ 796 w 961"/>
                <a:gd name="T19" fmla="*/ 901 h 995"/>
                <a:gd name="T20" fmla="*/ 890 w 961"/>
                <a:gd name="T21" fmla="*/ 893 h 995"/>
                <a:gd name="T22" fmla="*/ 961 w 961"/>
                <a:gd name="T23" fmla="*/ 588 h 995"/>
                <a:gd name="T24" fmla="*/ 921 w 961"/>
                <a:gd name="T25" fmla="*/ 581 h 995"/>
                <a:gd name="T26" fmla="*/ 768 w 961"/>
                <a:gd name="T27" fmla="*/ 360 h 995"/>
                <a:gd name="T28" fmla="*/ 708 w 961"/>
                <a:gd name="T29" fmla="*/ 297 h 995"/>
                <a:gd name="T30" fmla="*/ 507 w 961"/>
                <a:gd name="T31" fmla="*/ 114 h 995"/>
                <a:gd name="T32" fmla="*/ 435 w 961"/>
                <a:gd name="T33" fmla="*/ 0 h 995"/>
                <a:gd name="T34" fmla="*/ 228 w 961"/>
                <a:gd name="T35" fmla="*/ 24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1" h="995">
                  <a:moveTo>
                    <a:pt x="228" y="24"/>
                  </a:moveTo>
                  <a:cubicBezTo>
                    <a:pt x="180" y="37"/>
                    <a:pt x="78" y="40"/>
                    <a:pt x="0" y="65"/>
                  </a:cubicBezTo>
                  <a:cubicBezTo>
                    <a:pt x="144" y="550"/>
                    <a:pt x="144" y="550"/>
                    <a:pt x="144" y="550"/>
                  </a:cubicBezTo>
                  <a:cubicBezTo>
                    <a:pt x="225" y="642"/>
                    <a:pt x="186" y="644"/>
                    <a:pt x="172" y="752"/>
                  </a:cubicBezTo>
                  <a:cubicBezTo>
                    <a:pt x="182" y="776"/>
                    <a:pt x="204" y="832"/>
                    <a:pt x="199" y="814"/>
                  </a:cubicBezTo>
                  <a:cubicBezTo>
                    <a:pt x="194" y="797"/>
                    <a:pt x="195" y="899"/>
                    <a:pt x="212" y="935"/>
                  </a:cubicBezTo>
                  <a:cubicBezTo>
                    <a:pt x="233" y="942"/>
                    <a:pt x="251" y="987"/>
                    <a:pt x="251" y="987"/>
                  </a:cubicBezTo>
                  <a:cubicBezTo>
                    <a:pt x="750" y="958"/>
                    <a:pt x="750" y="958"/>
                    <a:pt x="750" y="958"/>
                  </a:cubicBezTo>
                  <a:cubicBezTo>
                    <a:pt x="750" y="958"/>
                    <a:pt x="781" y="995"/>
                    <a:pt x="795" y="982"/>
                  </a:cubicBezTo>
                  <a:cubicBezTo>
                    <a:pt x="813" y="968"/>
                    <a:pt x="789" y="927"/>
                    <a:pt x="796" y="901"/>
                  </a:cubicBezTo>
                  <a:cubicBezTo>
                    <a:pt x="846" y="885"/>
                    <a:pt x="890" y="893"/>
                    <a:pt x="890" y="893"/>
                  </a:cubicBezTo>
                  <a:cubicBezTo>
                    <a:pt x="889" y="797"/>
                    <a:pt x="926" y="667"/>
                    <a:pt x="961" y="588"/>
                  </a:cubicBezTo>
                  <a:cubicBezTo>
                    <a:pt x="921" y="581"/>
                    <a:pt x="921" y="581"/>
                    <a:pt x="921" y="581"/>
                  </a:cubicBezTo>
                  <a:cubicBezTo>
                    <a:pt x="887" y="522"/>
                    <a:pt x="833" y="418"/>
                    <a:pt x="768" y="360"/>
                  </a:cubicBezTo>
                  <a:cubicBezTo>
                    <a:pt x="726" y="346"/>
                    <a:pt x="708" y="297"/>
                    <a:pt x="708" y="297"/>
                  </a:cubicBezTo>
                  <a:cubicBezTo>
                    <a:pt x="640" y="249"/>
                    <a:pt x="559" y="196"/>
                    <a:pt x="507" y="114"/>
                  </a:cubicBezTo>
                  <a:cubicBezTo>
                    <a:pt x="507" y="114"/>
                    <a:pt x="392" y="106"/>
                    <a:pt x="435" y="0"/>
                  </a:cubicBezTo>
                  <a:cubicBezTo>
                    <a:pt x="367" y="8"/>
                    <a:pt x="288" y="25"/>
                    <a:pt x="228" y="24"/>
                  </a:cubicBezTo>
                  <a:close/>
                </a:path>
              </a:pathLst>
            </a:custGeom>
            <a:solidFill>
              <a:srgbClr val="9BBB59">
                <a:lumMod val="75000"/>
              </a:srgbClr>
            </a:solidFill>
            <a:ln w="11113"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49" name="Freeform 46">
              <a:extLst>
                <a:ext uri="{FF2B5EF4-FFF2-40B4-BE49-F238E27FC236}">
                  <a16:creationId xmlns:a16="http://schemas.microsoft.com/office/drawing/2014/main" id="{F7829EBD-504A-4455-ACB0-051F3E7B1E0A}"/>
                </a:ext>
              </a:extLst>
            </p:cNvPr>
            <p:cNvSpPr>
              <a:spLocks/>
            </p:cNvSpPr>
            <p:nvPr/>
          </p:nvSpPr>
          <p:spPr bwMode="auto">
            <a:xfrm>
              <a:off x="5068" y="2997"/>
              <a:ext cx="1077" cy="820"/>
            </a:xfrm>
            <a:custGeom>
              <a:avLst/>
              <a:gdLst>
                <a:gd name="T0" fmla="*/ 488 w 1637"/>
                <a:gd name="T1" fmla="*/ 60 h 1246"/>
                <a:gd name="T2" fmla="*/ 530 w 1637"/>
                <a:gd name="T3" fmla="*/ 110 h 1246"/>
                <a:gd name="T4" fmla="*/ 1029 w 1637"/>
                <a:gd name="T5" fmla="*/ 81 h 1246"/>
                <a:gd name="T6" fmla="*/ 1063 w 1637"/>
                <a:gd name="T7" fmla="*/ 107 h 1246"/>
                <a:gd name="T8" fmla="*/ 1084 w 1637"/>
                <a:gd name="T9" fmla="*/ 89 h 1246"/>
                <a:gd name="T10" fmla="*/ 1073 w 1637"/>
                <a:gd name="T11" fmla="*/ 41 h 1246"/>
                <a:gd name="T12" fmla="*/ 1165 w 1637"/>
                <a:gd name="T13" fmla="*/ 19 h 1246"/>
                <a:gd name="T14" fmla="*/ 1235 w 1637"/>
                <a:gd name="T15" fmla="*/ 174 h 1246"/>
                <a:gd name="T16" fmla="*/ 1387 w 1637"/>
                <a:gd name="T17" fmla="*/ 420 h 1246"/>
                <a:gd name="T18" fmla="*/ 1456 w 1637"/>
                <a:gd name="T19" fmla="*/ 551 h 1246"/>
                <a:gd name="T20" fmla="*/ 1446 w 1637"/>
                <a:gd name="T21" fmla="*/ 547 h 1246"/>
                <a:gd name="T22" fmla="*/ 1593 w 1637"/>
                <a:gd name="T23" fmla="*/ 786 h 1246"/>
                <a:gd name="T24" fmla="*/ 1637 w 1637"/>
                <a:gd name="T25" fmla="*/ 1032 h 1246"/>
                <a:gd name="T26" fmla="*/ 1597 w 1637"/>
                <a:gd name="T27" fmla="*/ 1199 h 1246"/>
                <a:gd name="T28" fmla="*/ 1498 w 1637"/>
                <a:gd name="T29" fmla="*/ 1221 h 1246"/>
                <a:gd name="T30" fmla="*/ 1501 w 1637"/>
                <a:gd name="T31" fmla="*/ 1206 h 1246"/>
                <a:gd name="T32" fmla="*/ 1447 w 1637"/>
                <a:gd name="T33" fmla="*/ 1193 h 1246"/>
                <a:gd name="T34" fmla="*/ 1278 w 1637"/>
                <a:gd name="T35" fmla="*/ 1046 h 1246"/>
                <a:gd name="T36" fmla="*/ 1230 w 1637"/>
                <a:gd name="T37" fmla="*/ 965 h 1246"/>
                <a:gd name="T38" fmla="*/ 1204 w 1637"/>
                <a:gd name="T39" fmla="*/ 905 h 1246"/>
                <a:gd name="T40" fmla="*/ 1167 w 1637"/>
                <a:gd name="T41" fmla="*/ 908 h 1246"/>
                <a:gd name="T42" fmla="*/ 1172 w 1637"/>
                <a:gd name="T43" fmla="*/ 897 h 1246"/>
                <a:gd name="T44" fmla="*/ 1071 w 1637"/>
                <a:gd name="T45" fmla="*/ 766 h 1246"/>
                <a:gd name="T46" fmla="*/ 1097 w 1637"/>
                <a:gd name="T47" fmla="*/ 682 h 1246"/>
                <a:gd name="T48" fmla="*/ 1036 w 1637"/>
                <a:gd name="T49" fmla="*/ 713 h 1246"/>
                <a:gd name="T50" fmla="*/ 1016 w 1637"/>
                <a:gd name="T51" fmla="*/ 687 h 1246"/>
                <a:gd name="T52" fmla="*/ 1027 w 1637"/>
                <a:gd name="T53" fmla="*/ 571 h 1246"/>
                <a:gd name="T54" fmla="*/ 1011 w 1637"/>
                <a:gd name="T55" fmla="*/ 453 h 1246"/>
                <a:gd name="T56" fmla="*/ 960 w 1637"/>
                <a:gd name="T57" fmla="*/ 404 h 1246"/>
                <a:gd name="T58" fmla="*/ 843 w 1637"/>
                <a:gd name="T59" fmla="*/ 312 h 1246"/>
                <a:gd name="T60" fmla="*/ 783 w 1637"/>
                <a:gd name="T61" fmla="*/ 255 h 1246"/>
                <a:gd name="T62" fmla="*/ 640 w 1637"/>
                <a:gd name="T63" fmla="*/ 275 h 1246"/>
                <a:gd name="T64" fmla="*/ 480 w 1637"/>
                <a:gd name="T65" fmla="*/ 352 h 1246"/>
                <a:gd name="T66" fmla="*/ 342 w 1637"/>
                <a:gd name="T67" fmla="*/ 279 h 1246"/>
                <a:gd name="T68" fmla="*/ 259 w 1637"/>
                <a:gd name="T69" fmla="*/ 297 h 1246"/>
                <a:gd name="T70" fmla="*/ 200 w 1637"/>
                <a:gd name="T71" fmla="*/ 270 h 1246"/>
                <a:gd name="T72" fmla="*/ 47 w 1637"/>
                <a:gd name="T73" fmla="*/ 218 h 1246"/>
                <a:gd name="T74" fmla="*/ 0 w 1637"/>
                <a:gd name="T75" fmla="*/ 113 h 1246"/>
                <a:gd name="T76" fmla="*/ 488 w 1637"/>
                <a:gd name="T77" fmla="*/ 60 h 1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37" h="1246">
                  <a:moveTo>
                    <a:pt x="488" y="60"/>
                  </a:moveTo>
                  <a:cubicBezTo>
                    <a:pt x="515" y="63"/>
                    <a:pt x="521" y="88"/>
                    <a:pt x="530" y="110"/>
                  </a:cubicBezTo>
                  <a:cubicBezTo>
                    <a:pt x="1029" y="81"/>
                    <a:pt x="1029" y="81"/>
                    <a:pt x="1029" y="81"/>
                  </a:cubicBezTo>
                  <a:cubicBezTo>
                    <a:pt x="1029" y="81"/>
                    <a:pt x="1057" y="104"/>
                    <a:pt x="1063" y="107"/>
                  </a:cubicBezTo>
                  <a:cubicBezTo>
                    <a:pt x="1069" y="109"/>
                    <a:pt x="1076" y="112"/>
                    <a:pt x="1084" y="89"/>
                  </a:cubicBezTo>
                  <a:cubicBezTo>
                    <a:pt x="1081" y="68"/>
                    <a:pt x="1076" y="72"/>
                    <a:pt x="1073" y="41"/>
                  </a:cubicBezTo>
                  <a:cubicBezTo>
                    <a:pt x="1078" y="0"/>
                    <a:pt x="1146" y="21"/>
                    <a:pt x="1165" y="19"/>
                  </a:cubicBezTo>
                  <a:cubicBezTo>
                    <a:pt x="1198" y="41"/>
                    <a:pt x="1212" y="115"/>
                    <a:pt x="1235" y="174"/>
                  </a:cubicBezTo>
                  <a:cubicBezTo>
                    <a:pt x="1261" y="234"/>
                    <a:pt x="1371" y="416"/>
                    <a:pt x="1387" y="420"/>
                  </a:cubicBezTo>
                  <a:cubicBezTo>
                    <a:pt x="1387" y="420"/>
                    <a:pt x="1456" y="416"/>
                    <a:pt x="1456" y="551"/>
                  </a:cubicBezTo>
                  <a:cubicBezTo>
                    <a:pt x="1455" y="578"/>
                    <a:pt x="1446" y="547"/>
                    <a:pt x="1446" y="547"/>
                  </a:cubicBezTo>
                  <a:cubicBezTo>
                    <a:pt x="1465" y="589"/>
                    <a:pt x="1528" y="723"/>
                    <a:pt x="1593" y="786"/>
                  </a:cubicBezTo>
                  <a:cubicBezTo>
                    <a:pt x="1613" y="840"/>
                    <a:pt x="1637" y="992"/>
                    <a:pt x="1637" y="1032"/>
                  </a:cubicBezTo>
                  <a:cubicBezTo>
                    <a:pt x="1587" y="1067"/>
                    <a:pt x="1605" y="1201"/>
                    <a:pt x="1597" y="1199"/>
                  </a:cubicBezTo>
                  <a:cubicBezTo>
                    <a:pt x="1555" y="1189"/>
                    <a:pt x="1520" y="1246"/>
                    <a:pt x="1498" y="1221"/>
                  </a:cubicBezTo>
                  <a:cubicBezTo>
                    <a:pt x="1492" y="1214"/>
                    <a:pt x="1511" y="1221"/>
                    <a:pt x="1501" y="1206"/>
                  </a:cubicBezTo>
                  <a:cubicBezTo>
                    <a:pt x="1488" y="1189"/>
                    <a:pt x="1486" y="1163"/>
                    <a:pt x="1447" y="1193"/>
                  </a:cubicBezTo>
                  <a:cubicBezTo>
                    <a:pt x="1425" y="1128"/>
                    <a:pt x="1341" y="1079"/>
                    <a:pt x="1278" y="1046"/>
                  </a:cubicBezTo>
                  <a:cubicBezTo>
                    <a:pt x="1273" y="1008"/>
                    <a:pt x="1253" y="980"/>
                    <a:pt x="1230" y="965"/>
                  </a:cubicBezTo>
                  <a:cubicBezTo>
                    <a:pt x="1199" y="948"/>
                    <a:pt x="1205" y="880"/>
                    <a:pt x="1204" y="905"/>
                  </a:cubicBezTo>
                  <a:cubicBezTo>
                    <a:pt x="1168" y="913"/>
                    <a:pt x="1156" y="893"/>
                    <a:pt x="1167" y="908"/>
                  </a:cubicBezTo>
                  <a:cubicBezTo>
                    <a:pt x="1172" y="917"/>
                    <a:pt x="1167" y="908"/>
                    <a:pt x="1172" y="897"/>
                  </a:cubicBezTo>
                  <a:cubicBezTo>
                    <a:pt x="1121" y="875"/>
                    <a:pt x="1095" y="822"/>
                    <a:pt x="1071" y="766"/>
                  </a:cubicBezTo>
                  <a:cubicBezTo>
                    <a:pt x="1074" y="739"/>
                    <a:pt x="1112" y="686"/>
                    <a:pt x="1097" y="682"/>
                  </a:cubicBezTo>
                  <a:cubicBezTo>
                    <a:pt x="1044" y="647"/>
                    <a:pt x="1076" y="725"/>
                    <a:pt x="1036" y="713"/>
                  </a:cubicBezTo>
                  <a:cubicBezTo>
                    <a:pt x="1019" y="697"/>
                    <a:pt x="1013" y="700"/>
                    <a:pt x="1016" y="687"/>
                  </a:cubicBezTo>
                  <a:cubicBezTo>
                    <a:pt x="1019" y="621"/>
                    <a:pt x="1027" y="571"/>
                    <a:pt x="1027" y="571"/>
                  </a:cubicBezTo>
                  <a:cubicBezTo>
                    <a:pt x="1027" y="571"/>
                    <a:pt x="1043" y="480"/>
                    <a:pt x="1011" y="453"/>
                  </a:cubicBezTo>
                  <a:cubicBezTo>
                    <a:pt x="995" y="426"/>
                    <a:pt x="979" y="413"/>
                    <a:pt x="960" y="404"/>
                  </a:cubicBezTo>
                  <a:cubicBezTo>
                    <a:pt x="880" y="379"/>
                    <a:pt x="854" y="339"/>
                    <a:pt x="843" y="312"/>
                  </a:cubicBezTo>
                  <a:cubicBezTo>
                    <a:pt x="818" y="306"/>
                    <a:pt x="792" y="277"/>
                    <a:pt x="783" y="255"/>
                  </a:cubicBezTo>
                  <a:cubicBezTo>
                    <a:pt x="783" y="255"/>
                    <a:pt x="674" y="228"/>
                    <a:pt x="640" y="275"/>
                  </a:cubicBezTo>
                  <a:cubicBezTo>
                    <a:pt x="567" y="323"/>
                    <a:pt x="569" y="357"/>
                    <a:pt x="480" y="352"/>
                  </a:cubicBezTo>
                  <a:cubicBezTo>
                    <a:pt x="391" y="347"/>
                    <a:pt x="455" y="302"/>
                    <a:pt x="342" y="279"/>
                  </a:cubicBezTo>
                  <a:cubicBezTo>
                    <a:pt x="202" y="249"/>
                    <a:pt x="314" y="291"/>
                    <a:pt x="259" y="297"/>
                  </a:cubicBezTo>
                  <a:cubicBezTo>
                    <a:pt x="205" y="302"/>
                    <a:pt x="225" y="259"/>
                    <a:pt x="200" y="270"/>
                  </a:cubicBezTo>
                  <a:cubicBezTo>
                    <a:pt x="134" y="297"/>
                    <a:pt x="74" y="225"/>
                    <a:pt x="47" y="218"/>
                  </a:cubicBezTo>
                  <a:cubicBezTo>
                    <a:pt x="47" y="186"/>
                    <a:pt x="4" y="145"/>
                    <a:pt x="0" y="113"/>
                  </a:cubicBezTo>
                  <a:lnTo>
                    <a:pt x="488" y="60"/>
                  </a:lnTo>
                  <a:close/>
                </a:path>
              </a:pathLst>
            </a:custGeom>
            <a:solidFill>
              <a:sysClr val="window" lastClr="FFFFFF"/>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50" name="Freeform 47">
              <a:extLst>
                <a:ext uri="{FF2B5EF4-FFF2-40B4-BE49-F238E27FC236}">
                  <a16:creationId xmlns:a16="http://schemas.microsoft.com/office/drawing/2014/main" id="{FDF02DC3-1E99-645E-646B-2B8B97F74E81}"/>
                </a:ext>
              </a:extLst>
            </p:cNvPr>
            <p:cNvSpPr>
              <a:spLocks/>
            </p:cNvSpPr>
            <p:nvPr/>
          </p:nvSpPr>
          <p:spPr bwMode="auto">
            <a:xfrm>
              <a:off x="5400" y="2030"/>
              <a:ext cx="1005" cy="467"/>
            </a:xfrm>
            <a:custGeom>
              <a:avLst/>
              <a:gdLst>
                <a:gd name="T0" fmla="*/ 423 w 1526"/>
                <a:gd name="T1" fmla="*/ 208 h 709"/>
                <a:gd name="T2" fmla="*/ 292 w 1526"/>
                <a:gd name="T3" fmla="*/ 356 h 709"/>
                <a:gd name="T4" fmla="*/ 236 w 1526"/>
                <a:gd name="T5" fmla="*/ 380 h 709"/>
                <a:gd name="T6" fmla="*/ 87 w 1526"/>
                <a:gd name="T7" fmla="*/ 487 h 709"/>
                <a:gd name="T8" fmla="*/ 43 w 1526"/>
                <a:gd name="T9" fmla="*/ 544 h 709"/>
                <a:gd name="T10" fmla="*/ 6 w 1526"/>
                <a:gd name="T11" fmla="*/ 568 h 709"/>
                <a:gd name="T12" fmla="*/ 2 w 1526"/>
                <a:gd name="T13" fmla="*/ 616 h 709"/>
                <a:gd name="T14" fmla="*/ 213 w 1526"/>
                <a:gd name="T15" fmla="*/ 595 h 709"/>
                <a:gd name="T16" fmla="*/ 612 w 1526"/>
                <a:gd name="T17" fmla="*/ 519 h 709"/>
                <a:gd name="T18" fmla="*/ 660 w 1526"/>
                <a:gd name="T19" fmla="*/ 560 h 709"/>
                <a:gd name="T20" fmla="*/ 794 w 1526"/>
                <a:gd name="T21" fmla="*/ 538 h 709"/>
                <a:gd name="T22" fmla="*/ 1083 w 1526"/>
                <a:gd name="T23" fmla="*/ 700 h 709"/>
                <a:gd name="T24" fmla="*/ 1169 w 1526"/>
                <a:gd name="T25" fmla="*/ 677 h 709"/>
                <a:gd name="T26" fmla="*/ 1201 w 1526"/>
                <a:gd name="T27" fmla="*/ 652 h 709"/>
                <a:gd name="T28" fmla="*/ 1323 w 1526"/>
                <a:gd name="T29" fmla="*/ 465 h 709"/>
                <a:gd name="T30" fmla="*/ 1425 w 1526"/>
                <a:gd name="T31" fmla="*/ 435 h 709"/>
                <a:gd name="T32" fmla="*/ 1443 w 1526"/>
                <a:gd name="T33" fmla="*/ 393 h 709"/>
                <a:gd name="T34" fmla="*/ 1394 w 1526"/>
                <a:gd name="T35" fmla="*/ 373 h 709"/>
                <a:gd name="T36" fmla="*/ 1393 w 1526"/>
                <a:gd name="T37" fmla="*/ 317 h 709"/>
                <a:gd name="T38" fmla="*/ 1382 w 1526"/>
                <a:gd name="T39" fmla="*/ 284 h 709"/>
                <a:gd name="T40" fmla="*/ 1457 w 1526"/>
                <a:gd name="T41" fmla="*/ 279 h 709"/>
                <a:gd name="T42" fmla="*/ 1509 w 1526"/>
                <a:gd name="T43" fmla="*/ 136 h 709"/>
                <a:gd name="T44" fmla="*/ 1333 w 1526"/>
                <a:gd name="T45" fmla="*/ 47 h 709"/>
                <a:gd name="T46" fmla="*/ 423 w 1526"/>
                <a:gd name="T47" fmla="*/ 208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6" h="709">
                  <a:moveTo>
                    <a:pt x="423" y="208"/>
                  </a:moveTo>
                  <a:cubicBezTo>
                    <a:pt x="417" y="249"/>
                    <a:pt x="369" y="320"/>
                    <a:pt x="292" y="356"/>
                  </a:cubicBezTo>
                  <a:cubicBezTo>
                    <a:pt x="272" y="370"/>
                    <a:pt x="250" y="370"/>
                    <a:pt x="236" y="380"/>
                  </a:cubicBezTo>
                  <a:cubicBezTo>
                    <a:pt x="195" y="437"/>
                    <a:pt x="155" y="453"/>
                    <a:pt x="87" y="487"/>
                  </a:cubicBezTo>
                  <a:cubicBezTo>
                    <a:pt x="67" y="502"/>
                    <a:pt x="51" y="514"/>
                    <a:pt x="43" y="544"/>
                  </a:cubicBezTo>
                  <a:cubicBezTo>
                    <a:pt x="38" y="549"/>
                    <a:pt x="18" y="560"/>
                    <a:pt x="6" y="568"/>
                  </a:cubicBezTo>
                  <a:cubicBezTo>
                    <a:pt x="4" y="584"/>
                    <a:pt x="0" y="594"/>
                    <a:pt x="2" y="616"/>
                  </a:cubicBezTo>
                  <a:cubicBezTo>
                    <a:pt x="69" y="615"/>
                    <a:pt x="147" y="600"/>
                    <a:pt x="213" y="595"/>
                  </a:cubicBezTo>
                  <a:cubicBezTo>
                    <a:pt x="319" y="532"/>
                    <a:pt x="490" y="465"/>
                    <a:pt x="612" y="519"/>
                  </a:cubicBezTo>
                  <a:cubicBezTo>
                    <a:pt x="660" y="560"/>
                    <a:pt x="660" y="560"/>
                    <a:pt x="660" y="560"/>
                  </a:cubicBezTo>
                  <a:cubicBezTo>
                    <a:pt x="778" y="539"/>
                    <a:pt x="726" y="549"/>
                    <a:pt x="794" y="538"/>
                  </a:cubicBezTo>
                  <a:cubicBezTo>
                    <a:pt x="887" y="522"/>
                    <a:pt x="1034" y="663"/>
                    <a:pt x="1083" y="700"/>
                  </a:cubicBezTo>
                  <a:cubicBezTo>
                    <a:pt x="1097" y="709"/>
                    <a:pt x="1107" y="680"/>
                    <a:pt x="1169" y="677"/>
                  </a:cubicBezTo>
                  <a:cubicBezTo>
                    <a:pt x="1169" y="677"/>
                    <a:pt x="1191" y="663"/>
                    <a:pt x="1201" y="652"/>
                  </a:cubicBezTo>
                  <a:cubicBezTo>
                    <a:pt x="1212" y="599"/>
                    <a:pt x="1249" y="497"/>
                    <a:pt x="1323" y="465"/>
                  </a:cubicBezTo>
                  <a:cubicBezTo>
                    <a:pt x="1360" y="445"/>
                    <a:pt x="1432" y="417"/>
                    <a:pt x="1425" y="435"/>
                  </a:cubicBezTo>
                  <a:cubicBezTo>
                    <a:pt x="1425" y="435"/>
                    <a:pt x="1446" y="408"/>
                    <a:pt x="1443" y="393"/>
                  </a:cubicBezTo>
                  <a:cubicBezTo>
                    <a:pt x="1440" y="354"/>
                    <a:pt x="1411" y="380"/>
                    <a:pt x="1394" y="373"/>
                  </a:cubicBezTo>
                  <a:cubicBezTo>
                    <a:pt x="1379" y="352"/>
                    <a:pt x="1389" y="336"/>
                    <a:pt x="1393" y="317"/>
                  </a:cubicBezTo>
                  <a:cubicBezTo>
                    <a:pt x="1381" y="308"/>
                    <a:pt x="1372" y="289"/>
                    <a:pt x="1382" y="284"/>
                  </a:cubicBezTo>
                  <a:cubicBezTo>
                    <a:pt x="1403" y="281"/>
                    <a:pt x="1446" y="289"/>
                    <a:pt x="1457" y="279"/>
                  </a:cubicBezTo>
                  <a:cubicBezTo>
                    <a:pt x="1482" y="247"/>
                    <a:pt x="1526" y="176"/>
                    <a:pt x="1509" y="136"/>
                  </a:cubicBezTo>
                  <a:cubicBezTo>
                    <a:pt x="1456" y="0"/>
                    <a:pt x="1341" y="66"/>
                    <a:pt x="1333" y="47"/>
                  </a:cubicBezTo>
                  <a:cubicBezTo>
                    <a:pt x="1333" y="47"/>
                    <a:pt x="557" y="193"/>
                    <a:pt x="423" y="208"/>
                  </a:cubicBezTo>
                  <a:close/>
                </a:path>
              </a:pathLst>
            </a:custGeom>
            <a:solidFill>
              <a:srgbClr val="FF0000"/>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51" name="Freeform 48">
              <a:extLst>
                <a:ext uri="{FF2B5EF4-FFF2-40B4-BE49-F238E27FC236}">
                  <a16:creationId xmlns:a16="http://schemas.microsoft.com/office/drawing/2014/main" id="{783DCC3B-ED36-27D0-6BBD-616620274062}"/>
                </a:ext>
              </a:extLst>
            </p:cNvPr>
            <p:cNvSpPr>
              <a:spLocks/>
            </p:cNvSpPr>
            <p:nvPr/>
          </p:nvSpPr>
          <p:spPr bwMode="auto">
            <a:xfrm>
              <a:off x="5483" y="1670"/>
              <a:ext cx="808" cy="519"/>
            </a:xfrm>
            <a:custGeom>
              <a:avLst/>
              <a:gdLst>
                <a:gd name="T0" fmla="*/ 826 w 1228"/>
                <a:gd name="T1" fmla="*/ 89 h 789"/>
                <a:gd name="T2" fmla="*/ 825 w 1228"/>
                <a:gd name="T3" fmla="*/ 45 h 789"/>
                <a:gd name="T4" fmla="*/ 866 w 1228"/>
                <a:gd name="T5" fmla="*/ 22 h 789"/>
                <a:gd name="T6" fmla="*/ 942 w 1228"/>
                <a:gd name="T7" fmla="*/ 18 h 789"/>
                <a:gd name="T8" fmla="*/ 1011 w 1228"/>
                <a:gd name="T9" fmla="*/ 0 h 789"/>
                <a:gd name="T10" fmla="*/ 1015 w 1228"/>
                <a:gd name="T11" fmla="*/ 8 h 789"/>
                <a:gd name="T12" fmla="*/ 1011 w 1228"/>
                <a:gd name="T13" fmla="*/ 29 h 789"/>
                <a:gd name="T14" fmla="*/ 982 w 1228"/>
                <a:gd name="T15" fmla="*/ 47 h 789"/>
                <a:gd name="T16" fmla="*/ 1000 w 1228"/>
                <a:gd name="T17" fmla="*/ 55 h 789"/>
                <a:gd name="T18" fmla="*/ 1022 w 1228"/>
                <a:gd name="T19" fmla="*/ 85 h 789"/>
                <a:gd name="T20" fmla="*/ 1036 w 1228"/>
                <a:gd name="T21" fmla="*/ 185 h 789"/>
                <a:gd name="T22" fmla="*/ 1056 w 1228"/>
                <a:gd name="T23" fmla="*/ 212 h 789"/>
                <a:gd name="T24" fmla="*/ 1101 w 1228"/>
                <a:gd name="T25" fmla="*/ 282 h 789"/>
                <a:gd name="T26" fmla="*/ 1105 w 1228"/>
                <a:gd name="T27" fmla="*/ 333 h 789"/>
                <a:gd name="T28" fmla="*/ 1127 w 1228"/>
                <a:gd name="T29" fmla="*/ 366 h 789"/>
                <a:gd name="T30" fmla="*/ 1141 w 1228"/>
                <a:gd name="T31" fmla="*/ 420 h 789"/>
                <a:gd name="T32" fmla="*/ 1141 w 1228"/>
                <a:gd name="T33" fmla="*/ 499 h 789"/>
                <a:gd name="T34" fmla="*/ 1155 w 1228"/>
                <a:gd name="T35" fmla="*/ 532 h 789"/>
                <a:gd name="T36" fmla="*/ 1206 w 1228"/>
                <a:gd name="T37" fmla="*/ 532 h 789"/>
                <a:gd name="T38" fmla="*/ 1217 w 1228"/>
                <a:gd name="T39" fmla="*/ 575 h 789"/>
                <a:gd name="T40" fmla="*/ 1210 w 1228"/>
                <a:gd name="T41" fmla="*/ 593 h 789"/>
                <a:gd name="T42" fmla="*/ 696 w 1228"/>
                <a:gd name="T43" fmla="*/ 687 h 789"/>
                <a:gd name="T44" fmla="*/ 311 w 1228"/>
                <a:gd name="T45" fmla="*/ 754 h 789"/>
                <a:gd name="T46" fmla="*/ 0 w 1228"/>
                <a:gd name="T47" fmla="*/ 785 h 789"/>
                <a:gd name="T48" fmla="*/ 134 w 1228"/>
                <a:gd name="T49" fmla="*/ 640 h 789"/>
                <a:gd name="T50" fmla="*/ 204 w 1228"/>
                <a:gd name="T51" fmla="*/ 570 h 789"/>
                <a:gd name="T52" fmla="*/ 280 w 1228"/>
                <a:gd name="T53" fmla="*/ 601 h 789"/>
                <a:gd name="T54" fmla="*/ 344 w 1228"/>
                <a:gd name="T55" fmla="*/ 583 h 789"/>
                <a:gd name="T56" fmla="*/ 373 w 1228"/>
                <a:gd name="T57" fmla="*/ 586 h 789"/>
                <a:gd name="T58" fmla="*/ 421 w 1228"/>
                <a:gd name="T59" fmla="*/ 543 h 789"/>
                <a:gd name="T60" fmla="*/ 492 w 1228"/>
                <a:gd name="T61" fmla="*/ 516 h 789"/>
                <a:gd name="T62" fmla="*/ 566 w 1228"/>
                <a:gd name="T63" fmla="*/ 300 h 789"/>
                <a:gd name="T64" fmla="*/ 620 w 1228"/>
                <a:gd name="T65" fmla="*/ 300 h 789"/>
                <a:gd name="T66" fmla="*/ 714 w 1228"/>
                <a:gd name="T67" fmla="*/ 129 h 789"/>
                <a:gd name="T68" fmla="*/ 736 w 1228"/>
                <a:gd name="T69" fmla="*/ 83 h 789"/>
                <a:gd name="T70" fmla="*/ 823 w 1228"/>
                <a:gd name="T71" fmla="*/ 103 h 789"/>
                <a:gd name="T72" fmla="*/ 826 w 1228"/>
                <a:gd name="T73" fmla="*/ 89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28" h="789">
                  <a:moveTo>
                    <a:pt x="826" y="89"/>
                  </a:moveTo>
                  <a:cubicBezTo>
                    <a:pt x="834" y="71"/>
                    <a:pt x="826" y="64"/>
                    <a:pt x="825" y="45"/>
                  </a:cubicBezTo>
                  <a:cubicBezTo>
                    <a:pt x="866" y="22"/>
                    <a:pt x="866" y="22"/>
                    <a:pt x="866" y="22"/>
                  </a:cubicBezTo>
                  <a:cubicBezTo>
                    <a:pt x="942" y="18"/>
                    <a:pt x="942" y="18"/>
                    <a:pt x="942" y="18"/>
                  </a:cubicBezTo>
                  <a:cubicBezTo>
                    <a:pt x="1011" y="0"/>
                    <a:pt x="1011" y="0"/>
                    <a:pt x="1011" y="0"/>
                  </a:cubicBezTo>
                  <a:cubicBezTo>
                    <a:pt x="1015" y="8"/>
                    <a:pt x="1015" y="8"/>
                    <a:pt x="1015" y="8"/>
                  </a:cubicBezTo>
                  <a:cubicBezTo>
                    <a:pt x="1011" y="29"/>
                    <a:pt x="1011" y="29"/>
                    <a:pt x="1011" y="29"/>
                  </a:cubicBezTo>
                  <a:cubicBezTo>
                    <a:pt x="982" y="47"/>
                    <a:pt x="982" y="47"/>
                    <a:pt x="982" y="47"/>
                  </a:cubicBezTo>
                  <a:cubicBezTo>
                    <a:pt x="1000" y="55"/>
                    <a:pt x="1000" y="55"/>
                    <a:pt x="1000" y="55"/>
                  </a:cubicBezTo>
                  <a:cubicBezTo>
                    <a:pt x="1022" y="85"/>
                    <a:pt x="1022" y="85"/>
                    <a:pt x="1022" y="85"/>
                  </a:cubicBezTo>
                  <a:cubicBezTo>
                    <a:pt x="1025" y="107"/>
                    <a:pt x="1040" y="149"/>
                    <a:pt x="1036" y="185"/>
                  </a:cubicBezTo>
                  <a:cubicBezTo>
                    <a:pt x="1033" y="221"/>
                    <a:pt x="1056" y="212"/>
                    <a:pt x="1056" y="212"/>
                  </a:cubicBezTo>
                  <a:cubicBezTo>
                    <a:pt x="1056" y="212"/>
                    <a:pt x="1072" y="250"/>
                    <a:pt x="1101" y="282"/>
                  </a:cubicBezTo>
                  <a:cubicBezTo>
                    <a:pt x="1112" y="294"/>
                    <a:pt x="1094" y="319"/>
                    <a:pt x="1105" y="333"/>
                  </a:cubicBezTo>
                  <a:cubicBezTo>
                    <a:pt x="1116" y="347"/>
                    <a:pt x="1108" y="351"/>
                    <a:pt x="1127" y="366"/>
                  </a:cubicBezTo>
                  <a:cubicBezTo>
                    <a:pt x="1145" y="380"/>
                    <a:pt x="1080" y="376"/>
                    <a:pt x="1141" y="420"/>
                  </a:cubicBezTo>
                  <a:cubicBezTo>
                    <a:pt x="1202" y="463"/>
                    <a:pt x="1030" y="404"/>
                    <a:pt x="1141" y="499"/>
                  </a:cubicBezTo>
                  <a:cubicBezTo>
                    <a:pt x="1192" y="543"/>
                    <a:pt x="1155" y="532"/>
                    <a:pt x="1155" y="532"/>
                  </a:cubicBezTo>
                  <a:cubicBezTo>
                    <a:pt x="1155" y="532"/>
                    <a:pt x="1150" y="532"/>
                    <a:pt x="1206" y="532"/>
                  </a:cubicBezTo>
                  <a:cubicBezTo>
                    <a:pt x="1228" y="532"/>
                    <a:pt x="1228" y="579"/>
                    <a:pt x="1217" y="575"/>
                  </a:cubicBezTo>
                  <a:cubicBezTo>
                    <a:pt x="1210" y="593"/>
                    <a:pt x="1210" y="593"/>
                    <a:pt x="1210" y="593"/>
                  </a:cubicBezTo>
                  <a:cubicBezTo>
                    <a:pt x="1210" y="593"/>
                    <a:pt x="733" y="680"/>
                    <a:pt x="696" y="687"/>
                  </a:cubicBezTo>
                  <a:cubicBezTo>
                    <a:pt x="595" y="707"/>
                    <a:pt x="271" y="760"/>
                    <a:pt x="311" y="754"/>
                  </a:cubicBezTo>
                  <a:cubicBezTo>
                    <a:pt x="512" y="725"/>
                    <a:pt x="44" y="789"/>
                    <a:pt x="0" y="785"/>
                  </a:cubicBezTo>
                  <a:cubicBezTo>
                    <a:pt x="2" y="767"/>
                    <a:pt x="92" y="696"/>
                    <a:pt x="134" y="640"/>
                  </a:cubicBezTo>
                  <a:cubicBezTo>
                    <a:pt x="134" y="640"/>
                    <a:pt x="170" y="606"/>
                    <a:pt x="204" y="570"/>
                  </a:cubicBezTo>
                  <a:cubicBezTo>
                    <a:pt x="204" y="570"/>
                    <a:pt x="251" y="608"/>
                    <a:pt x="280" y="601"/>
                  </a:cubicBezTo>
                  <a:cubicBezTo>
                    <a:pt x="309" y="593"/>
                    <a:pt x="324" y="592"/>
                    <a:pt x="344" y="583"/>
                  </a:cubicBezTo>
                  <a:cubicBezTo>
                    <a:pt x="370" y="586"/>
                    <a:pt x="373" y="586"/>
                    <a:pt x="373" y="586"/>
                  </a:cubicBezTo>
                  <a:cubicBezTo>
                    <a:pt x="421" y="543"/>
                    <a:pt x="421" y="543"/>
                    <a:pt x="421" y="543"/>
                  </a:cubicBezTo>
                  <a:cubicBezTo>
                    <a:pt x="421" y="543"/>
                    <a:pt x="448" y="537"/>
                    <a:pt x="492" y="516"/>
                  </a:cubicBezTo>
                  <a:cubicBezTo>
                    <a:pt x="503" y="508"/>
                    <a:pt x="535" y="418"/>
                    <a:pt x="566" y="300"/>
                  </a:cubicBezTo>
                  <a:cubicBezTo>
                    <a:pt x="580" y="302"/>
                    <a:pt x="617" y="315"/>
                    <a:pt x="620" y="300"/>
                  </a:cubicBezTo>
                  <a:cubicBezTo>
                    <a:pt x="629" y="261"/>
                    <a:pt x="708" y="148"/>
                    <a:pt x="714" y="129"/>
                  </a:cubicBezTo>
                  <a:cubicBezTo>
                    <a:pt x="731" y="79"/>
                    <a:pt x="726" y="80"/>
                    <a:pt x="736" y="83"/>
                  </a:cubicBezTo>
                  <a:cubicBezTo>
                    <a:pt x="736" y="83"/>
                    <a:pt x="817" y="111"/>
                    <a:pt x="823" y="103"/>
                  </a:cubicBezTo>
                  <a:cubicBezTo>
                    <a:pt x="826" y="94"/>
                    <a:pt x="826" y="89"/>
                    <a:pt x="826" y="89"/>
                  </a:cubicBezTo>
                  <a:close/>
                </a:path>
              </a:pathLst>
            </a:custGeom>
            <a:solidFill>
              <a:sysClr val="window" lastClr="FFFFFF"/>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52" name="Freeform 49">
              <a:extLst>
                <a:ext uri="{FF2B5EF4-FFF2-40B4-BE49-F238E27FC236}">
                  <a16:creationId xmlns:a16="http://schemas.microsoft.com/office/drawing/2014/main" id="{E2D956B6-AD04-3F82-EC7C-13F74FB3C302}"/>
                </a:ext>
              </a:extLst>
            </p:cNvPr>
            <p:cNvSpPr>
              <a:spLocks/>
            </p:cNvSpPr>
            <p:nvPr/>
          </p:nvSpPr>
          <p:spPr bwMode="auto">
            <a:xfrm>
              <a:off x="5854" y="1584"/>
              <a:ext cx="474" cy="281"/>
            </a:xfrm>
            <a:custGeom>
              <a:avLst/>
              <a:gdLst>
                <a:gd name="T0" fmla="*/ 339 w 720"/>
                <a:gd name="T1" fmla="*/ 143 h 428"/>
                <a:gd name="T2" fmla="*/ 411 w 720"/>
                <a:gd name="T3" fmla="*/ 218 h 428"/>
                <a:gd name="T4" fmla="*/ 423 w 720"/>
                <a:gd name="T5" fmla="*/ 292 h 428"/>
                <a:gd name="T6" fmla="*/ 463 w 720"/>
                <a:gd name="T7" fmla="*/ 326 h 428"/>
                <a:gd name="T8" fmla="*/ 475 w 720"/>
                <a:gd name="T9" fmla="*/ 393 h 428"/>
                <a:gd name="T10" fmla="*/ 547 w 720"/>
                <a:gd name="T11" fmla="*/ 378 h 428"/>
                <a:gd name="T12" fmla="*/ 599 w 720"/>
                <a:gd name="T13" fmla="*/ 393 h 428"/>
                <a:gd name="T14" fmla="*/ 621 w 720"/>
                <a:gd name="T15" fmla="*/ 383 h 428"/>
                <a:gd name="T16" fmla="*/ 685 w 720"/>
                <a:gd name="T17" fmla="*/ 391 h 428"/>
                <a:gd name="T18" fmla="*/ 715 w 720"/>
                <a:gd name="T19" fmla="*/ 321 h 428"/>
                <a:gd name="T20" fmla="*/ 611 w 720"/>
                <a:gd name="T21" fmla="*/ 314 h 428"/>
                <a:gd name="T22" fmla="*/ 579 w 720"/>
                <a:gd name="T23" fmla="*/ 0 h 428"/>
                <a:gd name="T24" fmla="*/ 128 w 720"/>
                <a:gd name="T25" fmla="*/ 89 h 428"/>
                <a:gd name="T26" fmla="*/ 0 w 720"/>
                <a:gd name="T27" fmla="*/ 116 h 428"/>
                <a:gd name="T28" fmla="*/ 22 w 720"/>
                <a:gd name="T29" fmla="*/ 240 h 428"/>
                <a:gd name="T30" fmla="*/ 116 w 720"/>
                <a:gd name="T31" fmla="*/ 126 h 428"/>
                <a:gd name="T32" fmla="*/ 272 w 720"/>
                <a:gd name="T33" fmla="*/ 168 h 428"/>
                <a:gd name="T34" fmla="*/ 339 w 720"/>
                <a:gd name="T35" fmla="*/ 143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0" h="428">
                  <a:moveTo>
                    <a:pt x="339" y="143"/>
                  </a:moveTo>
                  <a:cubicBezTo>
                    <a:pt x="339" y="143"/>
                    <a:pt x="356" y="168"/>
                    <a:pt x="411" y="218"/>
                  </a:cubicBezTo>
                  <a:cubicBezTo>
                    <a:pt x="418" y="235"/>
                    <a:pt x="429" y="294"/>
                    <a:pt x="423" y="292"/>
                  </a:cubicBezTo>
                  <a:cubicBezTo>
                    <a:pt x="420" y="291"/>
                    <a:pt x="472" y="323"/>
                    <a:pt x="463" y="326"/>
                  </a:cubicBezTo>
                  <a:cubicBezTo>
                    <a:pt x="445" y="334"/>
                    <a:pt x="457" y="382"/>
                    <a:pt x="475" y="393"/>
                  </a:cubicBezTo>
                  <a:cubicBezTo>
                    <a:pt x="493" y="404"/>
                    <a:pt x="526" y="360"/>
                    <a:pt x="547" y="378"/>
                  </a:cubicBezTo>
                  <a:cubicBezTo>
                    <a:pt x="586" y="413"/>
                    <a:pt x="606" y="415"/>
                    <a:pt x="599" y="393"/>
                  </a:cubicBezTo>
                  <a:cubicBezTo>
                    <a:pt x="597" y="387"/>
                    <a:pt x="623" y="428"/>
                    <a:pt x="621" y="383"/>
                  </a:cubicBezTo>
                  <a:cubicBezTo>
                    <a:pt x="621" y="375"/>
                    <a:pt x="661" y="418"/>
                    <a:pt x="685" y="391"/>
                  </a:cubicBezTo>
                  <a:cubicBezTo>
                    <a:pt x="714" y="359"/>
                    <a:pt x="698" y="356"/>
                    <a:pt x="715" y="321"/>
                  </a:cubicBezTo>
                  <a:cubicBezTo>
                    <a:pt x="720" y="312"/>
                    <a:pt x="612" y="322"/>
                    <a:pt x="611" y="314"/>
                  </a:cubicBezTo>
                  <a:cubicBezTo>
                    <a:pt x="609" y="265"/>
                    <a:pt x="584" y="106"/>
                    <a:pt x="579" y="0"/>
                  </a:cubicBezTo>
                  <a:cubicBezTo>
                    <a:pt x="128" y="89"/>
                    <a:pt x="128" y="89"/>
                    <a:pt x="128" y="89"/>
                  </a:cubicBezTo>
                  <a:cubicBezTo>
                    <a:pt x="0" y="116"/>
                    <a:pt x="0" y="116"/>
                    <a:pt x="0" y="116"/>
                  </a:cubicBezTo>
                  <a:cubicBezTo>
                    <a:pt x="0" y="224"/>
                    <a:pt x="20" y="200"/>
                    <a:pt x="22" y="240"/>
                  </a:cubicBezTo>
                  <a:cubicBezTo>
                    <a:pt x="116" y="126"/>
                    <a:pt x="116" y="126"/>
                    <a:pt x="116" y="126"/>
                  </a:cubicBezTo>
                  <a:cubicBezTo>
                    <a:pt x="183" y="146"/>
                    <a:pt x="278" y="173"/>
                    <a:pt x="272" y="168"/>
                  </a:cubicBezTo>
                  <a:cubicBezTo>
                    <a:pt x="296" y="157"/>
                    <a:pt x="339" y="143"/>
                    <a:pt x="339" y="143"/>
                  </a:cubicBezTo>
                  <a:close/>
                </a:path>
              </a:pathLst>
            </a:custGeom>
            <a:solidFill>
              <a:srgbClr val="9BBB59">
                <a:lumMod val="75000"/>
              </a:srgbClr>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53" name="Freeform 50">
              <a:extLst>
                <a:ext uri="{FF2B5EF4-FFF2-40B4-BE49-F238E27FC236}">
                  <a16:creationId xmlns:a16="http://schemas.microsoft.com/office/drawing/2014/main" id="{A240E126-7E7A-12C0-1D77-27134CFCF8E9}"/>
                </a:ext>
              </a:extLst>
            </p:cNvPr>
            <p:cNvSpPr>
              <a:spLocks/>
            </p:cNvSpPr>
            <p:nvPr/>
          </p:nvSpPr>
          <p:spPr bwMode="auto">
            <a:xfrm>
              <a:off x="5746" y="754"/>
              <a:ext cx="705" cy="631"/>
            </a:xfrm>
            <a:custGeom>
              <a:avLst/>
              <a:gdLst>
                <a:gd name="T0" fmla="*/ 104 w 1071"/>
                <a:gd name="T1" fmla="*/ 582 h 959"/>
                <a:gd name="T2" fmla="*/ 126 w 1071"/>
                <a:gd name="T3" fmla="*/ 551 h 959"/>
                <a:gd name="T4" fmla="*/ 358 w 1071"/>
                <a:gd name="T5" fmla="*/ 517 h 959"/>
                <a:gd name="T6" fmla="*/ 467 w 1071"/>
                <a:gd name="T7" fmla="*/ 479 h 959"/>
                <a:gd name="T8" fmla="*/ 514 w 1071"/>
                <a:gd name="T9" fmla="*/ 428 h 959"/>
                <a:gd name="T10" fmla="*/ 470 w 1071"/>
                <a:gd name="T11" fmla="*/ 315 h 959"/>
                <a:gd name="T12" fmla="*/ 489 w 1071"/>
                <a:gd name="T13" fmla="*/ 268 h 959"/>
                <a:gd name="T14" fmla="*/ 659 w 1071"/>
                <a:gd name="T15" fmla="*/ 59 h 959"/>
                <a:gd name="T16" fmla="*/ 895 w 1071"/>
                <a:gd name="T17" fmla="*/ 0 h 959"/>
                <a:gd name="T18" fmla="*/ 916 w 1071"/>
                <a:gd name="T19" fmla="*/ 101 h 959"/>
                <a:gd name="T20" fmla="*/ 1037 w 1071"/>
                <a:gd name="T21" fmla="*/ 487 h 959"/>
                <a:gd name="T22" fmla="*/ 1041 w 1071"/>
                <a:gd name="T23" fmla="*/ 660 h 959"/>
                <a:gd name="T24" fmla="*/ 1071 w 1071"/>
                <a:gd name="T25" fmla="*/ 900 h 959"/>
                <a:gd name="T26" fmla="*/ 1025 w 1071"/>
                <a:gd name="T27" fmla="*/ 926 h 959"/>
                <a:gd name="T28" fmla="*/ 1008 w 1071"/>
                <a:gd name="T29" fmla="*/ 959 h 959"/>
                <a:gd name="T30" fmla="*/ 1004 w 1071"/>
                <a:gd name="T31" fmla="*/ 928 h 959"/>
                <a:gd name="T32" fmla="*/ 852 w 1071"/>
                <a:gd name="T33" fmla="*/ 855 h 959"/>
                <a:gd name="T34" fmla="*/ 726 w 1071"/>
                <a:gd name="T35" fmla="*/ 781 h 959"/>
                <a:gd name="T36" fmla="*/ 19 w 1071"/>
                <a:gd name="T37" fmla="*/ 868 h 959"/>
                <a:gd name="T38" fmla="*/ 16 w 1071"/>
                <a:gd name="T39" fmla="*/ 823 h 959"/>
                <a:gd name="T40" fmla="*/ 103 w 1071"/>
                <a:gd name="T41" fmla="*/ 710 h 959"/>
                <a:gd name="T42" fmla="*/ 137 w 1071"/>
                <a:gd name="T43" fmla="*/ 685 h 959"/>
                <a:gd name="T44" fmla="*/ 106 w 1071"/>
                <a:gd name="T45" fmla="*/ 591 h 959"/>
                <a:gd name="T46" fmla="*/ 104 w 1071"/>
                <a:gd name="T47" fmla="*/ 582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71" h="959">
                  <a:moveTo>
                    <a:pt x="104" y="582"/>
                  </a:moveTo>
                  <a:cubicBezTo>
                    <a:pt x="113" y="606"/>
                    <a:pt x="85" y="566"/>
                    <a:pt x="126" y="551"/>
                  </a:cubicBezTo>
                  <a:cubicBezTo>
                    <a:pt x="162" y="538"/>
                    <a:pt x="317" y="523"/>
                    <a:pt x="358" y="517"/>
                  </a:cubicBezTo>
                  <a:cubicBezTo>
                    <a:pt x="358" y="517"/>
                    <a:pt x="445" y="497"/>
                    <a:pt x="467" y="479"/>
                  </a:cubicBezTo>
                  <a:cubicBezTo>
                    <a:pt x="489" y="462"/>
                    <a:pt x="514" y="428"/>
                    <a:pt x="514" y="428"/>
                  </a:cubicBezTo>
                  <a:cubicBezTo>
                    <a:pt x="514" y="428"/>
                    <a:pt x="529" y="305"/>
                    <a:pt x="470" y="315"/>
                  </a:cubicBezTo>
                  <a:cubicBezTo>
                    <a:pt x="468" y="288"/>
                    <a:pt x="489" y="268"/>
                    <a:pt x="489" y="268"/>
                  </a:cubicBezTo>
                  <a:cubicBezTo>
                    <a:pt x="583" y="120"/>
                    <a:pt x="659" y="59"/>
                    <a:pt x="659" y="59"/>
                  </a:cubicBezTo>
                  <a:cubicBezTo>
                    <a:pt x="895" y="0"/>
                    <a:pt x="895" y="0"/>
                    <a:pt x="895" y="0"/>
                  </a:cubicBezTo>
                  <a:cubicBezTo>
                    <a:pt x="896" y="18"/>
                    <a:pt x="904" y="53"/>
                    <a:pt x="916" y="101"/>
                  </a:cubicBezTo>
                  <a:cubicBezTo>
                    <a:pt x="930" y="132"/>
                    <a:pt x="996" y="372"/>
                    <a:pt x="1037" y="487"/>
                  </a:cubicBezTo>
                  <a:cubicBezTo>
                    <a:pt x="1041" y="660"/>
                    <a:pt x="1041" y="660"/>
                    <a:pt x="1041" y="660"/>
                  </a:cubicBezTo>
                  <a:cubicBezTo>
                    <a:pt x="1041" y="660"/>
                    <a:pt x="1057" y="851"/>
                    <a:pt x="1071" y="900"/>
                  </a:cubicBezTo>
                  <a:cubicBezTo>
                    <a:pt x="1066" y="911"/>
                    <a:pt x="1030" y="900"/>
                    <a:pt x="1025" y="926"/>
                  </a:cubicBezTo>
                  <a:cubicBezTo>
                    <a:pt x="1020" y="935"/>
                    <a:pt x="1011" y="951"/>
                    <a:pt x="1008" y="959"/>
                  </a:cubicBezTo>
                  <a:cubicBezTo>
                    <a:pt x="1004" y="928"/>
                    <a:pt x="1004" y="928"/>
                    <a:pt x="1004" y="928"/>
                  </a:cubicBezTo>
                  <a:cubicBezTo>
                    <a:pt x="852" y="855"/>
                    <a:pt x="852" y="855"/>
                    <a:pt x="852" y="855"/>
                  </a:cubicBezTo>
                  <a:cubicBezTo>
                    <a:pt x="816" y="819"/>
                    <a:pt x="785" y="779"/>
                    <a:pt x="726" y="781"/>
                  </a:cubicBezTo>
                  <a:cubicBezTo>
                    <a:pt x="548" y="787"/>
                    <a:pt x="80" y="860"/>
                    <a:pt x="19" y="868"/>
                  </a:cubicBezTo>
                  <a:cubicBezTo>
                    <a:pt x="16" y="823"/>
                    <a:pt x="16" y="823"/>
                    <a:pt x="16" y="823"/>
                  </a:cubicBezTo>
                  <a:cubicBezTo>
                    <a:pt x="0" y="836"/>
                    <a:pt x="94" y="735"/>
                    <a:pt x="103" y="710"/>
                  </a:cubicBezTo>
                  <a:cubicBezTo>
                    <a:pt x="118" y="713"/>
                    <a:pt x="117" y="716"/>
                    <a:pt x="137" y="685"/>
                  </a:cubicBezTo>
                  <a:cubicBezTo>
                    <a:pt x="141" y="648"/>
                    <a:pt x="113" y="630"/>
                    <a:pt x="106" y="591"/>
                  </a:cubicBezTo>
                  <a:cubicBezTo>
                    <a:pt x="99" y="552"/>
                    <a:pt x="104" y="582"/>
                    <a:pt x="104" y="582"/>
                  </a:cubicBezTo>
                  <a:close/>
                </a:path>
              </a:pathLst>
            </a:custGeom>
            <a:solidFill>
              <a:srgbClr val="9BBB59">
                <a:lumMod val="75000"/>
              </a:srgbClr>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54" name="Freeform 51">
              <a:extLst>
                <a:ext uri="{FF2B5EF4-FFF2-40B4-BE49-F238E27FC236}">
                  <a16:creationId xmlns:a16="http://schemas.microsoft.com/office/drawing/2014/main" id="{869DBE9C-2E47-770A-85CD-FCBDB407268D}"/>
                </a:ext>
              </a:extLst>
            </p:cNvPr>
            <p:cNvSpPr>
              <a:spLocks/>
            </p:cNvSpPr>
            <p:nvPr/>
          </p:nvSpPr>
          <p:spPr bwMode="auto">
            <a:xfrm>
              <a:off x="6517" y="1265"/>
              <a:ext cx="82" cy="49"/>
            </a:xfrm>
            <a:custGeom>
              <a:avLst/>
              <a:gdLst>
                <a:gd name="T0" fmla="*/ 63 w 125"/>
                <a:gd name="T1" fmla="*/ 18 h 75"/>
                <a:gd name="T2" fmla="*/ 0 w 125"/>
                <a:gd name="T3" fmla="*/ 59 h 75"/>
                <a:gd name="T4" fmla="*/ 41 w 125"/>
                <a:gd name="T5" fmla="*/ 72 h 75"/>
                <a:gd name="T6" fmla="*/ 125 w 125"/>
                <a:gd name="T7" fmla="*/ 19 h 75"/>
                <a:gd name="T8" fmla="*/ 63 w 125"/>
                <a:gd name="T9" fmla="*/ 18 h 75"/>
              </a:gdLst>
              <a:ahLst/>
              <a:cxnLst>
                <a:cxn ang="0">
                  <a:pos x="T0" y="T1"/>
                </a:cxn>
                <a:cxn ang="0">
                  <a:pos x="T2" y="T3"/>
                </a:cxn>
                <a:cxn ang="0">
                  <a:pos x="T4" y="T5"/>
                </a:cxn>
                <a:cxn ang="0">
                  <a:pos x="T6" y="T7"/>
                </a:cxn>
                <a:cxn ang="0">
                  <a:pos x="T8" y="T9"/>
                </a:cxn>
              </a:cxnLst>
              <a:rect l="0" t="0" r="r" b="b"/>
              <a:pathLst>
                <a:path w="125" h="75">
                  <a:moveTo>
                    <a:pt x="63" y="18"/>
                  </a:moveTo>
                  <a:cubicBezTo>
                    <a:pt x="62" y="18"/>
                    <a:pt x="85" y="0"/>
                    <a:pt x="0" y="59"/>
                  </a:cubicBezTo>
                  <a:cubicBezTo>
                    <a:pt x="0" y="59"/>
                    <a:pt x="30" y="68"/>
                    <a:pt x="41" y="72"/>
                  </a:cubicBezTo>
                  <a:cubicBezTo>
                    <a:pt x="52" y="75"/>
                    <a:pt x="125" y="19"/>
                    <a:pt x="125" y="19"/>
                  </a:cubicBezTo>
                  <a:lnTo>
                    <a:pt x="63" y="18"/>
                  </a:lnTo>
                  <a:close/>
                </a:path>
              </a:pathLst>
            </a:custGeom>
            <a:solidFill>
              <a:srgbClr val="C9C8C8"/>
            </a:solidFill>
            <a:ln w="15875" cap="rnd">
              <a:solidFill>
                <a:srgbClr val="666666"/>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55" name="Freeform 52">
              <a:extLst>
                <a:ext uri="{FF2B5EF4-FFF2-40B4-BE49-F238E27FC236}">
                  <a16:creationId xmlns:a16="http://schemas.microsoft.com/office/drawing/2014/main" id="{09D9984A-48CF-9651-A671-D80F61743D57}"/>
                </a:ext>
              </a:extLst>
            </p:cNvPr>
            <p:cNvSpPr>
              <a:spLocks/>
            </p:cNvSpPr>
            <p:nvPr/>
          </p:nvSpPr>
          <p:spPr bwMode="auto">
            <a:xfrm>
              <a:off x="6411" y="1353"/>
              <a:ext cx="160" cy="60"/>
            </a:xfrm>
            <a:custGeom>
              <a:avLst/>
              <a:gdLst>
                <a:gd name="T0" fmla="*/ 0 w 243"/>
                <a:gd name="T1" fmla="*/ 58 h 91"/>
                <a:gd name="T2" fmla="*/ 243 w 243"/>
                <a:gd name="T3" fmla="*/ 10 h 91"/>
                <a:gd name="T4" fmla="*/ 243 w 243"/>
                <a:gd name="T5" fmla="*/ 10 h 91"/>
                <a:gd name="T6" fmla="*/ 199 w 243"/>
                <a:gd name="T7" fmla="*/ 25 h 91"/>
                <a:gd name="T8" fmla="*/ 212 w 243"/>
                <a:gd name="T9" fmla="*/ 5 h 91"/>
                <a:gd name="T10" fmla="*/ 38 w 243"/>
                <a:gd name="T11" fmla="*/ 27 h 91"/>
                <a:gd name="T12" fmla="*/ 0 w 243"/>
                <a:gd name="T13" fmla="*/ 58 h 91"/>
              </a:gdLst>
              <a:ahLst/>
              <a:cxnLst>
                <a:cxn ang="0">
                  <a:pos x="T0" y="T1"/>
                </a:cxn>
                <a:cxn ang="0">
                  <a:pos x="T2" y="T3"/>
                </a:cxn>
                <a:cxn ang="0">
                  <a:pos x="T4" y="T5"/>
                </a:cxn>
                <a:cxn ang="0">
                  <a:pos x="T6" y="T7"/>
                </a:cxn>
                <a:cxn ang="0">
                  <a:pos x="T8" y="T9"/>
                </a:cxn>
                <a:cxn ang="0">
                  <a:pos x="T10" y="T11"/>
                </a:cxn>
                <a:cxn ang="0">
                  <a:pos x="T12" y="T13"/>
                </a:cxn>
              </a:cxnLst>
              <a:rect l="0" t="0" r="r" b="b"/>
              <a:pathLst>
                <a:path w="243" h="91">
                  <a:moveTo>
                    <a:pt x="0" y="58"/>
                  </a:moveTo>
                  <a:cubicBezTo>
                    <a:pt x="102" y="91"/>
                    <a:pt x="225" y="32"/>
                    <a:pt x="243" y="10"/>
                  </a:cubicBezTo>
                  <a:cubicBezTo>
                    <a:pt x="243" y="10"/>
                    <a:pt x="243" y="10"/>
                    <a:pt x="243" y="10"/>
                  </a:cubicBezTo>
                  <a:cubicBezTo>
                    <a:pt x="241" y="10"/>
                    <a:pt x="196" y="24"/>
                    <a:pt x="199" y="25"/>
                  </a:cubicBezTo>
                  <a:cubicBezTo>
                    <a:pt x="199" y="4"/>
                    <a:pt x="235" y="0"/>
                    <a:pt x="212" y="5"/>
                  </a:cubicBezTo>
                  <a:cubicBezTo>
                    <a:pt x="172" y="15"/>
                    <a:pt x="104" y="21"/>
                    <a:pt x="38" y="27"/>
                  </a:cubicBezTo>
                  <a:cubicBezTo>
                    <a:pt x="27" y="30"/>
                    <a:pt x="17" y="43"/>
                    <a:pt x="0" y="58"/>
                  </a:cubicBezTo>
                  <a:close/>
                </a:path>
              </a:pathLst>
            </a:custGeom>
            <a:solidFill>
              <a:srgbClr val="9BBB59">
                <a:lumMod val="75000"/>
              </a:srgbClr>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56" name="Freeform 53">
              <a:extLst>
                <a:ext uri="{FF2B5EF4-FFF2-40B4-BE49-F238E27FC236}">
                  <a16:creationId xmlns:a16="http://schemas.microsoft.com/office/drawing/2014/main" id="{F16A334B-9E20-ADF3-8EC3-D505A5602330}"/>
                </a:ext>
              </a:extLst>
            </p:cNvPr>
            <p:cNvSpPr>
              <a:spLocks/>
            </p:cNvSpPr>
            <p:nvPr/>
          </p:nvSpPr>
          <p:spPr bwMode="auto">
            <a:xfrm>
              <a:off x="6281" y="1320"/>
              <a:ext cx="151" cy="343"/>
            </a:xfrm>
            <a:custGeom>
              <a:avLst/>
              <a:gdLst>
                <a:gd name="T0" fmla="*/ 45 w 229"/>
                <a:gd name="T1" fmla="*/ 0 h 521"/>
                <a:gd name="T2" fmla="*/ 192 w 229"/>
                <a:gd name="T3" fmla="*/ 71 h 521"/>
                <a:gd name="T4" fmla="*/ 170 w 229"/>
                <a:gd name="T5" fmla="*/ 172 h 521"/>
                <a:gd name="T6" fmla="*/ 166 w 229"/>
                <a:gd name="T7" fmla="*/ 189 h 521"/>
                <a:gd name="T8" fmla="*/ 209 w 229"/>
                <a:gd name="T9" fmla="*/ 193 h 521"/>
                <a:gd name="T10" fmla="*/ 209 w 229"/>
                <a:gd name="T11" fmla="*/ 354 h 521"/>
                <a:gd name="T12" fmla="*/ 138 w 229"/>
                <a:gd name="T13" fmla="*/ 521 h 521"/>
                <a:gd name="T14" fmla="*/ 121 w 229"/>
                <a:gd name="T15" fmla="*/ 487 h 521"/>
                <a:gd name="T16" fmla="*/ 81 w 229"/>
                <a:gd name="T17" fmla="*/ 480 h 521"/>
                <a:gd name="T18" fmla="*/ 5 w 229"/>
                <a:gd name="T19" fmla="*/ 436 h 521"/>
                <a:gd name="T20" fmla="*/ 4 w 229"/>
                <a:gd name="T21" fmla="*/ 364 h 521"/>
                <a:gd name="T22" fmla="*/ 102 w 229"/>
                <a:gd name="T23" fmla="*/ 257 h 521"/>
                <a:gd name="T24" fmla="*/ 21 w 229"/>
                <a:gd name="T25" fmla="*/ 191 h 521"/>
                <a:gd name="T26" fmla="*/ 8 w 229"/>
                <a:gd name="T27" fmla="*/ 155 h 521"/>
                <a:gd name="T28" fmla="*/ 14 w 229"/>
                <a:gd name="T29" fmla="*/ 82 h 521"/>
                <a:gd name="T30" fmla="*/ 45 w 229"/>
                <a:gd name="T31" fmla="*/ 0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9" h="521">
                  <a:moveTo>
                    <a:pt x="45" y="0"/>
                  </a:moveTo>
                  <a:cubicBezTo>
                    <a:pt x="45" y="0"/>
                    <a:pt x="178" y="61"/>
                    <a:pt x="192" y="71"/>
                  </a:cubicBezTo>
                  <a:cubicBezTo>
                    <a:pt x="206" y="81"/>
                    <a:pt x="170" y="172"/>
                    <a:pt x="170" y="172"/>
                  </a:cubicBezTo>
                  <a:cubicBezTo>
                    <a:pt x="166" y="189"/>
                    <a:pt x="166" y="189"/>
                    <a:pt x="166" y="189"/>
                  </a:cubicBezTo>
                  <a:cubicBezTo>
                    <a:pt x="209" y="193"/>
                    <a:pt x="209" y="193"/>
                    <a:pt x="209" y="193"/>
                  </a:cubicBezTo>
                  <a:cubicBezTo>
                    <a:pt x="209" y="193"/>
                    <a:pt x="229" y="276"/>
                    <a:pt x="209" y="354"/>
                  </a:cubicBezTo>
                  <a:cubicBezTo>
                    <a:pt x="189" y="432"/>
                    <a:pt x="138" y="521"/>
                    <a:pt x="138" y="521"/>
                  </a:cubicBezTo>
                  <a:cubicBezTo>
                    <a:pt x="121" y="487"/>
                    <a:pt x="121" y="487"/>
                    <a:pt x="121" y="487"/>
                  </a:cubicBezTo>
                  <a:cubicBezTo>
                    <a:pt x="81" y="480"/>
                    <a:pt x="81" y="480"/>
                    <a:pt x="81" y="480"/>
                  </a:cubicBezTo>
                  <a:cubicBezTo>
                    <a:pt x="5" y="436"/>
                    <a:pt x="5" y="436"/>
                    <a:pt x="5" y="436"/>
                  </a:cubicBezTo>
                  <a:cubicBezTo>
                    <a:pt x="4" y="364"/>
                    <a:pt x="4" y="364"/>
                    <a:pt x="4" y="364"/>
                  </a:cubicBezTo>
                  <a:cubicBezTo>
                    <a:pt x="0" y="368"/>
                    <a:pt x="84" y="270"/>
                    <a:pt x="102" y="257"/>
                  </a:cubicBezTo>
                  <a:cubicBezTo>
                    <a:pt x="109" y="252"/>
                    <a:pt x="21" y="191"/>
                    <a:pt x="21" y="191"/>
                  </a:cubicBezTo>
                  <a:cubicBezTo>
                    <a:pt x="8" y="155"/>
                    <a:pt x="8" y="155"/>
                    <a:pt x="8" y="155"/>
                  </a:cubicBezTo>
                  <a:cubicBezTo>
                    <a:pt x="14" y="82"/>
                    <a:pt x="14" y="82"/>
                    <a:pt x="14" y="82"/>
                  </a:cubicBezTo>
                  <a:lnTo>
                    <a:pt x="45" y="0"/>
                  </a:lnTo>
                  <a:close/>
                </a:path>
              </a:pathLst>
            </a:custGeom>
            <a:solidFill>
              <a:srgbClr val="1F497D">
                <a:lumMod val="75000"/>
              </a:srgbClr>
            </a:solidFill>
            <a:ln w="15875" cap="flat">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57" name="Freeform 54">
              <a:extLst>
                <a:ext uri="{FF2B5EF4-FFF2-40B4-BE49-F238E27FC236}">
                  <a16:creationId xmlns:a16="http://schemas.microsoft.com/office/drawing/2014/main" id="{0E57C1C7-0252-1CAA-8B52-62F701F57D2B}"/>
                </a:ext>
              </a:extLst>
            </p:cNvPr>
            <p:cNvSpPr>
              <a:spLocks/>
            </p:cNvSpPr>
            <p:nvPr/>
          </p:nvSpPr>
          <p:spPr bwMode="auto">
            <a:xfrm>
              <a:off x="6229" y="1551"/>
              <a:ext cx="99" cy="242"/>
            </a:xfrm>
            <a:custGeom>
              <a:avLst/>
              <a:gdLst>
                <a:gd name="T0" fmla="*/ 45 w 150"/>
                <a:gd name="T1" fmla="*/ 5 h 368"/>
                <a:gd name="T2" fmla="*/ 83 w 150"/>
                <a:gd name="T3" fmla="*/ 13 h 368"/>
                <a:gd name="T4" fmla="*/ 69 w 150"/>
                <a:gd name="T5" fmla="*/ 86 h 368"/>
                <a:gd name="T6" fmla="*/ 119 w 150"/>
                <a:gd name="T7" fmla="*/ 183 h 368"/>
                <a:gd name="T8" fmla="*/ 150 w 150"/>
                <a:gd name="T9" fmla="*/ 289 h 368"/>
                <a:gd name="T10" fmla="*/ 146 w 150"/>
                <a:gd name="T11" fmla="*/ 337 h 368"/>
                <a:gd name="T12" fmla="*/ 144 w 150"/>
                <a:gd name="T13" fmla="*/ 368 h 368"/>
                <a:gd name="T14" fmla="*/ 46 w 150"/>
                <a:gd name="T15" fmla="*/ 368 h 368"/>
                <a:gd name="T16" fmla="*/ 32 w 150"/>
                <a:gd name="T17" fmla="*/ 274 h 368"/>
                <a:gd name="T18" fmla="*/ 11 w 150"/>
                <a:gd name="T19" fmla="*/ 51 h 368"/>
                <a:gd name="T20" fmla="*/ 15 w 150"/>
                <a:gd name="T21" fmla="*/ 46 h 368"/>
                <a:gd name="T22" fmla="*/ 45 w 150"/>
                <a:gd name="T23" fmla="*/ 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0" h="368">
                  <a:moveTo>
                    <a:pt x="45" y="5"/>
                  </a:moveTo>
                  <a:cubicBezTo>
                    <a:pt x="45" y="5"/>
                    <a:pt x="68" y="0"/>
                    <a:pt x="83" y="13"/>
                  </a:cubicBezTo>
                  <a:cubicBezTo>
                    <a:pt x="68" y="47"/>
                    <a:pt x="69" y="86"/>
                    <a:pt x="69" y="86"/>
                  </a:cubicBezTo>
                  <a:cubicBezTo>
                    <a:pt x="69" y="86"/>
                    <a:pt x="111" y="162"/>
                    <a:pt x="119" y="183"/>
                  </a:cubicBezTo>
                  <a:cubicBezTo>
                    <a:pt x="126" y="256"/>
                    <a:pt x="150" y="289"/>
                    <a:pt x="150" y="289"/>
                  </a:cubicBezTo>
                  <a:cubicBezTo>
                    <a:pt x="146" y="337"/>
                    <a:pt x="146" y="337"/>
                    <a:pt x="146" y="337"/>
                  </a:cubicBezTo>
                  <a:cubicBezTo>
                    <a:pt x="144" y="368"/>
                    <a:pt x="144" y="368"/>
                    <a:pt x="144" y="368"/>
                  </a:cubicBezTo>
                  <a:cubicBezTo>
                    <a:pt x="46" y="368"/>
                    <a:pt x="46" y="368"/>
                    <a:pt x="46" y="368"/>
                  </a:cubicBezTo>
                  <a:cubicBezTo>
                    <a:pt x="32" y="274"/>
                    <a:pt x="32" y="274"/>
                    <a:pt x="32" y="274"/>
                  </a:cubicBezTo>
                  <a:cubicBezTo>
                    <a:pt x="11" y="51"/>
                    <a:pt x="11" y="51"/>
                    <a:pt x="11" y="51"/>
                  </a:cubicBezTo>
                  <a:cubicBezTo>
                    <a:pt x="11" y="51"/>
                    <a:pt x="0" y="50"/>
                    <a:pt x="15" y="46"/>
                  </a:cubicBezTo>
                  <a:cubicBezTo>
                    <a:pt x="15" y="9"/>
                    <a:pt x="45" y="5"/>
                    <a:pt x="45" y="5"/>
                  </a:cubicBezTo>
                  <a:close/>
                </a:path>
              </a:pathLst>
            </a:custGeom>
            <a:solidFill>
              <a:srgbClr val="1F497D">
                <a:lumMod val="75000"/>
              </a:srgbClr>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58" name="Freeform 55">
              <a:extLst>
                <a:ext uri="{FF2B5EF4-FFF2-40B4-BE49-F238E27FC236}">
                  <a16:creationId xmlns:a16="http://schemas.microsoft.com/office/drawing/2014/main" id="{6FFD8F16-1F96-96F1-8D44-3C3DAECBFA00}"/>
                </a:ext>
              </a:extLst>
            </p:cNvPr>
            <p:cNvSpPr>
              <a:spLocks/>
            </p:cNvSpPr>
            <p:nvPr/>
          </p:nvSpPr>
          <p:spPr bwMode="auto">
            <a:xfrm>
              <a:off x="6424" y="1137"/>
              <a:ext cx="225" cy="237"/>
            </a:xfrm>
            <a:custGeom>
              <a:avLst/>
              <a:gdLst>
                <a:gd name="T0" fmla="*/ 39 w 342"/>
                <a:gd name="T1" fmla="*/ 310 h 359"/>
                <a:gd name="T2" fmla="*/ 15 w 342"/>
                <a:gd name="T3" fmla="*/ 341 h 359"/>
                <a:gd name="T4" fmla="*/ 23 w 342"/>
                <a:gd name="T5" fmla="*/ 344 h 359"/>
                <a:gd name="T6" fmla="*/ 342 w 342"/>
                <a:gd name="T7" fmla="*/ 215 h 359"/>
                <a:gd name="T8" fmla="*/ 282 w 342"/>
                <a:gd name="T9" fmla="*/ 0 h 359"/>
                <a:gd name="T10" fmla="*/ 11 w 342"/>
                <a:gd name="T11" fmla="*/ 59 h 359"/>
                <a:gd name="T12" fmla="*/ 39 w 342"/>
                <a:gd name="T13" fmla="*/ 310 h 359"/>
              </a:gdLst>
              <a:ahLst/>
              <a:cxnLst>
                <a:cxn ang="0">
                  <a:pos x="T0" y="T1"/>
                </a:cxn>
                <a:cxn ang="0">
                  <a:pos x="T2" y="T3"/>
                </a:cxn>
                <a:cxn ang="0">
                  <a:pos x="T4" y="T5"/>
                </a:cxn>
                <a:cxn ang="0">
                  <a:pos x="T6" y="T7"/>
                </a:cxn>
                <a:cxn ang="0">
                  <a:pos x="T8" y="T9"/>
                </a:cxn>
                <a:cxn ang="0">
                  <a:pos x="T10" y="T11"/>
                </a:cxn>
                <a:cxn ang="0">
                  <a:pos x="T12" y="T13"/>
                </a:cxn>
              </a:cxnLst>
              <a:rect l="0" t="0" r="r" b="b"/>
              <a:pathLst>
                <a:path w="342" h="359">
                  <a:moveTo>
                    <a:pt x="39" y="310"/>
                  </a:moveTo>
                  <a:cubicBezTo>
                    <a:pt x="39" y="311"/>
                    <a:pt x="29" y="324"/>
                    <a:pt x="15" y="341"/>
                  </a:cubicBezTo>
                  <a:cubicBezTo>
                    <a:pt x="0" y="359"/>
                    <a:pt x="42" y="338"/>
                    <a:pt x="23" y="344"/>
                  </a:cubicBezTo>
                  <a:cubicBezTo>
                    <a:pt x="74" y="311"/>
                    <a:pt x="265" y="238"/>
                    <a:pt x="342" y="215"/>
                  </a:cubicBezTo>
                  <a:cubicBezTo>
                    <a:pt x="325" y="172"/>
                    <a:pt x="298" y="50"/>
                    <a:pt x="282" y="0"/>
                  </a:cubicBezTo>
                  <a:cubicBezTo>
                    <a:pt x="238" y="14"/>
                    <a:pt x="98" y="46"/>
                    <a:pt x="11" y="59"/>
                  </a:cubicBezTo>
                  <a:cubicBezTo>
                    <a:pt x="14" y="126"/>
                    <a:pt x="24" y="265"/>
                    <a:pt x="39" y="310"/>
                  </a:cubicBezTo>
                  <a:close/>
                </a:path>
              </a:pathLst>
            </a:custGeom>
            <a:solidFill>
              <a:sysClr val="window" lastClr="FFFFFF"/>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59" name="Freeform 56">
              <a:extLst>
                <a:ext uri="{FF2B5EF4-FFF2-40B4-BE49-F238E27FC236}">
                  <a16:creationId xmlns:a16="http://schemas.microsoft.com/office/drawing/2014/main" id="{495F1629-6BF8-DB3B-B0DF-3BD95BB17EDF}"/>
                </a:ext>
              </a:extLst>
            </p:cNvPr>
            <p:cNvSpPr>
              <a:spLocks/>
            </p:cNvSpPr>
            <p:nvPr/>
          </p:nvSpPr>
          <p:spPr bwMode="auto">
            <a:xfrm>
              <a:off x="6430" y="983"/>
              <a:ext cx="479" cy="198"/>
            </a:xfrm>
            <a:custGeom>
              <a:avLst/>
              <a:gdLst>
                <a:gd name="T0" fmla="*/ 507 w 728"/>
                <a:gd name="T1" fmla="*/ 279 h 301"/>
                <a:gd name="T2" fmla="*/ 543 w 728"/>
                <a:gd name="T3" fmla="*/ 254 h 301"/>
                <a:gd name="T4" fmla="*/ 596 w 728"/>
                <a:gd name="T5" fmla="*/ 256 h 301"/>
                <a:gd name="T6" fmla="*/ 665 w 728"/>
                <a:gd name="T7" fmla="*/ 272 h 301"/>
                <a:gd name="T8" fmla="*/ 728 w 728"/>
                <a:gd name="T9" fmla="*/ 242 h 301"/>
                <a:gd name="T10" fmla="*/ 624 w 728"/>
                <a:gd name="T11" fmla="*/ 235 h 301"/>
                <a:gd name="T12" fmla="*/ 551 w 728"/>
                <a:gd name="T13" fmla="*/ 178 h 301"/>
                <a:gd name="T14" fmla="*/ 429 w 728"/>
                <a:gd name="T15" fmla="*/ 148 h 301"/>
                <a:gd name="T16" fmla="*/ 423 w 728"/>
                <a:gd name="T17" fmla="*/ 54 h 301"/>
                <a:gd name="T18" fmla="*/ 366 w 728"/>
                <a:gd name="T19" fmla="*/ 0 h 301"/>
                <a:gd name="T20" fmla="*/ 326 w 728"/>
                <a:gd name="T21" fmla="*/ 71 h 301"/>
                <a:gd name="T22" fmla="*/ 123 w 728"/>
                <a:gd name="T23" fmla="*/ 109 h 301"/>
                <a:gd name="T24" fmla="*/ 0 w 728"/>
                <a:gd name="T25" fmla="*/ 136 h 301"/>
                <a:gd name="T26" fmla="*/ 1 w 728"/>
                <a:gd name="T27" fmla="*/ 300 h 301"/>
                <a:gd name="T28" fmla="*/ 285 w 728"/>
                <a:gd name="T29" fmla="*/ 239 h 301"/>
                <a:gd name="T30" fmla="*/ 353 w 728"/>
                <a:gd name="T31" fmla="*/ 208 h 301"/>
                <a:gd name="T32" fmla="*/ 371 w 728"/>
                <a:gd name="T33" fmla="*/ 251 h 301"/>
                <a:gd name="T34" fmla="*/ 378 w 728"/>
                <a:gd name="T35" fmla="*/ 266 h 301"/>
                <a:gd name="T36" fmla="*/ 507 w 728"/>
                <a:gd name="T37" fmla="*/ 27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8" h="301">
                  <a:moveTo>
                    <a:pt x="507" y="279"/>
                  </a:moveTo>
                  <a:cubicBezTo>
                    <a:pt x="523" y="274"/>
                    <a:pt x="543" y="254"/>
                    <a:pt x="543" y="254"/>
                  </a:cubicBezTo>
                  <a:cubicBezTo>
                    <a:pt x="543" y="254"/>
                    <a:pt x="561" y="293"/>
                    <a:pt x="596" y="256"/>
                  </a:cubicBezTo>
                  <a:cubicBezTo>
                    <a:pt x="614" y="270"/>
                    <a:pt x="639" y="277"/>
                    <a:pt x="665" y="272"/>
                  </a:cubicBezTo>
                  <a:cubicBezTo>
                    <a:pt x="665" y="272"/>
                    <a:pt x="728" y="254"/>
                    <a:pt x="728" y="242"/>
                  </a:cubicBezTo>
                  <a:cubicBezTo>
                    <a:pt x="706" y="245"/>
                    <a:pt x="645" y="238"/>
                    <a:pt x="624" y="235"/>
                  </a:cubicBezTo>
                  <a:cubicBezTo>
                    <a:pt x="607" y="218"/>
                    <a:pt x="592" y="170"/>
                    <a:pt x="551" y="178"/>
                  </a:cubicBezTo>
                  <a:cubicBezTo>
                    <a:pt x="549" y="206"/>
                    <a:pt x="506" y="270"/>
                    <a:pt x="429" y="148"/>
                  </a:cubicBezTo>
                  <a:cubicBezTo>
                    <a:pt x="428" y="125"/>
                    <a:pt x="414" y="71"/>
                    <a:pt x="423" y="54"/>
                  </a:cubicBezTo>
                  <a:cubicBezTo>
                    <a:pt x="372" y="30"/>
                    <a:pt x="369" y="9"/>
                    <a:pt x="366" y="0"/>
                  </a:cubicBezTo>
                  <a:cubicBezTo>
                    <a:pt x="352" y="18"/>
                    <a:pt x="345" y="59"/>
                    <a:pt x="326" y="71"/>
                  </a:cubicBezTo>
                  <a:cubicBezTo>
                    <a:pt x="251" y="87"/>
                    <a:pt x="170" y="102"/>
                    <a:pt x="123" y="109"/>
                  </a:cubicBezTo>
                  <a:cubicBezTo>
                    <a:pt x="91" y="115"/>
                    <a:pt x="34" y="125"/>
                    <a:pt x="0" y="136"/>
                  </a:cubicBezTo>
                  <a:cubicBezTo>
                    <a:pt x="0" y="204"/>
                    <a:pt x="1" y="249"/>
                    <a:pt x="1" y="300"/>
                  </a:cubicBezTo>
                  <a:cubicBezTo>
                    <a:pt x="113" y="281"/>
                    <a:pt x="201" y="258"/>
                    <a:pt x="285" y="239"/>
                  </a:cubicBezTo>
                  <a:cubicBezTo>
                    <a:pt x="322" y="222"/>
                    <a:pt x="353" y="208"/>
                    <a:pt x="353" y="208"/>
                  </a:cubicBezTo>
                  <a:cubicBezTo>
                    <a:pt x="353" y="208"/>
                    <a:pt x="358" y="222"/>
                    <a:pt x="371" y="251"/>
                  </a:cubicBezTo>
                  <a:cubicBezTo>
                    <a:pt x="371" y="251"/>
                    <a:pt x="371" y="251"/>
                    <a:pt x="378" y="266"/>
                  </a:cubicBezTo>
                  <a:cubicBezTo>
                    <a:pt x="406" y="301"/>
                    <a:pt x="509" y="269"/>
                    <a:pt x="507" y="279"/>
                  </a:cubicBezTo>
                  <a:close/>
                </a:path>
              </a:pathLst>
            </a:custGeom>
            <a:solidFill>
              <a:srgbClr val="1F497D">
                <a:lumMod val="75000"/>
              </a:srgbClr>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60" name="Freeform 57">
              <a:extLst>
                <a:ext uri="{FF2B5EF4-FFF2-40B4-BE49-F238E27FC236}">
                  <a16:creationId xmlns:a16="http://schemas.microsoft.com/office/drawing/2014/main" id="{075F6FBD-1C67-FF49-0093-08D1B5B51589}"/>
                </a:ext>
              </a:extLst>
            </p:cNvPr>
            <p:cNvSpPr>
              <a:spLocks/>
            </p:cNvSpPr>
            <p:nvPr/>
          </p:nvSpPr>
          <p:spPr bwMode="auto">
            <a:xfrm>
              <a:off x="6610" y="1120"/>
              <a:ext cx="107" cy="159"/>
            </a:xfrm>
            <a:custGeom>
              <a:avLst/>
              <a:gdLst>
                <a:gd name="T0" fmla="*/ 0 w 163"/>
                <a:gd name="T1" fmla="*/ 34 h 241"/>
                <a:gd name="T2" fmla="*/ 77 w 163"/>
                <a:gd name="T3" fmla="*/ 0 h 241"/>
                <a:gd name="T4" fmla="*/ 100 w 163"/>
                <a:gd name="T5" fmla="*/ 47 h 241"/>
                <a:gd name="T6" fmla="*/ 163 w 163"/>
                <a:gd name="T7" fmla="*/ 156 h 241"/>
                <a:gd name="T8" fmla="*/ 59 w 163"/>
                <a:gd name="T9" fmla="*/ 241 h 241"/>
                <a:gd name="T10" fmla="*/ 0 w 163"/>
                <a:gd name="T11" fmla="*/ 34 h 241"/>
              </a:gdLst>
              <a:ahLst/>
              <a:cxnLst>
                <a:cxn ang="0">
                  <a:pos x="T0" y="T1"/>
                </a:cxn>
                <a:cxn ang="0">
                  <a:pos x="T2" y="T3"/>
                </a:cxn>
                <a:cxn ang="0">
                  <a:pos x="T4" y="T5"/>
                </a:cxn>
                <a:cxn ang="0">
                  <a:pos x="T6" y="T7"/>
                </a:cxn>
                <a:cxn ang="0">
                  <a:pos x="T8" y="T9"/>
                </a:cxn>
                <a:cxn ang="0">
                  <a:pos x="T10" y="T11"/>
                </a:cxn>
              </a:cxnLst>
              <a:rect l="0" t="0" r="r" b="b"/>
              <a:pathLst>
                <a:path w="163" h="241">
                  <a:moveTo>
                    <a:pt x="0" y="34"/>
                  </a:moveTo>
                  <a:cubicBezTo>
                    <a:pt x="0" y="34"/>
                    <a:pt x="58" y="9"/>
                    <a:pt x="77" y="0"/>
                  </a:cubicBezTo>
                  <a:cubicBezTo>
                    <a:pt x="93" y="26"/>
                    <a:pt x="87" y="14"/>
                    <a:pt x="100" y="47"/>
                  </a:cubicBezTo>
                  <a:cubicBezTo>
                    <a:pt x="123" y="92"/>
                    <a:pt x="137" y="115"/>
                    <a:pt x="163" y="156"/>
                  </a:cubicBezTo>
                  <a:cubicBezTo>
                    <a:pt x="125" y="205"/>
                    <a:pt x="59" y="241"/>
                    <a:pt x="59" y="241"/>
                  </a:cubicBezTo>
                  <a:lnTo>
                    <a:pt x="0" y="34"/>
                  </a:lnTo>
                  <a:close/>
                </a:path>
              </a:pathLst>
            </a:custGeom>
            <a:solidFill>
              <a:sysClr val="window" lastClr="FFFFFF"/>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61" name="Freeform 58">
              <a:extLst>
                <a:ext uri="{FF2B5EF4-FFF2-40B4-BE49-F238E27FC236}">
                  <a16:creationId xmlns:a16="http://schemas.microsoft.com/office/drawing/2014/main" id="{820C6B01-D750-C7A9-C732-462A96E5305E}"/>
                </a:ext>
              </a:extLst>
            </p:cNvPr>
            <p:cNvSpPr>
              <a:spLocks/>
            </p:cNvSpPr>
            <p:nvPr/>
          </p:nvSpPr>
          <p:spPr bwMode="auto">
            <a:xfrm>
              <a:off x="6335" y="700"/>
              <a:ext cx="197" cy="371"/>
            </a:xfrm>
            <a:custGeom>
              <a:avLst/>
              <a:gdLst>
                <a:gd name="T0" fmla="*/ 14 w 298"/>
                <a:gd name="T1" fmla="*/ 140 h 563"/>
                <a:gd name="T2" fmla="*/ 145 w 298"/>
                <a:gd name="T3" fmla="*/ 563 h 563"/>
                <a:gd name="T4" fmla="*/ 255 w 298"/>
                <a:gd name="T5" fmla="*/ 542 h 563"/>
                <a:gd name="T6" fmla="*/ 245 w 298"/>
                <a:gd name="T7" fmla="*/ 267 h 563"/>
                <a:gd name="T8" fmla="*/ 298 w 298"/>
                <a:gd name="T9" fmla="*/ 110 h 563"/>
                <a:gd name="T10" fmla="*/ 285 w 298"/>
                <a:gd name="T11" fmla="*/ 0 h 563"/>
                <a:gd name="T12" fmla="*/ 0 w 298"/>
                <a:gd name="T13" fmla="*/ 75 h 563"/>
                <a:gd name="T14" fmla="*/ 14 w 298"/>
                <a:gd name="T15" fmla="*/ 140 h 5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563">
                  <a:moveTo>
                    <a:pt x="14" y="140"/>
                  </a:moveTo>
                  <a:cubicBezTo>
                    <a:pt x="12" y="155"/>
                    <a:pt x="108" y="469"/>
                    <a:pt x="145" y="563"/>
                  </a:cubicBezTo>
                  <a:cubicBezTo>
                    <a:pt x="165" y="558"/>
                    <a:pt x="222" y="549"/>
                    <a:pt x="255" y="542"/>
                  </a:cubicBezTo>
                  <a:cubicBezTo>
                    <a:pt x="229" y="434"/>
                    <a:pt x="238" y="305"/>
                    <a:pt x="245" y="267"/>
                  </a:cubicBezTo>
                  <a:cubicBezTo>
                    <a:pt x="233" y="161"/>
                    <a:pt x="289" y="130"/>
                    <a:pt x="298" y="110"/>
                  </a:cubicBezTo>
                  <a:cubicBezTo>
                    <a:pt x="274" y="82"/>
                    <a:pt x="282" y="28"/>
                    <a:pt x="285" y="0"/>
                  </a:cubicBezTo>
                  <a:cubicBezTo>
                    <a:pt x="218" y="15"/>
                    <a:pt x="127" y="50"/>
                    <a:pt x="0" y="75"/>
                  </a:cubicBezTo>
                  <a:cubicBezTo>
                    <a:pt x="1" y="104"/>
                    <a:pt x="7" y="113"/>
                    <a:pt x="14" y="140"/>
                  </a:cubicBezTo>
                  <a:close/>
                </a:path>
              </a:pathLst>
            </a:custGeom>
            <a:solidFill>
              <a:sysClr val="window" lastClr="FFFFFF"/>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62" name="Freeform 59">
              <a:extLst>
                <a:ext uri="{FF2B5EF4-FFF2-40B4-BE49-F238E27FC236}">
                  <a16:creationId xmlns:a16="http://schemas.microsoft.com/office/drawing/2014/main" id="{3CAB540E-3162-5257-D601-D3119F540B99}"/>
                </a:ext>
              </a:extLst>
            </p:cNvPr>
            <p:cNvSpPr>
              <a:spLocks/>
            </p:cNvSpPr>
            <p:nvPr/>
          </p:nvSpPr>
          <p:spPr bwMode="auto">
            <a:xfrm>
              <a:off x="6562" y="279"/>
              <a:ext cx="386" cy="701"/>
            </a:xfrm>
            <a:custGeom>
              <a:avLst/>
              <a:gdLst>
                <a:gd name="T0" fmla="*/ 374 w 586"/>
                <a:gd name="T1" fmla="*/ 652 h 1065"/>
                <a:gd name="T2" fmla="*/ 360 w 586"/>
                <a:gd name="T3" fmla="*/ 756 h 1065"/>
                <a:gd name="T4" fmla="*/ 328 w 586"/>
                <a:gd name="T5" fmla="*/ 766 h 1065"/>
                <a:gd name="T6" fmla="*/ 256 w 586"/>
                <a:gd name="T7" fmla="*/ 863 h 1065"/>
                <a:gd name="T8" fmla="*/ 286 w 586"/>
                <a:gd name="T9" fmla="*/ 1033 h 1065"/>
                <a:gd name="T10" fmla="*/ 165 w 586"/>
                <a:gd name="T11" fmla="*/ 1064 h 1065"/>
                <a:gd name="T12" fmla="*/ 0 w 586"/>
                <a:gd name="T13" fmla="*/ 564 h 1065"/>
                <a:gd name="T14" fmla="*/ 40 w 586"/>
                <a:gd name="T15" fmla="*/ 496 h 1065"/>
                <a:gd name="T16" fmla="*/ 40 w 586"/>
                <a:gd name="T17" fmla="*/ 458 h 1065"/>
                <a:gd name="T18" fmla="*/ 35 w 586"/>
                <a:gd name="T19" fmla="*/ 430 h 1065"/>
                <a:gd name="T20" fmla="*/ 66 w 586"/>
                <a:gd name="T21" fmla="*/ 176 h 1065"/>
                <a:gd name="T22" fmla="*/ 142 w 586"/>
                <a:gd name="T23" fmla="*/ 19 h 1065"/>
                <a:gd name="T24" fmla="*/ 198 w 586"/>
                <a:gd name="T25" fmla="*/ 54 h 1065"/>
                <a:gd name="T26" fmla="*/ 292 w 586"/>
                <a:gd name="T27" fmla="*/ 0 h 1065"/>
                <a:gd name="T28" fmla="*/ 394 w 586"/>
                <a:gd name="T29" fmla="*/ 109 h 1065"/>
                <a:gd name="T30" fmla="*/ 458 w 586"/>
                <a:gd name="T31" fmla="*/ 333 h 1065"/>
                <a:gd name="T32" fmla="*/ 497 w 586"/>
                <a:gd name="T33" fmla="*/ 342 h 1065"/>
                <a:gd name="T34" fmla="*/ 547 w 586"/>
                <a:gd name="T35" fmla="*/ 414 h 1065"/>
                <a:gd name="T36" fmla="*/ 586 w 586"/>
                <a:gd name="T37" fmla="*/ 509 h 1065"/>
                <a:gd name="T38" fmla="*/ 530 w 586"/>
                <a:gd name="T39" fmla="*/ 599 h 1065"/>
                <a:gd name="T40" fmla="*/ 530 w 586"/>
                <a:gd name="T41" fmla="*/ 599 h 1065"/>
                <a:gd name="T42" fmla="*/ 390 w 586"/>
                <a:gd name="T43" fmla="*/ 675 h 1065"/>
                <a:gd name="T44" fmla="*/ 374 w 586"/>
                <a:gd name="T45" fmla="*/ 652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6" h="1065">
                  <a:moveTo>
                    <a:pt x="374" y="652"/>
                  </a:moveTo>
                  <a:cubicBezTo>
                    <a:pt x="371" y="652"/>
                    <a:pt x="359" y="725"/>
                    <a:pt x="360" y="756"/>
                  </a:cubicBezTo>
                  <a:cubicBezTo>
                    <a:pt x="328" y="766"/>
                    <a:pt x="328" y="766"/>
                    <a:pt x="328" y="766"/>
                  </a:cubicBezTo>
                  <a:cubicBezTo>
                    <a:pt x="325" y="808"/>
                    <a:pt x="283" y="855"/>
                    <a:pt x="256" y="863"/>
                  </a:cubicBezTo>
                  <a:cubicBezTo>
                    <a:pt x="261" y="907"/>
                    <a:pt x="298" y="996"/>
                    <a:pt x="286" y="1033"/>
                  </a:cubicBezTo>
                  <a:cubicBezTo>
                    <a:pt x="239" y="1055"/>
                    <a:pt x="185" y="1065"/>
                    <a:pt x="165" y="1064"/>
                  </a:cubicBezTo>
                  <a:cubicBezTo>
                    <a:pt x="131" y="965"/>
                    <a:pt x="39" y="692"/>
                    <a:pt x="0" y="564"/>
                  </a:cubicBezTo>
                  <a:cubicBezTo>
                    <a:pt x="40" y="496"/>
                    <a:pt x="40" y="496"/>
                    <a:pt x="40" y="496"/>
                  </a:cubicBezTo>
                  <a:cubicBezTo>
                    <a:pt x="40" y="458"/>
                    <a:pt x="40" y="458"/>
                    <a:pt x="40" y="458"/>
                  </a:cubicBezTo>
                  <a:cubicBezTo>
                    <a:pt x="48" y="501"/>
                    <a:pt x="2" y="426"/>
                    <a:pt x="35" y="430"/>
                  </a:cubicBezTo>
                  <a:cubicBezTo>
                    <a:pt x="78" y="436"/>
                    <a:pt x="63" y="208"/>
                    <a:pt x="66" y="176"/>
                  </a:cubicBezTo>
                  <a:cubicBezTo>
                    <a:pt x="103" y="146"/>
                    <a:pt x="105" y="40"/>
                    <a:pt x="142" y="19"/>
                  </a:cubicBezTo>
                  <a:cubicBezTo>
                    <a:pt x="142" y="19"/>
                    <a:pt x="166" y="59"/>
                    <a:pt x="198" y="54"/>
                  </a:cubicBezTo>
                  <a:cubicBezTo>
                    <a:pt x="243" y="44"/>
                    <a:pt x="256" y="2"/>
                    <a:pt x="292" y="0"/>
                  </a:cubicBezTo>
                  <a:cubicBezTo>
                    <a:pt x="381" y="71"/>
                    <a:pt x="366" y="71"/>
                    <a:pt x="394" y="109"/>
                  </a:cubicBezTo>
                  <a:cubicBezTo>
                    <a:pt x="402" y="136"/>
                    <a:pt x="446" y="303"/>
                    <a:pt x="458" y="333"/>
                  </a:cubicBezTo>
                  <a:cubicBezTo>
                    <a:pt x="463" y="347"/>
                    <a:pt x="497" y="342"/>
                    <a:pt x="497" y="342"/>
                  </a:cubicBezTo>
                  <a:cubicBezTo>
                    <a:pt x="531" y="337"/>
                    <a:pt x="523" y="374"/>
                    <a:pt x="547" y="414"/>
                  </a:cubicBezTo>
                  <a:cubicBezTo>
                    <a:pt x="574" y="405"/>
                    <a:pt x="572" y="498"/>
                    <a:pt x="586" y="509"/>
                  </a:cubicBezTo>
                  <a:cubicBezTo>
                    <a:pt x="574" y="534"/>
                    <a:pt x="529" y="597"/>
                    <a:pt x="530" y="599"/>
                  </a:cubicBezTo>
                  <a:cubicBezTo>
                    <a:pt x="530" y="599"/>
                    <a:pt x="521" y="598"/>
                    <a:pt x="530" y="599"/>
                  </a:cubicBezTo>
                  <a:cubicBezTo>
                    <a:pt x="501" y="676"/>
                    <a:pt x="409" y="692"/>
                    <a:pt x="390" y="675"/>
                  </a:cubicBezTo>
                  <a:cubicBezTo>
                    <a:pt x="369" y="655"/>
                    <a:pt x="374" y="652"/>
                    <a:pt x="374" y="652"/>
                  </a:cubicBezTo>
                  <a:close/>
                </a:path>
              </a:pathLst>
            </a:custGeom>
            <a:solidFill>
              <a:sysClr val="window" lastClr="FFFFFF"/>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63" name="Freeform 60">
              <a:extLst>
                <a:ext uri="{FF2B5EF4-FFF2-40B4-BE49-F238E27FC236}">
                  <a16:creationId xmlns:a16="http://schemas.microsoft.com/office/drawing/2014/main" id="{53919EB3-4DB2-5113-8F77-137F27595014}"/>
                </a:ext>
              </a:extLst>
            </p:cNvPr>
            <p:cNvSpPr>
              <a:spLocks/>
            </p:cNvSpPr>
            <p:nvPr/>
          </p:nvSpPr>
          <p:spPr bwMode="auto">
            <a:xfrm>
              <a:off x="6484" y="649"/>
              <a:ext cx="190" cy="405"/>
            </a:xfrm>
            <a:custGeom>
              <a:avLst/>
              <a:gdLst>
                <a:gd name="T0" fmla="*/ 21 w 288"/>
                <a:gd name="T1" fmla="*/ 591 h 616"/>
                <a:gd name="T2" fmla="*/ 17 w 288"/>
                <a:gd name="T3" fmla="*/ 350 h 616"/>
                <a:gd name="T4" fmla="*/ 72 w 288"/>
                <a:gd name="T5" fmla="*/ 190 h 616"/>
                <a:gd name="T6" fmla="*/ 55 w 288"/>
                <a:gd name="T7" fmla="*/ 134 h 616"/>
                <a:gd name="T8" fmla="*/ 62 w 288"/>
                <a:gd name="T9" fmla="*/ 79 h 616"/>
                <a:gd name="T10" fmla="*/ 104 w 288"/>
                <a:gd name="T11" fmla="*/ 6 h 616"/>
                <a:gd name="T12" fmla="*/ 119 w 288"/>
                <a:gd name="T13" fmla="*/ 2 h 616"/>
                <a:gd name="T14" fmla="*/ 277 w 288"/>
                <a:gd name="T15" fmla="*/ 489 h 616"/>
                <a:gd name="T16" fmla="*/ 271 w 288"/>
                <a:gd name="T17" fmla="*/ 531 h 616"/>
                <a:gd name="T18" fmla="*/ 253 w 288"/>
                <a:gd name="T19" fmla="*/ 571 h 616"/>
                <a:gd name="T20" fmla="*/ 25 w 288"/>
                <a:gd name="T21" fmla="*/ 616 h 616"/>
                <a:gd name="T22" fmla="*/ 21 w 288"/>
                <a:gd name="T23" fmla="*/ 591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8" h="616">
                  <a:moveTo>
                    <a:pt x="21" y="591"/>
                  </a:moveTo>
                  <a:cubicBezTo>
                    <a:pt x="9" y="507"/>
                    <a:pt x="0" y="398"/>
                    <a:pt x="17" y="350"/>
                  </a:cubicBezTo>
                  <a:cubicBezTo>
                    <a:pt x="7" y="297"/>
                    <a:pt x="29" y="226"/>
                    <a:pt x="72" y="190"/>
                  </a:cubicBezTo>
                  <a:cubicBezTo>
                    <a:pt x="60" y="178"/>
                    <a:pt x="55" y="134"/>
                    <a:pt x="55" y="134"/>
                  </a:cubicBezTo>
                  <a:cubicBezTo>
                    <a:pt x="58" y="110"/>
                    <a:pt x="50" y="103"/>
                    <a:pt x="62" y="79"/>
                  </a:cubicBezTo>
                  <a:cubicBezTo>
                    <a:pt x="35" y="61"/>
                    <a:pt x="61" y="17"/>
                    <a:pt x="104" y="6"/>
                  </a:cubicBezTo>
                  <a:cubicBezTo>
                    <a:pt x="114" y="0"/>
                    <a:pt x="119" y="2"/>
                    <a:pt x="119" y="2"/>
                  </a:cubicBezTo>
                  <a:cubicBezTo>
                    <a:pt x="155" y="111"/>
                    <a:pt x="264" y="465"/>
                    <a:pt x="277" y="489"/>
                  </a:cubicBezTo>
                  <a:cubicBezTo>
                    <a:pt x="288" y="511"/>
                    <a:pt x="278" y="509"/>
                    <a:pt x="271" y="531"/>
                  </a:cubicBezTo>
                  <a:cubicBezTo>
                    <a:pt x="269" y="536"/>
                    <a:pt x="260" y="566"/>
                    <a:pt x="253" y="571"/>
                  </a:cubicBezTo>
                  <a:cubicBezTo>
                    <a:pt x="200" y="587"/>
                    <a:pt x="78" y="607"/>
                    <a:pt x="25" y="616"/>
                  </a:cubicBezTo>
                  <a:lnTo>
                    <a:pt x="21" y="591"/>
                  </a:lnTo>
                  <a:close/>
                </a:path>
              </a:pathLst>
            </a:custGeom>
            <a:solidFill>
              <a:sysClr val="window" lastClr="FFFFFF"/>
            </a:solidFill>
            <a:ln w="15875" cap="rnd">
              <a:solidFill>
                <a:srgbClr val="77A1C3"/>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grpSp>
      <p:grpSp>
        <p:nvGrpSpPr>
          <p:cNvPr id="64" name="Group 63">
            <a:extLst>
              <a:ext uri="{FF2B5EF4-FFF2-40B4-BE49-F238E27FC236}">
                <a16:creationId xmlns:a16="http://schemas.microsoft.com/office/drawing/2014/main" id="{E909B7B4-B53B-3454-50EB-85DD1597028A}"/>
              </a:ext>
            </a:extLst>
          </p:cNvPr>
          <p:cNvGrpSpPr/>
          <p:nvPr/>
        </p:nvGrpSpPr>
        <p:grpSpPr>
          <a:xfrm>
            <a:off x="6096000" y="1456274"/>
            <a:ext cx="901839" cy="820205"/>
            <a:chOff x="391429" y="4742874"/>
            <a:chExt cx="1537500" cy="1200060"/>
          </a:xfrm>
          <a:solidFill>
            <a:srgbClr val="9BBB59">
              <a:lumMod val="75000"/>
            </a:srgbClr>
          </a:solidFill>
        </p:grpSpPr>
        <p:sp>
          <p:nvSpPr>
            <p:cNvPr id="65" name="Freeform 62">
              <a:extLst>
                <a:ext uri="{FF2B5EF4-FFF2-40B4-BE49-F238E27FC236}">
                  <a16:creationId xmlns:a16="http://schemas.microsoft.com/office/drawing/2014/main" id="{5374E5FE-3A3C-452A-0B4B-26855F7D6364}"/>
                </a:ext>
              </a:extLst>
            </p:cNvPr>
            <p:cNvSpPr>
              <a:spLocks/>
            </p:cNvSpPr>
            <p:nvPr/>
          </p:nvSpPr>
          <p:spPr bwMode="auto">
            <a:xfrm>
              <a:off x="391429" y="5902441"/>
              <a:ext cx="55217" cy="40493"/>
            </a:xfrm>
            <a:custGeom>
              <a:avLst/>
              <a:gdLst>
                <a:gd name="T0" fmla="*/ 50 w 69"/>
                <a:gd name="T1" fmla="*/ 2 h 50"/>
                <a:gd name="T2" fmla="*/ 34 w 69"/>
                <a:gd name="T3" fmla="*/ 16 h 50"/>
                <a:gd name="T4" fmla="*/ 32 w 69"/>
                <a:gd name="T5" fmla="*/ 24 h 50"/>
                <a:gd name="T6" fmla="*/ 21 w 69"/>
                <a:gd name="T7" fmla="*/ 22 h 50"/>
                <a:gd name="T8" fmla="*/ 8 w 69"/>
                <a:gd name="T9" fmla="*/ 38 h 50"/>
                <a:gd name="T10" fmla="*/ 10 w 69"/>
                <a:gd name="T11" fmla="*/ 46 h 50"/>
                <a:gd name="T12" fmla="*/ 32 w 69"/>
                <a:gd name="T13" fmla="*/ 35 h 50"/>
                <a:gd name="T14" fmla="*/ 47 w 69"/>
                <a:gd name="T15" fmla="*/ 23 h 50"/>
                <a:gd name="T16" fmla="*/ 65 w 69"/>
                <a:gd name="T17" fmla="*/ 15 h 50"/>
                <a:gd name="T18" fmla="*/ 60 w 69"/>
                <a:gd name="T19" fmla="*/ 0 h 50"/>
                <a:gd name="T20" fmla="*/ 50 w 69"/>
                <a:gd name="T21"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50">
                  <a:moveTo>
                    <a:pt x="50" y="2"/>
                  </a:moveTo>
                  <a:cubicBezTo>
                    <a:pt x="42" y="3"/>
                    <a:pt x="35" y="9"/>
                    <a:pt x="34" y="16"/>
                  </a:cubicBezTo>
                  <a:cubicBezTo>
                    <a:pt x="33" y="20"/>
                    <a:pt x="37" y="22"/>
                    <a:pt x="32" y="24"/>
                  </a:cubicBezTo>
                  <a:cubicBezTo>
                    <a:pt x="29" y="25"/>
                    <a:pt x="25" y="21"/>
                    <a:pt x="21" y="22"/>
                  </a:cubicBezTo>
                  <a:cubicBezTo>
                    <a:pt x="15" y="24"/>
                    <a:pt x="12" y="33"/>
                    <a:pt x="8" y="38"/>
                  </a:cubicBezTo>
                  <a:cubicBezTo>
                    <a:pt x="1" y="44"/>
                    <a:pt x="0" y="50"/>
                    <a:pt x="10" y="46"/>
                  </a:cubicBezTo>
                  <a:cubicBezTo>
                    <a:pt x="18" y="44"/>
                    <a:pt x="27" y="41"/>
                    <a:pt x="32" y="35"/>
                  </a:cubicBezTo>
                  <a:cubicBezTo>
                    <a:pt x="38" y="30"/>
                    <a:pt x="40" y="26"/>
                    <a:pt x="47" y="23"/>
                  </a:cubicBezTo>
                  <a:cubicBezTo>
                    <a:pt x="53" y="21"/>
                    <a:pt x="60" y="20"/>
                    <a:pt x="65" y="15"/>
                  </a:cubicBezTo>
                  <a:cubicBezTo>
                    <a:pt x="69" y="11"/>
                    <a:pt x="67" y="2"/>
                    <a:pt x="60" y="0"/>
                  </a:cubicBezTo>
                  <a:cubicBezTo>
                    <a:pt x="58" y="0"/>
                    <a:pt x="52" y="2"/>
                    <a:pt x="50" y="2"/>
                  </a:cubicBezTo>
                  <a:close/>
                </a:path>
              </a:pathLst>
            </a:custGeom>
            <a:grpFill/>
            <a:ln w="14288" cap="rnd">
              <a:solidFill>
                <a:srgbClr val="77A1C3"/>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66" name="Freeform 63">
              <a:extLst>
                <a:ext uri="{FF2B5EF4-FFF2-40B4-BE49-F238E27FC236}">
                  <a16:creationId xmlns:a16="http://schemas.microsoft.com/office/drawing/2014/main" id="{048D92D5-72B5-B37E-0A99-728B795B29E2}"/>
                </a:ext>
              </a:extLst>
            </p:cNvPr>
            <p:cNvSpPr>
              <a:spLocks/>
            </p:cNvSpPr>
            <p:nvPr/>
          </p:nvSpPr>
          <p:spPr bwMode="auto">
            <a:xfrm>
              <a:off x="441738" y="5884035"/>
              <a:ext cx="82213" cy="44174"/>
            </a:xfrm>
            <a:custGeom>
              <a:avLst/>
              <a:gdLst>
                <a:gd name="T0" fmla="*/ 64 w 102"/>
                <a:gd name="T1" fmla="*/ 2 h 56"/>
                <a:gd name="T2" fmla="*/ 48 w 102"/>
                <a:gd name="T3" fmla="*/ 13 h 56"/>
                <a:gd name="T4" fmla="*/ 56 w 102"/>
                <a:gd name="T5" fmla="*/ 31 h 56"/>
                <a:gd name="T6" fmla="*/ 43 w 102"/>
                <a:gd name="T7" fmla="*/ 29 h 56"/>
                <a:gd name="T8" fmla="*/ 42 w 102"/>
                <a:gd name="T9" fmla="*/ 38 h 56"/>
                <a:gd name="T10" fmla="*/ 28 w 102"/>
                <a:gd name="T11" fmla="*/ 42 h 56"/>
                <a:gd name="T12" fmla="*/ 2 w 102"/>
                <a:gd name="T13" fmla="*/ 47 h 56"/>
                <a:gd name="T14" fmla="*/ 8 w 102"/>
                <a:gd name="T15" fmla="*/ 55 h 56"/>
                <a:gd name="T16" fmla="*/ 21 w 102"/>
                <a:gd name="T17" fmla="*/ 49 h 56"/>
                <a:gd name="T18" fmla="*/ 44 w 102"/>
                <a:gd name="T19" fmla="*/ 45 h 56"/>
                <a:gd name="T20" fmla="*/ 66 w 102"/>
                <a:gd name="T21" fmla="*/ 39 h 56"/>
                <a:gd name="T22" fmla="*/ 89 w 102"/>
                <a:gd name="T23" fmla="*/ 28 h 56"/>
                <a:gd name="T24" fmla="*/ 91 w 102"/>
                <a:gd name="T25" fmla="*/ 17 h 56"/>
                <a:gd name="T26" fmla="*/ 76 w 102"/>
                <a:gd name="T27" fmla="*/ 20 h 56"/>
                <a:gd name="T28" fmla="*/ 88 w 102"/>
                <a:gd name="T29" fmla="*/ 8 h 56"/>
                <a:gd name="T30" fmla="*/ 71 w 102"/>
                <a:gd name="T31" fmla="*/ 13 h 56"/>
                <a:gd name="T32" fmla="*/ 64 w 102"/>
                <a:gd name="T33"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2" h="56">
                  <a:moveTo>
                    <a:pt x="64" y="2"/>
                  </a:moveTo>
                  <a:cubicBezTo>
                    <a:pt x="56" y="3"/>
                    <a:pt x="41" y="3"/>
                    <a:pt x="48" y="13"/>
                  </a:cubicBezTo>
                  <a:cubicBezTo>
                    <a:pt x="50" y="16"/>
                    <a:pt x="66" y="25"/>
                    <a:pt x="56" y="31"/>
                  </a:cubicBezTo>
                  <a:cubicBezTo>
                    <a:pt x="53" y="23"/>
                    <a:pt x="46" y="21"/>
                    <a:pt x="43" y="29"/>
                  </a:cubicBezTo>
                  <a:cubicBezTo>
                    <a:pt x="42" y="32"/>
                    <a:pt x="44" y="35"/>
                    <a:pt x="42" y="38"/>
                  </a:cubicBezTo>
                  <a:cubicBezTo>
                    <a:pt x="39" y="42"/>
                    <a:pt x="33" y="42"/>
                    <a:pt x="28" y="42"/>
                  </a:cubicBezTo>
                  <a:cubicBezTo>
                    <a:pt x="22" y="42"/>
                    <a:pt x="6" y="40"/>
                    <a:pt x="2" y="47"/>
                  </a:cubicBezTo>
                  <a:cubicBezTo>
                    <a:pt x="0" y="52"/>
                    <a:pt x="3" y="55"/>
                    <a:pt x="8" y="55"/>
                  </a:cubicBezTo>
                  <a:cubicBezTo>
                    <a:pt x="14" y="56"/>
                    <a:pt x="17" y="52"/>
                    <a:pt x="21" y="49"/>
                  </a:cubicBezTo>
                  <a:cubicBezTo>
                    <a:pt x="29" y="45"/>
                    <a:pt x="36" y="44"/>
                    <a:pt x="44" y="45"/>
                  </a:cubicBezTo>
                  <a:cubicBezTo>
                    <a:pt x="54" y="46"/>
                    <a:pt x="59" y="45"/>
                    <a:pt x="66" y="39"/>
                  </a:cubicBezTo>
                  <a:cubicBezTo>
                    <a:pt x="74" y="33"/>
                    <a:pt x="81" y="32"/>
                    <a:pt x="89" y="28"/>
                  </a:cubicBezTo>
                  <a:cubicBezTo>
                    <a:pt x="96" y="25"/>
                    <a:pt x="102" y="15"/>
                    <a:pt x="91" y="17"/>
                  </a:cubicBezTo>
                  <a:cubicBezTo>
                    <a:pt x="88" y="18"/>
                    <a:pt x="74" y="28"/>
                    <a:pt x="76" y="20"/>
                  </a:cubicBezTo>
                  <a:cubicBezTo>
                    <a:pt x="77" y="17"/>
                    <a:pt x="97" y="13"/>
                    <a:pt x="88" y="8"/>
                  </a:cubicBezTo>
                  <a:cubicBezTo>
                    <a:pt x="82" y="3"/>
                    <a:pt x="76" y="20"/>
                    <a:pt x="71" y="13"/>
                  </a:cubicBezTo>
                  <a:cubicBezTo>
                    <a:pt x="67" y="9"/>
                    <a:pt x="77" y="0"/>
                    <a:pt x="64" y="2"/>
                  </a:cubicBezTo>
                  <a:close/>
                </a:path>
              </a:pathLst>
            </a:custGeom>
            <a:grpFill/>
            <a:ln w="14288" cap="rnd">
              <a:solidFill>
                <a:srgbClr val="77A1C3"/>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67" name="Freeform 64">
              <a:extLst>
                <a:ext uri="{FF2B5EF4-FFF2-40B4-BE49-F238E27FC236}">
                  <a16:creationId xmlns:a16="http://schemas.microsoft.com/office/drawing/2014/main" id="{AEC9234B-D69E-C315-8415-6EB9F8F0710A}"/>
                </a:ext>
              </a:extLst>
            </p:cNvPr>
            <p:cNvSpPr>
              <a:spLocks/>
            </p:cNvSpPr>
            <p:nvPr/>
          </p:nvSpPr>
          <p:spPr bwMode="auto">
            <a:xfrm>
              <a:off x="573033" y="5831271"/>
              <a:ext cx="65034" cy="40493"/>
            </a:xfrm>
            <a:custGeom>
              <a:avLst/>
              <a:gdLst>
                <a:gd name="T0" fmla="*/ 20 w 81"/>
                <a:gd name="T1" fmla="*/ 24 h 49"/>
                <a:gd name="T2" fmla="*/ 1 w 81"/>
                <a:gd name="T3" fmla="*/ 37 h 49"/>
                <a:gd name="T4" fmla="*/ 15 w 81"/>
                <a:gd name="T5" fmla="*/ 49 h 49"/>
                <a:gd name="T6" fmla="*/ 32 w 81"/>
                <a:gd name="T7" fmla="*/ 39 h 49"/>
                <a:gd name="T8" fmla="*/ 53 w 81"/>
                <a:gd name="T9" fmla="*/ 35 h 49"/>
                <a:gd name="T10" fmla="*/ 77 w 81"/>
                <a:gd name="T11" fmla="*/ 32 h 49"/>
                <a:gd name="T12" fmla="*/ 74 w 81"/>
                <a:gd name="T13" fmla="*/ 11 h 49"/>
                <a:gd name="T14" fmla="*/ 52 w 81"/>
                <a:gd name="T15" fmla="*/ 6 h 49"/>
                <a:gd name="T16" fmla="*/ 20 w 81"/>
                <a:gd name="T17" fmla="*/ 2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49">
                  <a:moveTo>
                    <a:pt x="20" y="24"/>
                  </a:moveTo>
                  <a:cubicBezTo>
                    <a:pt x="20" y="31"/>
                    <a:pt x="2" y="27"/>
                    <a:pt x="1" y="37"/>
                  </a:cubicBezTo>
                  <a:cubicBezTo>
                    <a:pt x="0" y="47"/>
                    <a:pt x="9" y="49"/>
                    <a:pt x="15" y="49"/>
                  </a:cubicBezTo>
                  <a:cubicBezTo>
                    <a:pt x="22" y="49"/>
                    <a:pt x="26" y="43"/>
                    <a:pt x="32" y="39"/>
                  </a:cubicBezTo>
                  <a:cubicBezTo>
                    <a:pt x="41" y="33"/>
                    <a:pt x="43" y="34"/>
                    <a:pt x="53" y="35"/>
                  </a:cubicBezTo>
                  <a:cubicBezTo>
                    <a:pt x="60" y="36"/>
                    <a:pt x="72" y="38"/>
                    <a:pt x="77" y="32"/>
                  </a:cubicBezTo>
                  <a:cubicBezTo>
                    <a:pt x="81" y="26"/>
                    <a:pt x="78" y="16"/>
                    <a:pt x="74" y="11"/>
                  </a:cubicBezTo>
                  <a:cubicBezTo>
                    <a:pt x="67" y="1"/>
                    <a:pt x="62" y="3"/>
                    <a:pt x="52" y="6"/>
                  </a:cubicBezTo>
                  <a:cubicBezTo>
                    <a:pt x="37" y="10"/>
                    <a:pt x="18" y="0"/>
                    <a:pt x="20" y="24"/>
                  </a:cubicBezTo>
                  <a:close/>
                </a:path>
              </a:pathLst>
            </a:custGeom>
            <a:grpFill/>
            <a:ln w="14288" cap="rnd">
              <a:solidFill>
                <a:srgbClr val="77A1C3"/>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68" name="Freeform 65">
              <a:extLst>
                <a:ext uri="{FF2B5EF4-FFF2-40B4-BE49-F238E27FC236}">
                  <a16:creationId xmlns:a16="http://schemas.microsoft.com/office/drawing/2014/main" id="{DAAD73FF-44B2-D34C-0626-AD2CECFF4A26}"/>
                </a:ext>
              </a:extLst>
            </p:cNvPr>
            <p:cNvSpPr>
              <a:spLocks/>
            </p:cNvSpPr>
            <p:nvPr/>
          </p:nvSpPr>
          <p:spPr bwMode="auto">
            <a:xfrm>
              <a:off x="1029498" y="5607947"/>
              <a:ext cx="47855" cy="49082"/>
            </a:xfrm>
            <a:custGeom>
              <a:avLst/>
              <a:gdLst>
                <a:gd name="T0" fmla="*/ 1 w 60"/>
                <a:gd name="T1" fmla="*/ 51 h 61"/>
                <a:gd name="T2" fmla="*/ 19 w 60"/>
                <a:gd name="T3" fmla="*/ 33 h 61"/>
                <a:gd name="T4" fmla="*/ 32 w 60"/>
                <a:gd name="T5" fmla="*/ 10 h 61"/>
                <a:gd name="T6" fmla="*/ 38 w 60"/>
                <a:gd name="T7" fmla="*/ 20 h 61"/>
                <a:gd name="T8" fmla="*/ 60 w 60"/>
                <a:gd name="T9" fmla="*/ 33 h 61"/>
                <a:gd name="T10" fmla="*/ 41 w 60"/>
                <a:gd name="T11" fmla="*/ 42 h 61"/>
                <a:gd name="T12" fmla="*/ 30 w 60"/>
                <a:gd name="T13" fmla="*/ 57 h 61"/>
                <a:gd name="T14" fmla="*/ 23 w 60"/>
                <a:gd name="T15" fmla="*/ 57 h 61"/>
                <a:gd name="T16" fmla="*/ 21 w 60"/>
                <a:gd name="T17" fmla="*/ 54 h 61"/>
                <a:gd name="T18" fmla="*/ 16 w 60"/>
                <a:gd name="T19" fmla="*/ 56 h 61"/>
                <a:gd name="T20" fmla="*/ 1 w 60"/>
                <a:gd name="T21" fmla="*/ 5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61">
                  <a:moveTo>
                    <a:pt x="1" y="51"/>
                  </a:moveTo>
                  <a:cubicBezTo>
                    <a:pt x="0" y="43"/>
                    <a:pt x="15" y="40"/>
                    <a:pt x="19" y="33"/>
                  </a:cubicBezTo>
                  <a:cubicBezTo>
                    <a:pt x="23" y="25"/>
                    <a:pt x="25" y="15"/>
                    <a:pt x="32" y="10"/>
                  </a:cubicBezTo>
                  <a:cubicBezTo>
                    <a:pt x="48" y="0"/>
                    <a:pt x="37" y="14"/>
                    <a:pt x="38" y="20"/>
                  </a:cubicBezTo>
                  <a:cubicBezTo>
                    <a:pt x="40" y="31"/>
                    <a:pt x="59" y="18"/>
                    <a:pt x="60" y="33"/>
                  </a:cubicBezTo>
                  <a:cubicBezTo>
                    <a:pt x="60" y="46"/>
                    <a:pt x="47" y="37"/>
                    <a:pt x="41" y="42"/>
                  </a:cubicBezTo>
                  <a:cubicBezTo>
                    <a:pt x="35" y="45"/>
                    <a:pt x="36" y="54"/>
                    <a:pt x="30" y="57"/>
                  </a:cubicBezTo>
                  <a:cubicBezTo>
                    <a:pt x="27" y="58"/>
                    <a:pt x="26" y="56"/>
                    <a:pt x="23" y="57"/>
                  </a:cubicBezTo>
                  <a:cubicBezTo>
                    <a:pt x="22" y="57"/>
                    <a:pt x="22" y="54"/>
                    <a:pt x="21" y="54"/>
                  </a:cubicBezTo>
                  <a:cubicBezTo>
                    <a:pt x="19" y="54"/>
                    <a:pt x="16" y="56"/>
                    <a:pt x="16" y="56"/>
                  </a:cubicBezTo>
                  <a:cubicBezTo>
                    <a:pt x="10" y="56"/>
                    <a:pt x="2" y="61"/>
                    <a:pt x="1" y="51"/>
                  </a:cubicBezTo>
                  <a:close/>
                </a:path>
              </a:pathLst>
            </a:custGeom>
            <a:grpFill/>
            <a:ln w="14288" cap="rnd">
              <a:solidFill>
                <a:srgbClr val="77A1C3"/>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69" name="Freeform 66">
              <a:extLst>
                <a:ext uri="{FF2B5EF4-FFF2-40B4-BE49-F238E27FC236}">
                  <a16:creationId xmlns:a16="http://schemas.microsoft.com/office/drawing/2014/main" id="{5C6E3945-6E9E-8F22-0513-EA62A53DB5C9}"/>
                </a:ext>
              </a:extLst>
            </p:cNvPr>
            <p:cNvSpPr>
              <a:spLocks/>
            </p:cNvSpPr>
            <p:nvPr/>
          </p:nvSpPr>
          <p:spPr bwMode="auto">
            <a:xfrm>
              <a:off x="976734" y="5657030"/>
              <a:ext cx="99391" cy="93256"/>
            </a:xfrm>
            <a:custGeom>
              <a:avLst/>
              <a:gdLst>
                <a:gd name="T0" fmla="*/ 13 w 123"/>
                <a:gd name="T1" fmla="*/ 72 h 116"/>
                <a:gd name="T2" fmla="*/ 19 w 123"/>
                <a:gd name="T3" fmla="*/ 91 h 116"/>
                <a:gd name="T4" fmla="*/ 38 w 123"/>
                <a:gd name="T5" fmla="*/ 85 h 116"/>
                <a:gd name="T6" fmla="*/ 31 w 123"/>
                <a:gd name="T7" fmla="*/ 104 h 116"/>
                <a:gd name="T8" fmla="*/ 54 w 123"/>
                <a:gd name="T9" fmla="*/ 90 h 116"/>
                <a:gd name="T10" fmla="*/ 65 w 123"/>
                <a:gd name="T11" fmla="*/ 74 h 116"/>
                <a:gd name="T12" fmla="*/ 72 w 123"/>
                <a:gd name="T13" fmla="*/ 81 h 116"/>
                <a:gd name="T14" fmla="*/ 85 w 123"/>
                <a:gd name="T15" fmla="*/ 72 h 116"/>
                <a:gd name="T16" fmla="*/ 81 w 123"/>
                <a:gd name="T17" fmla="*/ 54 h 116"/>
                <a:gd name="T18" fmla="*/ 99 w 123"/>
                <a:gd name="T19" fmla="*/ 51 h 116"/>
                <a:gd name="T20" fmla="*/ 95 w 123"/>
                <a:gd name="T21" fmla="*/ 41 h 116"/>
                <a:gd name="T22" fmla="*/ 106 w 123"/>
                <a:gd name="T23" fmla="*/ 44 h 116"/>
                <a:gd name="T24" fmla="*/ 117 w 123"/>
                <a:gd name="T25" fmla="*/ 40 h 116"/>
                <a:gd name="T26" fmla="*/ 114 w 123"/>
                <a:gd name="T27" fmla="*/ 29 h 116"/>
                <a:gd name="T28" fmla="*/ 105 w 123"/>
                <a:gd name="T29" fmla="*/ 20 h 116"/>
                <a:gd name="T30" fmla="*/ 107 w 123"/>
                <a:gd name="T31" fmla="*/ 7 h 116"/>
                <a:gd name="T32" fmla="*/ 90 w 123"/>
                <a:gd name="T33" fmla="*/ 18 h 116"/>
                <a:gd name="T34" fmla="*/ 60 w 123"/>
                <a:gd name="T35" fmla="*/ 26 h 116"/>
                <a:gd name="T36" fmla="*/ 51 w 123"/>
                <a:gd name="T37" fmla="*/ 12 h 116"/>
                <a:gd name="T38" fmla="*/ 42 w 123"/>
                <a:gd name="T39" fmla="*/ 22 h 116"/>
                <a:gd name="T40" fmla="*/ 43 w 123"/>
                <a:gd name="T41" fmla="*/ 39 h 116"/>
                <a:gd name="T42" fmla="*/ 32 w 123"/>
                <a:gd name="T43" fmla="*/ 30 h 116"/>
                <a:gd name="T44" fmla="*/ 2 w 123"/>
                <a:gd name="T45" fmla="*/ 53 h 116"/>
                <a:gd name="T46" fmla="*/ 13 w 123"/>
                <a:gd name="T47" fmla="*/ 7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3" h="116">
                  <a:moveTo>
                    <a:pt x="13" y="72"/>
                  </a:moveTo>
                  <a:cubicBezTo>
                    <a:pt x="13" y="78"/>
                    <a:pt x="11" y="89"/>
                    <a:pt x="19" y="91"/>
                  </a:cubicBezTo>
                  <a:cubicBezTo>
                    <a:pt x="26" y="93"/>
                    <a:pt x="32" y="77"/>
                    <a:pt x="38" y="85"/>
                  </a:cubicBezTo>
                  <a:cubicBezTo>
                    <a:pt x="44" y="93"/>
                    <a:pt x="27" y="97"/>
                    <a:pt x="31" y="104"/>
                  </a:cubicBezTo>
                  <a:cubicBezTo>
                    <a:pt x="38" y="116"/>
                    <a:pt x="52" y="95"/>
                    <a:pt x="54" y="90"/>
                  </a:cubicBezTo>
                  <a:cubicBezTo>
                    <a:pt x="57" y="81"/>
                    <a:pt x="54" y="71"/>
                    <a:pt x="65" y="74"/>
                  </a:cubicBezTo>
                  <a:cubicBezTo>
                    <a:pt x="69" y="75"/>
                    <a:pt x="64" y="81"/>
                    <a:pt x="72" y="81"/>
                  </a:cubicBezTo>
                  <a:cubicBezTo>
                    <a:pt x="75" y="82"/>
                    <a:pt x="84" y="76"/>
                    <a:pt x="85" y="72"/>
                  </a:cubicBezTo>
                  <a:cubicBezTo>
                    <a:pt x="86" y="66"/>
                    <a:pt x="74" y="61"/>
                    <a:pt x="81" y="54"/>
                  </a:cubicBezTo>
                  <a:cubicBezTo>
                    <a:pt x="87" y="48"/>
                    <a:pt x="94" y="61"/>
                    <a:pt x="99" y="51"/>
                  </a:cubicBezTo>
                  <a:cubicBezTo>
                    <a:pt x="97" y="49"/>
                    <a:pt x="92" y="44"/>
                    <a:pt x="95" y="41"/>
                  </a:cubicBezTo>
                  <a:cubicBezTo>
                    <a:pt x="97" y="38"/>
                    <a:pt x="103" y="44"/>
                    <a:pt x="106" y="44"/>
                  </a:cubicBezTo>
                  <a:cubicBezTo>
                    <a:pt x="110" y="44"/>
                    <a:pt x="115" y="43"/>
                    <a:pt x="117" y="40"/>
                  </a:cubicBezTo>
                  <a:cubicBezTo>
                    <a:pt x="123" y="32"/>
                    <a:pt x="118" y="33"/>
                    <a:pt x="114" y="29"/>
                  </a:cubicBezTo>
                  <a:cubicBezTo>
                    <a:pt x="111" y="25"/>
                    <a:pt x="106" y="26"/>
                    <a:pt x="105" y="20"/>
                  </a:cubicBezTo>
                  <a:cubicBezTo>
                    <a:pt x="104" y="17"/>
                    <a:pt x="110" y="11"/>
                    <a:pt x="107" y="7"/>
                  </a:cubicBezTo>
                  <a:cubicBezTo>
                    <a:pt x="100" y="0"/>
                    <a:pt x="92" y="14"/>
                    <a:pt x="90" y="18"/>
                  </a:cubicBezTo>
                  <a:cubicBezTo>
                    <a:pt x="75" y="6"/>
                    <a:pt x="75" y="16"/>
                    <a:pt x="60" y="26"/>
                  </a:cubicBezTo>
                  <a:cubicBezTo>
                    <a:pt x="53" y="22"/>
                    <a:pt x="58" y="15"/>
                    <a:pt x="51" y="12"/>
                  </a:cubicBezTo>
                  <a:cubicBezTo>
                    <a:pt x="40" y="8"/>
                    <a:pt x="41" y="17"/>
                    <a:pt x="42" y="22"/>
                  </a:cubicBezTo>
                  <a:cubicBezTo>
                    <a:pt x="43" y="27"/>
                    <a:pt x="53" y="34"/>
                    <a:pt x="43" y="39"/>
                  </a:cubicBezTo>
                  <a:cubicBezTo>
                    <a:pt x="34" y="44"/>
                    <a:pt x="37" y="33"/>
                    <a:pt x="32" y="30"/>
                  </a:cubicBezTo>
                  <a:cubicBezTo>
                    <a:pt x="23" y="25"/>
                    <a:pt x="3" y="43"/>
                    <a:pt x="2" y="53"/>
                  </a:cubicBezTo>
                  <a:cubicBezTo>
                    <a:pt x="0" y="64"/>
                    <a:pt x="15" y="60"/>
                    <a:pt x="13" y="72"/>
                  </a:cubicBezTo>
                  <a:close/>
                </a:path>
              </a:pathLst>
            </a:custGeom>
            <a:grpFill/>
            <a:ln w="14288" cap="rnd">
              <a:solidFill>
                <a:srgbClr val="77A1C3"/>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70" name="Freeform 67">
              <a:extLst>
                <a:ext uri="{FF2B5EF4-FFF2-40B4-BE49-F238E27FC236}">
                  <a16:creationId xmlns:a16="http://schemas.microsoft.com/office/drawing/2014/main" id="{005F5DA5-BC5C-0223-2985-CAE31B378E87}"/>
                </a:ext>
              </a:extLst>
            </p:cNvPr>
            <p:cNvSpPr>
              <a:spLocks/>
            </p:cNvSpPr>
            <p:nvPr/>
          </p:nvSpPr>
          <p:spPr bwMode="auto">
            <a:xfrm>
              <a:off x="1634436" y="5547822"/>
              <a:ext cx="99391" cy="117797"/>
            </a:xfrm>
            <a:custGeom>
              <a:avLst/>
              <a:gdLst>
                <a:gd name="T0" fmla="*/ 38 w 123"/>
                <a:gd name="T1" fmla="*/ 1 h 145"/>
                <a:gd name="T2" fmla="*/ 61 w 123"/>
                <a:gd name="T3" fmla="*/ 6 h 145"/>
                <a:gd name="T4" fmla="*/ 62 w 123"/>
                <a:gd name="T5" fmla="*/ 23 h 145"/>
                <a:gd name="T6" fmla="*/ 76 w 123"/>
                <a:gd name="T7" fmla="*/ 34 h 145"/>
                <a:gd name="T8" fmla="*/ 79 w 123"/>
                <a:gd name="T9" fmla="*/ 50 h 145"/>
                <a:gd name="T10" fmla="*/ 103 w 123"/>
                <a:gd name="T11" fmla="*/ 94 h 145"/>
                <a:gd name="T12" fmla="*/ 122 w 123"/>
                <a:gd name="T13" fmla="*/ 142 h 145"/>
                <a:gd name="T14" fmla="*/ 92 w 123"/>
                <a:gd name="T15" fmla="*/ 116 h 145"/>
                <a:gd name="T16" fmla="*/ 72 w 123"/>
                <a:gd name="T17" fmla="*/ 94 h 145"/>
                <a:gd name="T18" fmla="*/ 60 w 123"/>
                <a:gd name="T19" fmla="*/ 77 h 145"/>
                <a:gd name="T20" fmla="*/ 46 w 123"/>
                <a:gd name="T21" fmla="*/ 64 h 145"/>
                <a:gd name="T22" fmla="*/ 33 w 123"/>
                <a:gd name="T23" fmla="*/ 57 h 145"/>
                <a:gd name="T24" fmla="*/ 23 w 123"/>
                <a:gd name="T25" fmla="*/ 44 h 145"/>
                <a:gd name="T26" fmla="*/ 3 w 123"/>
                <a:gd name="T27" fmla="*/ 25 h 145"/>
                <a:gd name="T28" fmla="*/ 13 w 123"/>
                <a:gd name="T29" fmla="*/ 11 h 145"/>
                <a:gd name="T30" fmla="*/ 38 w 123"/>
                <a:gd name="T31" fmla="*/ 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3" h="145">
                  <a:moveTo>
                    <a:pt x="38" y="1"/>
                  </a:moveTo>
                  <a:cubicBezTo>
                    <a:pt x="36" y="1"/>
                    <a:pt x="57" y="3"/>
                    <a:pt x="61" y="6"/>
                  </a:cubicBezTo>
                  <a:cubicBezTo>
                    <a:pt x="69" y="14"/>
                    <a:pt x="61" y="16"/>
                    <a:pt x="62" y="23"/>
                  </a:cubicBezTo>
                  <a:cubicBezTo>
                    <a:pt x="64" y="31"/>
                    <a:pt x="70" y="29"/>
                    <a:pt x="76" y="34"/>
                  </a:cubicBezTo>
                  <a:cubicBezTo>
                    <a:pt x="84" y="42"/>
                    <a:pt x="77" y="41"/>
                    <a:pt x="79" y="50"/>
                  </a:cubicBezTo>
                  <a:cubicBezTo>
                    <a:pt x="82" y="64"/>
                    <a:pt x="97" y="80"/>
                    <a:pt x="103" y="94"/>
                  </a:cubicBezTo>
                  <a:cubicBezTo>
                    <a:pt x="111" y="109"/>
                    <a:pt x="123" y="125"/>
                    <a:pt x="122" y="142"/>
                  </a:cubicBezTo>
                  <a:cubicBezTo>
                    <a:pt x="108" y="145"/>
                    <a:pt x="100" y="123"/>
                    <a:pt x="92" y="116"/>
                  </a:cubicBezTo>
                  <a:cubicBezTo>
                    <a:pt x="84" y="107"/>
                    <a:pt x="76" y="105"/>
                    <a:pt x="72" y="94"/>
                  </a:cubicBezTo>
                  <a:cubicBezTo>
                    <a:pt x="68" y="85"/>
                    <a:pt x="68" y="85"/>
                    <a:pt x="60" y="77"/>
                  </a:cubicBezTo>
                  <a:cubicBezTo>
                    <a:pt x="54" y="71"/>
                    <a:pt x="53" y="68"/>
                    <a:pt x="46" y="64"/>
                  </a:cubicBezTo>
                  <a:cubicBezTo>
                    <a:pt x="40" y="61"/>
                    <a:pt x="38" y="61"/>
                    <a:pt x="33" y="57"/>
                  </a:cubicBezTo>
                  <a:cubicBezTo>
                    <a:pt x="29" y="52"/>
                    <a:pt x="27" y="48"/>
                    <a:pt x="23" y="44"/>
                  </a:cubicBezTo>
                  <a:cubicBezTo>
                    <a:pt x="16" y="37"/>
                    <a:pt x="6" y="36"/>
                    <a:pt x="3" y="25"/>
                  </a:cubicBezTo>
                  <a:cubicBezTo>
                    <a:pt x="0" y="12"/>
                    <a:pt x="5" y="16"/>
                    <a:pt x="13" y="11"/>
                  </a:cubicBezTo>
                  <a:cubicBezTo>
                    <a:pt x="17" y="8"/>
                    <a:pt x="31" y="0"/>
                    <a:pt x="38" y="1"/>
                  </a:cubicBezTo>
                  <a:close/>
                </a:path>
              </a:pathLst>
            </a:custGeom>
            <a:grpFill/>
            <a:ln w="14288" cap="rnd">
              <a:solidFill>
                <a:srgbClr val="77A1C3"/>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71" name="Freeform 68">
              <a:extLst>
                <a:ext uri="{FF2B5EF4-FFF2-40B4-BE49-F238E27FC236}">
                  <a16:creationId xmlns:a16="http://schemas.microsoft.com/office/drawing/2014/main" id="{BFC1CE09-72E1-7477-9E98-4BAAC524F1B4}"/>
                </a:ext>
              </a:extLst>
            </p:cNvPr>
            <p:cNvSpPr>
              <a:spLocks/>
            </p:cNvSpPr>
            <p:nvPr/>
          </p:nvSpPr>
          <p:spPr bwMode="auto">
            <a:xfrm>
              <a:off x="1693334" y="5526962"/>
              <a:ext cx="46628" cy="84667"/>
            </a:xfrm>
            <a:custGeom>
              <a:avLst/>
              <a:gdLst>
                <a:gd name="T0" fmla="*/ 5 w 57"/>
                <a:gd name="T1" fmla="*/ 18 h 105"/>
                <a:gd name="T2" fmla="*/ 23 w 57"/>
                <a:gd name="T3" fmla="*/ 63 h 105"/>
                <a:gd name="T4" fmla="*/ 28 w 57"/>
                <a:gd name="T5" fmla="*/ 88 h 105"/>
                <a:gd name="T6" fmla="*/ 45 w 57"/>
                <a:gd name="T7" fmla="*/ 87 h 105"/>
                <a:gd name="T8" fmla="*/ 46 w 57"/>
                <a:gd name="T9" fmla="*/ 72 h 105"/>
                <a:gd name="T10" fmla="*/ 54 w 57"/>
                <a:gd name="T11" fmla="*/ 66 h 105"/>
                <a:gd name="T12" fmla="*/ 32 w 57"/>
                <a:gd name="T13" fmla="*/ 36 h 105"/>
                <a:gd name="T14" fmla="*/ 5 w 57"/>
                <a:gd name="T15" fmla="*/ 18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105">
                  <a:moveTo>
                    <a:pt x="5" y="18"/>
                  </a:moveTo>
                  <a:cubicBezTo>
                    <a:pt x="0" y="45"/>
                    <a:pt x="16" y="53"/>
                    <a:pt x="23" y="63"/>
                  </a:cubicBezTo>
                  <a:cubicBezTo>
                    <a:pt x="29" y="71"/>
                    <a:pt x="26" y="78"/>
                    <a:pt x="28" y="88"/>
                  </a:cubicBezTo>
                  <a:cubicBezTo>
                    <a:pt x="31" y="105"/>
                    <a:pt x="43" y="105"/>
                    <a:pt x="45" y="87"/>
                  </a:cubicBezTo>
                  <a:cubicBezTo>
                    <a:pt x="45" y="81"/>
                    <a:pt x="42" y="78"/>
                    <a:pt x="46" y="72"/>
                  </a:cubicBezTo>
                  <a:cubicBezTo>
                    <a:pt x="48" y="68"/>
                    <a:pt x="54" y="73"/>
                    <a:pt x="54" y="66"/>
                  </a:cubicBezTo>
                  <a:cubicBezTo>
                    <a:pt x="57" y="49"/>
                    <a:pt x="36" y="43"/>
                    <a:pt x="32" y="36"/>
                  </a:cubicBezTo>
                  <a:cubicBezTo>
                    <a:pt x="26" y="28"/>
                    <a:pt x="7" y="0"/>
                    <a:pt x="5" y="18"/>
                  </a:cubicBezTo>
                  <a:close/>
                </a:path>
              </a:pathLst>
            </a:custGeom>
            <a:grpFill/>
            <a:ln w="14288" cap="rnd">
              <a:solidFill>
                <a:srgbClr val="77A1C3"/>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72" name="Freeform 69">
              <a:extLst>
                <a:ext uri="{FF2B5EF4-FFF2-40B4-BE49-F238E27FC236}">
                  <a16:creationId xmlns:a16="http://schemas.microsoft.com/office/drawing/2014/main" id="{C3BA2504-4A52-6E33-0577-28F166E044BE}"/>
                </a:ext>
              </a:extLst>
            </p:cNvPr>
            <p:cNvSpPr>
              <a:spLocks/>
            </p:cNvSpPr>
            <p:nvPr/>
          </p:nvSpPr>
          <p:spPr bwMode="auto">
            <a:xfrm>
              <a:off x="1732600" y="5590769"/>
              <a:ext cx="63807" cy="82213"/>
            </a:xfrm>
            <a:custGeom>
              <a:avLst/>
              <a:gdLst>
                <a:gd name="T0" fmla="*/ 14 w 80"/>
                <a:gd name="T1" fmla="*/ 16 h 101"/>
                <a:gd name="T2" fmla="*/ 27 w 80"/>
                <a:gd name="T3" fmla="*/ 40 h 101"/>
                <a:gd name="T4" fmla="*/ 7 w 80"/>
                <a:gd name="T5" fmla="*/ 36 h 101"/>
                <a:gd name="T6" fmla="*/ 12 w 80"/>
                <a:gd name="T7" fmla="*/ 57 h 101"/>
                <a:gd name="T8" fmla="*/ 21 w 80"/>
                <a:gd name="T9" fmla="*/ 75 h 101"/>
                <a:gd name="T10" fmla="*/ 30 w 80"/>
                <a:gd name="T11" fmla="*/ 101 h 101"/>
                <a:gd name="T12" fmla="*/ 37 w 80"/>
                <a:gd name="T13" fmla="*/ 57 h 101"/>
                <a:gd name="T14" fmla="*/ 53 w 80"/>
                <a:gd name="T15" fmla="*/ 59 h 101"/>
                <a:gd name="T16" fmla="*/ 60 w 80"/>
                <a:gd name="T17" fmla="*/ 37 h 101"/>
                <a:gd name="T18" fmla="*/ 78 w 80"/>
                <a:gd name="T19" fmla="*/ 39 h 101"/>
                <a:gd name="T20" fmla="*/ 58 w 80"/>
                <a:gd name="T21" fmla="*/ 21 h 101"/>
                <a:gd name="T22" fmla="*/ 14 w 80"/>
                <a:gd name="T23" fmla="*/ 1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0" h="101">
                  <a:moveTo>
                    <a:pt x="14" y="16"/>
                  </a:moveTo>
                  <a:cubicBezTo>
                    <a:pt x="11" y="23"/>
                    <a:pt x="43" y="28"/>
                    <a:pt x="27" y="40"/>
                  </a:cubicBezTo>
                  <a:cubicBezTo>
                    <a:pt x="21" y="44"/>
                    <a:pt x="14" y="28"/>
                    <a:pt x="7" y="36"/>
                  </a:cubicBezTo>
                  <a:cubicBezTo>
                    <a:pt x="0" y="42"/>
                    <a:pt x="7" y="51"/>
                    <a:pt x="12" y="57"/>
                  </a:cubicBezTo>
                  <a:cubicBezTo>
                    <a:pt x="18" y="65"/>
                    <a:pt x="21" y="64"/>
                    <a:pt x="21" y="75"/>
                  </a:cubicBezTo>
                  <a:cubicBezTo>
                    <a:pt x="21" y="80"/>
                    <a:pt x="18" y="100"/>
                    <a:pt x="30" y="101"/>
                  </a:cubicBezTo>
                  <a:cubicBezTo>
                    <a:pt x="47" y="101"/>
                    <a:pt x="21" y="60"/>
                    <a:pt x="37" y="57"/>
                  </a:cubicBezTo>
                  <a:cubicBezTo>
                    <a:pt x="45" y="55"/>
                    <a:pt x="44" y="65"/>
                    <a:pt x="53" y="59"/>
                  </a:cubicBezTo>
                  <a:cubicBezTo>
                    <a:pt x="64" y="52"/>
                    <a:pt x="52" y="41"/>
                    <a:pt x="60" y="37"/>
                  </a:cubicBezTo>
                  <a:cubicBezTo>
                    <a:pt x="65" y="36"/>
                    <a:pt x="75" y="49"/>
                    <a:pt x="78" y="39"/>
                  </a:cubicBezTo>
                  <a:cubicBezTo>
                    <a:pt x="80" y="29"/>
                    <a:pt x="65" y="24"/>
                    <a:pt x="58" y="21"/>
                  </a:cubicBezTo>
                  <a:cubicBezTo>
                    <a:pt x="48" y="16"/>
                    <a:pt x="21" y="0"/>
                    <a:pt x="14" y="16"/>
                  </a:cubicBezTo>
                  <a:close/>
                </a:path>
              </a:pathLst>
            </a:custGeom>
            <a:grpFill/>
            <a:ln w="14288" cap="rnd">
              <a:solidFill>
                <a:srgbClr val="77A1C3"/>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73" name="Freeform 70">
              <a:extLst>
                <a:ext uri="{FF2B5EF4-FFF2-40B4-BE49-F238E27FC236}">
                  <a16:creationId xmlns:a16="http://schemas.microsoft.com/office/drawing/2014/main" id="{2DDCA489-C586-073E-0710-504971CC85CF}"/>
                </a:ext>
              </a:extLst>
            </p:cNvPr>
            <p:cNvSpPr>
              <a:spLocks/>
            </p:cNvSpPr>
            <p:nvPr/>
          </p:nvSpPr>
          <p:spPr bwMode="auto">
            <a:xfrm>
              <a:off x="1770639" y="5639851"/>
              <a:ext cx="96937" cy="110435"/>
            </a:xfrm>
            <a:custGeom>
              <a:avLst/>
              <a:gdLst>
                <a:gd name="T0" fmla="*/ 45 w 120"/>
                <a:gd name="T1" fmla="*/ 23 h 137"/>
                <a:gd name="T2" fmla="*/ 31 w 120"/>
                <a:gd name="T3" fmla="*/ 10 h 137"/>
                <a:gd name="T4" fmla="*/ 17 w 120"/>
                <a:gd name="T5" fmla="*/ 6 h 137"/>
                <a:gd name="T6" fmla="*/ 3 w 120"/>
                <a:gd name="T7" fmla="*/ 7 h 137"/>
                <a:gd name="T8" fmla="*/ 7 w 120"/>
                <a:gd name="T9" fmla="*/ 18 h 137"/>
                <a:gd name="T10" fmla="*/ 5 w 120"/>
                <a:gd name="T11" fmla="*/ 30 h 137"/>
                <a:gd name="T12" fmla="*/ 7 w 120"/>
                <a:gd name="T13" fmla="*/ 45 h 137"/>
                <a:gd name="T14" fmla="*/ 27 w 120"/>
                <a:gd name="T15" fmla="*/ 41 h 137"/>
                <a:gd name="T16" fmla="*/ 20 w 120"/>
                <a:gd name="T17" fmla="*/ 60 h 137"/>
                <a:gd name="T18" fmla="*/ 28 w 120"/>
                <a:gd name="T19" fmla="*/ 60 h 137"/>
                <a:gd name="T20" fmla="*/ 28 w 120"/>
                <a:gd name="T21" fmla="*/ 71 h 137"/>
                <a:gd name="T22" fmla="*/ 20 w 120"/>
                <a:gd name="T23" fmla="*/ 72 h 137"/>
                <a:gd name="T24" fmla="*/ 25 w 120"/>
                <a:gd name="T25" fmla="*/ 83 h 137"/>
                <a:gd name="T26" fmla="*/ 32 w 120"/>
                <a:gd name="T27" fmla="*/ 95 h 137"/>
                <a:gd name="T28" fmla="*/ 39 w 120"/>
                <a:gd name="T29" fmla="*/ 76 h 137"/>
                <a:gd name="T30" fmla="*/ 46 w 120"/>
                <a:gd name="T31" fmla="*/ 65 h 137"/>
                <a:gd name="T32" fmla="*/ 50 w 120"/>
                <a:gd name="T33" fmla="*/ 73 h 137"/>
                <a:gd name="T34" fmla="*/ 45 w 120"/>
                <a:gd name="T35" fmla="*/ 81 h 137"/>
                <a:gd name="T36" fmla="*/ 38 w 120"/>
                <a:gd name="T37" fmla="*/ 88 h 137"/>
                <a:gd name="T38" fmla="*/ 47 w 120"/>
                <a:gd name="T39" fmla="*/ 96 h 137"/>
                <a:gd name="T40" fmla="*/ 69 w 120"/>
                <a:gd name="T41" fmla="*/ 120 h 137"/>
                <a:gd name="T42" fmla="*/ 85 w 120"/>
                <a:gd name="T43" fmla="*/ 119 h 137"/>
                <a:gd name="T44" fmla="*/ 81 w 120"/>
                <a:gd name="T45" fmla="*/ 107 h 137"/>
                <a:gd name="T46" fmla="*/ 80 w 120"/>
                <a:gd name="T47" fmla="*/ 89 h 137"/>
                <a:gd name="T48" fmla="*/ 90 w 120"/>
                <a:gd name="T49" fmla="*/ 106 h 137"/>
                <a:gd name="T50" fmla="*/ 97 w 120"/>
                <a:gd name="T51" fmla="*/ 105 h 137"/>
                <a:gd name="T52" fmla="*/ 113 w 120"/>
                <a:gd name="T53" fmla="*/ 118 h 137"/>
                <a:gd name="T54" fmla="*/ 111 w 120"/>
                <a:gd name="T55" fmla="*/ 94 h 137"/>
                <a:gd name="T56" fmla="*/ 107 w 120"/>
                <a:gd name="T57" fmla="*/ 81 h 137"/>
                <a:gd name="T58" fmla="*/ 98 w 120"/>
                <a:gd name="T59" fmla="*/ 75 h 137"/>
                <a:gd name="T60" fmla="*/ 80 w 120"/>
                <a:gd name="T61" fmla="*/ 65 h 137"/>
                <a:gd name="T62" fmla="*/ 82 w 120"/>
                <a:gd name="T63" fmla="*/ 54 h 137"/>
                <a:gd name="T64" fmla="*/ 64 w 120"/>
                <a:gd name="T65" fmla="*/ 3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0" h="137">
                  <a:moveTo>
                    <a:pt x="57" y="28"/>
                  </a:moveTo>
                  <a:cubicBezTo>
                    <a:pt x="55" y="28"/>
                    <a:pt x="49" y="23"/>
                    <a:pt x="45" y="23"/>
                  </a:cubicBezTo>
                  <a:cubicBezTo>
                    <a:pt x="41" y="22"/>
                    <a:pt x="32" y="25"/>
                    <a:pt x="31" y="19"/>
                  </a:cubicBezTo>
                  <a:cubicBezTo>
                    <a:pt x="30" y="17"/>
                    <a:pt x="32" y="14"/>
                    <a:pt x="31" y="10"/>
                  </a:cubicBezTo>
                  <a:cubicBezTo>
                    <a:pt x="30" y="7"/>
                    <a:pt x="27" y="3"/>
                    <a:pt x="24" y="2"/>
                  </a:cubicBezTo>
                  <a:cubicBezTo>
                    <a:pt x="20" y="0"/>
                    <a:pt x="20" y="3"/>
                    <a:pt x="17" y="6"/>
                  </a:cubicBezTo>
                  <a:cubicBezTo>
                    <a:pt x="15" y="8"/>
                    <a:pt x="15" y="8"/>
                    <a:pt x="12" y="7"/>
                  </a:cubicBezTo>
                  <a:cubicBezTo>
                    <a:pt x="9" y="6"/>
                    <a:pt x="6" y="5"/>
                    <a:pt x="3" y="7"/>
                  </a:cubicBezTo>
                  <a:cubicBezTo>
                    <a:pt x="1" y="9"/>
                    <a:pt x="0" y="14"/>
                    <a:pt x="2" y="17"/>
                  </a:cubicBezTo>
                  <a:cubicBezTo>
                    <a:pt x="4" y="20"/>
                    <a:pt x="4" y="17"/>
                    <a:pt x="7" y="18"/>
                  </a:cubicBezTo>
                  <a:cubicBezTo>
                    <a:pt x="9" y="19"/>
                    <a:pt x="10" y="24"/>
                    <a:pt x="9" y="26"/>
                  </a:cubicBezTo>
                  <a:cubicBezTo>
                    <a:pt x="8" y="28"/>
                    <a:pt x="6" y="29"/>
                    <a:pt x="5" y="30"/>
                  </a:cubicBezTo>
                  <a:cubicBezTo>
                    <a:pt x="3" y="32"/>
                    <a:pt x="2" y="37"/>
                    <a:pt x="2" y="40"/>
                  </a:cubicBezTo>
                  <a:cubicBezTo>
                    <a:pt x="2" y="43"/>
                    <a:pt x="4" y="46"/>
                    <a:pt x="7" y="45"/>
                  </a:cubicBezTo>
                  <a:cubicBezTo>
                    <a:pt x="11" y="43"/>
                    <a:pt x="11" y="37"/>
                    <a:pt x="14" y="34"/>
                  </a:cubicBezTo>
                  <a:cubicBezTo>
                    <a:pt x="19" y="29"/>
                    <a:pt x="26" y="34"/>
                    <a:pt x="27" y="41"/>
                  </a:cubicBezTo>
                  <a:cubicBezTo>
                    <a:pt x="29" y="48"/>
                    <a:pt x="25" y="48"/>
                    <a:pt x="19" y="49"/>
                  </a:cubicBezTo>
                  <a:cubicBezTo>
                    <a:pt x="8" y="49"/>
                    <a:pt x="14" y="65"/>
                    <a:pt x="20" y="60"/>
                  </a:cubicBezTo>
                  <a:cubicBezTo>
                    <a:pt x="22" y="58"/>
                    <a:pt x="23" y="53"/>
                    <a:pt x="26" y="54"/>
                  </a:cubicBezTo>
                  <a:cubicBezTo>
                    <a:pt x="27" y="55"/>
                    <a:pt x="28" y="59"/>
                    <a:pt x="28" y="60"/>
                  </a:cubicBezTo>
                  <a:cubicBezTo>
                    <a:pt x="29" y="62"/>
                    <a:pt x="31" y="62"/>
                    <a:pt x="31" y="65"/>
                  </a:cubicBezTo>
                  <a:cubicBezTo>
                    <a:pt x="31" y="67"/>
                    <a:pt x="30" y="70"/>
                    <a:pt x="28" y="71"/>
                  </a:cubicBezTo>
                  <a:cubicBezTo>
                    <a:pt x="27" y="72"/>
                    <a:pt x="25" y="73"/>
                    <a:pt x="24" y="73"/>
                  </a:cubicBezTo>
                  <a:cubicBezTo>
                    <a:pt x="22" y="74"/>
                    <a:pt x="21" y="72"/>
                    <a:pt x="20" y="72"/>
                  </a:cubicBezTo>
                  <a:cubicBezTo>
                    <a:pt x="17" y="73"/>
                    <a:pt x="16" y="79"/>
                    <a:pt x="18" y="81"/>
                  </a:cubicBezTo>
                  <a:cubicBezTo>
                    <a:pt x="20" y="82"/>
                    <a:pt x="22" y="80"/>
                    <a:pt x="25" y="83"/>
                  </a:cubicBezTo>
                  <a:cubicBezTo>
                    <a:pt x="27" y="85"/>
                    <a:pt x="24" y="90"/>
                    <a:pt x="25" y="93"/>
                  </a:cubicBezTo>
                  <a:cubicBezTo>
                    <a:pt x="26" y="96"/>
                    <a:pt x="29" y="99"/>
                    <a:pt x="32" y="95"/>
                  </a:cubicBezTo>
                  <a:cubicBezTo>
                    <a:pt x="34" y="91"/>
                    <a:pt x="30" y="86"/>
                    <a:pt x="35" y="82"/>
                  </a:cubicBezTo>
                  <a:cubicBezTo>
                    <a:pt x="37" y="80"/>
                    <a:pt x="39" y="80"/>
                    <a:pt x="39" y="76"/>
                  </a:cubicBezTo>
                  <a:cubicBezTo>
                    <a:pt x="39" y="74"/>
                    <a:pt x="38" y="71"/>
                    <a:pt x="38" y="69"/>
                  </a:cubicBezTo>
                  <a:cubicBezTo>
                    <a:pt x="39" y="64"/>
                    <a:pt x="45" y="58"/>
                    <a:pt x="46" y="65"/>
                  </a:cubicBezTo>
                  <a:cubicBezTo>
                    <a:pt x="46" y="66"/>
                    <a:pt x="45" y="67"/>
                    <a:pt x="46" y="69"/>
                  </a:cubicBezTo>
                  <a:cubicBezTo>
                    <a:pt x="47" y="71"/>
                    <a:pt x="49" y="72"/>
                    <a:pt x="50" y="73"/>
                  </a:cubicBezTo>
                  <a:cubicBezTo>
                    <a:pt x="51" y="74"/>
                    <a:pt x="56" y="77"/>
                    <a:pt x="54" y="79"/>
                  </a:cubicBezTo>
                  <a:cubicBezTo>
                    <a:pt x="52" y="82"/>
                    <a:pt x="47" y="78"/>
                    <a:pt x="45" y="81"/>
                  </a:cubicBezTo>
                  <a:cubicBezTo>
                    <a:pt x="43" y="83"/>
                    <a:pt x="43" y="85"/>
                    <a:pt x="45" y="87"/>
                  </a:cubicBezTo>
                  <a:cubicBezTo>
                    <a:pt x="42" y="87"/>
                    <a:pt x="40" y="86"/>
                    <a:pt x="38" y="88"/>
                  </a:cubicBezTo>
                  <a:cubicBezTo>
                    <a:pt x="36" y="90"/>
                    <a:pt x="35" y="96"/>
                    <a:pt x="38" y="98"/>
                  </a:cubicBezTo>
                  <a:cubicBezTo>
                    <a:pt x="42" y="100"/>
                    <a:pt x="44" y="95"/>
                    <a:pt x="47" y="96"/>
                  </a:cubicBezTo>
                  <a:cubicBezTo>
                    <a:pt x="51" y="96"/>
                    <a:pt x="51" y="100"/>
                    <a:pt x="52" y="102"/>
                  </a:cubicBezTo>
                  <a:cubicBezTo>
                    <a:pt x="54" y="111"/>
                    <a:pt x="62" y="114"/>
                    <a:pt x="69" y="120"/>
                  </a:cubicBezTo>
                  <a:cubicBezTo>
                    <a:pt x="71" y="122"/>
                    <a:pt x="86" y="137"/>
                    <a:pt x="88" y="128"/>
                  </a:cubicBezTo>
                  <a:cubicBezTo>
                    <a:pt x="89" y="125"/>
                    <a:pt x="84" y="123"/>
                    <a:pt x="85" y="119"/>
                  </a:cubicBezTo>
                  <a:cubicBezTo>
                    <a:pt x="86" y="115"/>
                    <a:pt x="91" y="120"/>
                    <a:pt x="90" y="114"/>
                  </a:cubicBezTo>
                  <a:cubicBezTo>
                    <a:pt x="89" y="111"/>
                    <a:pt x="83" y="109"/>
                    <a:pt x="81" y="107"/>
                  </a:cubicBezTo>
                  <a:cubicBezTo>
                    <a:pt x="78" y="104"/>
                    <a:pt x="80" y="99"/>
                    <a:pt x="78" y="96"/>
                  </a:cubicBezTo>
                  <a:cubicBezTo>
                    <a:pt x="77" y="94"/>
                    <a:pt x="74" y="89"/>
                    <a:pt x="80" y="89"/>
                  </a:cubicBezTo>
                  <a:cubicBezTo>
                    <a:pt x="85" y="90"/>
                    <a:pt x="85" y="96"/>
                    <a:pt x="86" y="99"/>
                  </a:cubicBezTo>
                  <a:cubicBezTo>
                    <a:pt x="86" y="102"/>
                    <a:pt x="86" y="108"/>
                    <a:pt x="90" y="106"/>
                  </a:cubicBezTo>
                  <a:cubicBezTo>
                    <a:pt x="91" y="105"/>
                    <a:pt x="91" y="102"/>
                    <a:pt x="93" y="102"/>
                  </a:cubicBezTo>
                  <a:cubicBezTo>
                    <a:pt x="94" y="102"/>
                    <a:pt x="96" y="104"/>
                    <a:pt x="97" y="105"/>
                  </a:cubicBezTo>
                  <a:cubicBezTo>
                    <a:pt x="98" y="109"/>
                    <a:pt x="101" y="114"/>
                    <a:pt x="104" y="116"/>
                  </a:cubicBezTo>
                  <a:cubicBezTo>
                    <a:pt x="106" y="118"/>
                    <a:pt x="110" y="118"/>
                    <a:pt x="113" y="118"/>
                  </a:cubicBezTo>
                  <a:cubicBezTo>
                    <a:pt x="120" y="119"/>
                    <a:pt x="116" y="110"/>
                    <a:pt x="115" y="104"/>
                  </a:cubicBezTo>
                  <a:cubicBezTo>
                    <a:pt x="115" y="100"/>
                    <a:pt x="114" y="96"/>
                    <a:pt x="111" y="94"/>
                  </a:cubicBezTo>
                  <a:cubicBezTo>
                    <a:pt x="109" y="92"/>
                    <a:pt x="106" y="94"/>
                    <a:pt x="104" y="92"/>
                  </a:cubicBezTo>
                  <a:cubicBezTo>
                    <a:pt x="100" y="89"/>
                    <a:pt x="106" y="84"/>
                    <a:pt x="107" y="81"/>
                  </a:cubicBezTo>
                  <a:cubicBezTo>
                    <a:pt x="107" y="77"/>
                    <a:pt x="106" y="72"/>
                    <a:pt x="103" y="71"/>
                  </a:cubicBezTo>
                  <a:cubicBezTo>
                    <a:pt x="102" y="73"/>
                    <a:pt x="100" y="75"/>
                    <a:pt x="98" y="75"/>
                  </a:cubicBezTo>
                  <a:cubicBezTo>
                    <a:pt x="94" y="74"/>
                    <a:pt x="96" y="69"/>
                    <a:pt x="94" y="67"/>
                  </a:cubicBezTo>
                  <a:cubicBezTo>
                    <a:pt x="91" y="63"/>
                    <a:pt x="84" y="65"/>
                    <a:pt x="80" y="65"/>
                  </a:cubicBezTo>
                  <a:cubicBezTo>
                    <a:pt x="75" y="65"/>
                    <a:pt x="64" y="55"/>
                    <a:pt x="72" y="52"/>
                  </a:cubicBezTo>
                  <a:cubicBezTo>
                    <a:pt x="76" y="51"/>
                    <a:pt x="79" y="56"/>
                    <a:pt x="82" y="54"/>
                  </a:cubicBezTo>
                  <a:cubicBezTo>
                    <a:pt x="84" y="46"/>
                    <a:pt x="71" y="46"/>
                    <a:pt x="69" y="41"/>
                  </a:cubicBezTo>
                  <a:cubicBezTo>
                    <a:pt x="67" y="38"/>
                    <a:pt x="67" y="35"/>
                    <a:pt x="64" y="32"/>
                  </a:cubicBezTo>
                  <a:cubicBezTo>
                    <a:pt x="63" y="31"/>
                    <a:pt x="60" y="27"/>
                    <a:pt x="57" y="28"/>
                  </a:cubicBezTo>
                  <a:close/>
                </a:path>
              </a:pathLst>
            </a:custGeom>
            <a:grpFill/>
            <a:ln w="14288" cap="rnd">
              <a:solidFill>
                <a:srgbClr val="77A1C3"/>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74" name="Freeform 71">
              <a:extLst>
                <a:ext uri="{FF2B5EF4-FFF2-40B4-BE49-F238E27FC236}">
                  <a16:creationId xmlns:a16="http://schemas.microsoft.com/office/drawing/2014/main" id="{067481A9-B77C-AFA6-456A-7E58FB3D104A}"/>
                </a:ext>
              </a:extLst>
            </p:cNvPr>
            <p:cNvSpPr>
              <a:spLocks/>
            </p:cNvSpPr>
            <p:nvPr/>
          </p:nvSpPr>
          <p:spPr bwMode="auto">
            <a:xfrm>
              <a:off x="596347" y="4742874"/>
              <a:ext cx="1332582" cy="1108031"/>
            </a:xfrm>
            <a:custGeom>
              <a:avLst/>
              <a:gdLst>
                <a:gd name="T0" fmla="*/ 931 w 1649"/>
                <a:gd name="T1" fmla="*/ 925 h 1372"/>
                <a:gd name="T2" fmla="*/ 1053 w 1649"/>
                <a:gd name="T3" fmla="*/ 917 h 1372"/>
                <a:gd name="T4" fmla="*/ 1151 w 1649"/>
                <a:gd name="T5" fmla="*/ 942 h 1372"/>
                <a:gd name="T6" fmla="*/ 1279 w 1649"/>
                <a:gd name="T7" fmla="*/ 956 h 1372"/>
                <a:gd name="T8" fmla="*/ 1342 w 1649"/>
                <a:gd name="T9" fmla="*/ 958 h 1372"/>
                <a:gd name="T10" fmla="*/ 1496 w 1649"/>
                <a:gd name="T11" fmla="*/ 1079 h 1372"/>
                <a:gd name="T12" fmla="*/ 1567 w 1649"/>
                <a:gd name="T13" fmla="*/ 1154 h 1372"/>
                <a:gd name="T14" fmla="*/ 1637 w 1649"/>
                <a:gd name="T15" fmla="*/ 1194 h 1372"/>
                <a:gd name="T16" fmla="*/ 1628 w 1649"/>
                <a:gd name="T17" fmla="*/ 1094 h 1372"/>
                <a:gd name="T18" fmla="*/ 1580 w 1649"/>
                <a:gd name="T19" fmla="*/ 1072 h 1372"/>
                <a:gd name="T20" fmla="*/ 1521 w 1649"/>
                <a:gd name="T21" fmla="*/ 1053 h 1372"/>
                <a:gd name="T22" fmla="*/ 1449 w 1649"/>
                <a:gd name="T23" fmla="*/ 986 h 1372"/>
                <a:gd name="T24" fmla="*/ 1358 w 1649"/>
                <a:gd name="T25" fmla="*/ 918 h 1372"/>
                <a:gd name="T26" fmla="*/ 1334 w 1649"/>
                <a:gd name="T27" fmla="*/ 896 h 1372"/>
                <a:gd name="T28" fmla="*/ 1300 w 1649"/>
                <a:gd name="T29" fmla="*/ 866 h 1372"/>
                <a:gd name="T30" fmla="*/ 1258 w 1649"/>
                <a:gd name="T31" fmla="*/ 913 h 1372"/>
                <a:gd name="T32" fmla="*/ 1222 w 1649"/>
                <a:gd name="T33" fmla="*/ 959 h 1372"/>
                <a:gd name="T34" fmla="*/ 1136 w 1649"/>
                <a:gd name="T35" fmla="*/ 883 h 1372"/>
                <a:gd name="T36" fmla="*/ 1074 w 1649"/>
                <a:gd name="T37" fmla="*/ 871 h 1372"/>
                <a:gd name="T38" fmla="*/ 778 w 1649"/>
                <a:gd name="T39" fmla="*/ 83 h 1372"/>
                <a:gd name="T40" fmla="*/ 589 w 1649"/>
                <a:gd name="T41" fmla="*/ 64 h 1372"/>
                <a:gd name="T42" fmla="*/ 476 w 1649"/>
                <a:gd name="T43" fmla="*/ 19 h 1372"/>
                <a:gd name="T44" fmla="*/ 421 w 1649"/>
                <a:gd name="T45" fmla="*/ 7 h 1372"/>
                <a:gd name="T46" fmla="*/ 274 w 1649"/>
                <a:gd name="T47" fmla="*/ 80 h 1372"/>
                <a:gd name="T48" fmla="*/ 128 w 1649"/>
                <a:gd name="T49" fmla="*/ 174 h 1372"/>
                <a:gd name="T50" fmla="*/ 176 w 1649"/>
                <a:gd name="T51" fmla="*/ 296 h 1372"/>
                <a:gd name="T52" fmla="*/ 301 w 1649"/>
                <a:gd name="T53" fmla="*/ 390 h 1372"/>
                <a:gd name="T54" fmla="*/ 161 w 1649"/>
                <a:gd name="T55" fmla="*/ 401 h 1372"/>
                <a:gd name="T56" fmla="*/ 51 w 1649"/>
                <a:gd name="T57" fmla="*/ 478 h 1372"/>
                <a:gd name="T58" fmla="*/ 169 w 1649"/>
                <a:gd name="T59" fmla="*/ 560 h 1372"/>
                <a:gd name="T60" fmla="*/ 250 w 1649"/>
                <a:gd name="T61" fmla="*/ 556 h 1372"/>
                <a:gd name="T62" fmla="*/ 188 w 1649"/>
                <a:gd name="T63" fmla="*/ 643 h 1372"/>
                <a:gd name="T64" fmla="*/ 75 w 1649"/>
                <a:gd name="T65" fmla="*/ 715 h 1372"/>
                <a:gd name="T66" fmla="*/ 26 w 1649"/>
                <a:gd name="T67" fmla="*/ 769 h 1372"/>
                <a:gd name="T68" fmla="*/ 51 w 1649"/>
                <a:gd name="T69" fmla="*/ 831 h 1372"/>
                <a:gd name="T70" fmla="*/ 53 w 1649"/>
                <a:gd name="T71" fmla="*/ 895 h 1372"/>
                <a:gd name="T72" fmla="*/ 172 w 1649"/>
                <a:gd name="T73" fmla="*/ 978 h 1372"/>
                <a:gd name="T74" fmla="*/ 227 w 1649"/>
                <a:gd name="T75" fmla="*/ 1033 h 1372"/>
                <a:gd name="T76" fmla="*/ 295 w 1649"/>
                <a:gd name="T77" fmla="*/ 1059 h 1372"/>
                <a:gd name="T78" fmla="*/ 347 w 1649"/>
                <a:gd name="T79" fmla="*/ 1120 h 1372"/>
                <a:gd name="T80" fmla="*/ 270 w 1649"/>
                <a:gd name="T81" fmla="*/ 1231 h 1372"/>
                <a:gd name="T82" fmla="*/ 178 w 1649"/>
                <a:gd name="T83" fmla="*/ 1297 h 1372"/>
                <a:gd name="T84" fmla="*/ 120 w 1649"/>
                <a:gd name="T85" fmla="*/ 1349 h 1372"/>
                <a:gd name="T86" fmla="*/ 210 w 1649"/>
                <a:gd name="T87" fmla="*/ 1315 h 1372"/>
                <a:gd name="T88" fmla="*/ 276 w 1649"/>
                <a:gd name="T89" fmla="*/ 1296 h 1372"/>
                <a:gd name="T90" fmla="*/ 332 w 1649"/>
                <a:gd name="T91" fmla="*/ 1240 h 1372"/>
                <a:gd name="T92" fmla="*/ 399 w 1649"/>
                <a:gd name="T93" fmla="*/ 1187 h 1372"/>
                <a:gd name="T94" fmla="*/ 458 w 1649"/>
                <a:gd name="T95" fmla="*/ 1133 h 1372"/>
                <a:gd name="T96" fmla="*/ 514 w 1649"/>
                <a:gd name="T97" fmla="*/ 1079 h 1372"/>
                <a:gd name="T98" fmla="*/ 523 w 1649"/>
                <a:gd name="T99" fmla="*/ 984 h 1372"/>
                <a:gd name="T100" fmla="*/ 567 w 1649"/>
                <a:gd name="T101" fmla="*/ 937 h 1372"/>
                <a:gd name="T102" fmla="*/ 629 w 1649"/>
                <a:gd name="T103" fmla="*/ 858 h 1372"/>
                <a:gd name="T104" fmla="*/ 676 w 1649"/>
                <a:gd name="T105" fmla="*/ 856 h 1372"/>
                <a:gd name="T106" fmla="*/ 615 w 1649"/>
                <a:gd name="T107" fmla="*/ 898 h 1372"/>
                <a:gd name="T108" fmla="*/ 613 w 1649"/>
                <a:gd name="T109" fmla="*/ 1026 h 1372"/>
                <a:gd name="T110" fmla="*/ 675 w 1649"/>
                <a:gd name="T111" fmla="*/ 989 h 1372"/>
                <a:gd name="T112" fmla="*/ 746 w 1649"/>
                <a:gd name="T113" fmla="*/ 903 h 1372"/>
                <a:gd name="T114" fmla="*/ 819 w 1649"/>
                <a:gd name="T115" fmla="*/ 849 h 1372"/>
                <a:gd name="T116" fmla="*/ 873 w 1649"/>
                <a:gd name="T117" fmla="*/ 901 h 1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49" h="1372">
                  <a:moveTo>
                    <a:pt x="873" y="901"/>
                  </a:moveTo>
                  <a:cubicBezTo>
                    <a:pt x="876" y="899"/>
                    <a:pt x="880" y="886"/>
                    <a:pt x="886" y="886"/>
                  </a:cubicBezTo>
                  <a:cubicBezTo>
                    <a:pt x="896" y="887"/>
                    <a:pt x="888" y="900"/>
                    <a:pt x="893" y="905"/>
                  </a:cubicBezTo>
                  <a:cubicBezTo>
                    <a:pt x="898" y="910"/>
                    <a:pt x="908" y="906"/>
                    <a:pt x="914" y="910"/>
                  </a:cubicBezTo>
                  <a:cubicBezTo>
                    <a:pt x="920" y="914"/>
                    <a:pt x="923" y="923"/>
                    <a:pt x="931" y="925"/>
                  </a:cubicBezTo>
                  <a:cubicBezTo>
                    <a:pt x="941" y="927"/>
                    <a:pt x="951" y="917"/>
                    <a:pt x="960" y="913"/>
                  </a:cubicBezTo>
                  <a:cubicBezTo>
                    <a:pt x="969" y="910"/>
                    <a:pt x="979" y="908"/>
                    <a:pt x="990" y="907"/>
                  </a:cubicBezTo>
                  <a:cubicBezTo>
                    <a:pt x="1000" y="907"/>
                    <a:pt x="1013" y="911"/>
                    <a:pt x="1023" y="909"/>
                  </a:cubicBezTo>
                  <a:cubicBezTo>
                    <a:pt x="1031" y="908"/>
                    <a:pt x="1032" y="902"/>
                    <a:pt x="1039" y="900"/>
                  </a:cubicBezTo>
                  <a:cubicBezTo>
                    <a:pt x="1048" y="912"/>
                    <a:pt x="1034" y="916"/>
                    <a:pt x="1053" y="917"/>
                  </a:cubicBezTo>
                  <a:cubicBezTo>
                    <a:pt x="1063" y="917"/>
                    <a:pt x="1074" y="924"/>
                    <a:pt x="1083" y="921"/>
                  </a:cubicBezTo>
                  <a:cubicBezTo>
                    <a:pt x="1095" y="917"/>
                    <a:pt x="1096" y="900"/>
                    <a:pt x="1114" y="903"/>
                  </a:cubicBezTo>
                  <a:cubicBezTo>
                    <a:pt x="1121" y="904"/>
                    <a:pt x="1130" y="909"/>
                    <a:pt x="1127" y="919"/>
                  </a:cubicBezTo>
                  <a:cubicBezTo>
                    <a:pt x="1125" y="926"/>
                    <a:pt x="1117" y="929"/>
                    <a:pt x="1113" y="934"/>
                  </a:cubicBezTo>
                  <a:cubicBezTo>
                    <a:pt x="1120" y="945"/>
                    <a:pt x="1140" y="938"/>
                    <a:pt x="1151" y="942"/>
                  </a:cubicBezTo>
                  <a:cubicBezTo>
                    <a:pt x="1166" y="946"/>
                    <a:pt x="1184" y="952"/>
                    <a:pt x="1197" y="960"/>
                  </a:cubicBezTo>
                  <a:cubicBezTo>
                    <a:pt x="1211" y="970"/>
                    <a:pt x="1226" y="981"/>
                    <a:pt x="1241" y="991"/>
                  </a:cubicBezTo>
                  <a:cubicBezTo>
                    <a:pt x="1248" y="995"/>
                    <a:pt x="1256" y="1003"/>
                    <a:pt x="1264" y="1004"/>
                  </a:cubicBezTo>
                  <a:cubicBezTo>
                    <a:pt x="1272" y="1004"/>
                    <a:pt x="1282" y="997"/>
                    <a:pt x="1287" y="990"/>
                  </a:cubicBezTo>
                  <a:cubicBezTo>
                    <a:pt x="1297" y="977"/>
                    <a:pt x="1285" y="968"/>
                    <a:pt x="1279" y="956"/>
                  </a:cubicBezTo>
                  <a:cubicBezTo>
                    <a:pt x="1276" y="948"/>
                    <a:pt x="1274" y="941"/>
                    <a:pt x="1287" y="947"/>
                  </a:cubicBezTo>
                  <a:cubicBezTo>
                    <a:pt x="1294" y="951"/>
                    <a:pt x="1299" y="962"/>
                    <a:pt x="1304" y="969"/>
                  </a:cubicBezTo>
                  <a:cubicBezTo>
                    <a:pt x="1308" y="974"/>
                    <a:pt x="1330" y="995"/>
                    <a:pt x="1333" y="978"/>
                  </a:cubicBezTo>
                  <a:cubicBezTo>
                    <a:pt x="1335" y="967"/>
                    <a:pt x="1307" y="950"/>
                    <a:pt x="1314" y="938"/>
                  </a:cubicBezTo>
                  <a:cubicBezTo>
                    <a:pt x="1324" y="922"/>
                    <a:pt x="1339" y="951"/>
                    <a:pt x="1342" y="958"/>
                  </a:cubicBezTo>
                  <a:cubicBezTo>
                    <a:pt x="1348" y="967"/>
                    <a:pt x="1350" y="970"/>
                    <a:pt x="1360" y="972"/>
                  </a:cubicBezTo>
                  <a:cubicBezTo>
                    <a:pt x="1375" y="976"/>
                    <a:pt x="1387" y="982"/>
                    <a:pt x="1400" y="992"/>
                  </a:cubicBezTo>
                  <a:cubicBezTo>
                    <a:pt x="1408" y="999"/>
                    <a:pt x="1416" y="1008"/>
                    <a:pt x="1424" y="1016"/>
                  </a:cubicBezTo>
                  <a:cubicBezTo>
                    <a:pt x="1433" y="1026"/>
                    <a:pt x="1428" y="1039"/>
                    <a:pt x="1436" y="1048"/>
                  </a:cubicBezTo>
                  <a:cubicBezTo>
                    <a:pt x="1446" y="1059"/>
                    <a:pt x="1486" y="1060"/>
                    <a:pt x="1496" y="1079"/>
                  </a:cubicBezTo>
                  <a:cubicBezTo>
                    <a:pt x="1525" y="1081"/>
                    <a:pt x="1487" y="1128"/>
                    <a:pt x="1512" y="1125"/>
                  </a:cubicBezTo>
                  <a:cubicBezTo>
                    <a:pt x="1523" y="1123"/>
                    <a:pt x="1526" y="1102"/>
                    <a:pt x="1537" y="1117"/>
                  </a:cubicBezTo>
                  <a:cubicBezTo>
                    <a:pt x="1545" y="1128"/>
                    <a:pt x="1529" y="1140"/>
                    <a:pt x="1535" y="1151"/>
                  </a:cubicBezTo>
                  <a:cubicBezTo>
                    <a:pt x="1558" y="1186"/>
                    <a:pt x="1543" y="1086"/>
                    <a:pt x="1574" y="1123"/>
                  </a:cubicBezTo>
                  <a:cubicBezTo>
                    <a:pt x="1579" y="1130"/>
                    <a:pt x="1560" y="1145"/>
                    <a:pt x="1567" y="1154"/>
                  </a:cubicBezTo>
                  <a:cubicBezTo>
                    <a:pt x="1570" y="1159"/>
                    <a:pt x="1584" y="1150"/>
                    <a:pt x="1591" y="1151"/>
                  </a:cubicBezTo>
                  <a:cubicBezTo>
                    <a:pt x="1613" y="1156"/>
                    <a:pt x="1599" y="1178"/>
                    <a:pt x="1614" y="1188"/>
                  </a:cubicBezTo>
                  <a:cubicBezTo>
                    <a:pt x="1618" y="1190"/>
                    <a:pt x="1623" y="1190"/>
                    <a:pt x="1626" y="1194"/>
                  </a:cubicBezTo>
                  <a:cubicBezTo>
                    <a:pt x="1628" y="1196"/>
                    <a:pt x="1630" y="1203"/>
                    <a:pt x="1631" y="1203"/>
                  </a:cubicBezTo>
                  <a:cubicBezTo>
                    <a:pt x="1633" y="1206"/>
                    <a:pt x="1634" y="1198"/>
                    <a:pt x="1637" y="1194"/>
                  </a:cubicBezTo>
                  <a:cubicBezTo>
                    <a:pt x="1640" y="1189"/>
                    <a:pt x="1644" y="1171"/>
                    <a:pt x="1645" y="1163"/>
                  </a:cubicBezTo>
                  <a:cubicBezTo>
                    <a:pt x="1647" y="1156"/>
                    <a:pt x="1649" y="1145"/>
                    <a:pt x="1649" y="1145"/>
                  </a:cubicBezTo>
                  <a:cubicBezTo>
                    <a:pt x="1649" y="1145"/>
                    <a:pt x="1647" y="1139"/>
                    <a:pt x="1639" y="1131"/>
                  </a:cubicBezTo>
                  <a:cubicBezTo>
                    <a:pt x="1631" y="1123"/>
                    <a:pt x="1626" y="1109"/>
                    <a:pt x="1626" y="1109"/>
                  </a:cubicBezTo>
                  <a:cubicBezTo>
                    <a:pt x="1626" y="1109"/>
                    <a:pt x="1631" y="1100"/>
                    <a:pt x="1628" y="1094"/>
                  </a:cubicBezTo>
                  <a:cubicBezTo>
                    <a:pt x="1625" y="1088"/>
                    <a:pt x="1617" y="1078"/>
                    <a:pt x="1617" y="1078"/>
                  </a:cubicBezTo>
                  <a:cubicBezTo>
                    <a:pt x="1612" y="1083"/>
                    <a:pt x="1612" y="1083"/>
                    <a:pt x="1612" y="1083"/>
                  </a:cubicBezTo>
                  <a:cubicBezTo>
                    <a:pt x="1602" y="1084"/>
                    <a:pt x="1602" y="1084"/>
                    <a:pt x="1602" y="1084"/>
                  </a:cubicBezTo>
                  <a:cubicBezTo>
                    <a:pt x="1599" y="1078"/>
                    <a:pt x="1599" y="1078"/>
                    <a:pt x="1599" y="1078"/>
                  </a:cubicBezTo>
                  <a:cubicBezTo>
                    <a:pt x="1580" y="1072"/>
                    <a:pt x="1580" y="1072"/>
                    <a:pt x="1580" y="1072"/>
                  </a:cubicBezTo>
                  <a:cubicBezTo>
                    <a:pt x="1565" y="1078"/>
                    <a:pt x="1565" y="1078"/>
                    <a:pt x="1565" y="1078"/>
                  </a:cubicBezTo>
                  <a:cubicBezTo>
                    <a:pt x="1537" y="1065"/>
                    <a:pt x="1537" y="1065"/>
                    <a:pt x="1537" y="1065"/>
                  </a:cubicBezTo>
                  <a:cubicBezTo>
                    <a:pt x="1527" y="1070"/>
                    <a:pt x="1527" y="1070"/>
                    <a:pt x="1527" y="1070"/>
                  </a:cubicBezTo>
                  <a:cubicBezTo>
                    <a:pt x="1520" y="1059"/>
                    <a:pt x="1520" y="1059"/>
                    <a:pt x="1520" y="1059"/>
                  </a:cubicBezTo>
                  <a:cubicBezTo>
                    <a:pt x="1521" y="1053"/>
                    <a:pt x="1521" y="1053"/>
                    <a:pt x="1521" y="1053"/>
                  </a:cubicBezTo>
                  <a:cubicBezTo>
                    <a:pt x="1509" y="1053"/>
                    <a:pt x="1509" y="1053"/>
                    <a:pt x="1509" y="1053"/>
                  </a:cubicBezTo>
                  <a:cubicBezTo>
                    <a:pt x="1505" y="1038"/>
                    <a:pt x="1505" y="1038"/>
                    <a:pt x="1505" y="1038"/>
                  </a:cubicBezTo>
                  <a:cubicBezTo>
                    <a:pt x="1489" y="1038"/>
                    <a:pt x="1489" y="1038"/>
                    <a:pt x="1489" y="1038"/>
                  </a:cubicBezTo>
                  <a:cubicBezTo>
                    <a:pt x="1492" y="1028"/>
                    <a:pt x="1492" y="1028"/>
                    <a:pt x="1492" y="1028"/>
                  </a:cubicBezTo>
                  <a:cubicBezTo>
                    <a:pt x="1492" y="1028"/>
                    <a:pt x="1464" y="1002"/>
                    <a:pt x="1449" y="986"/>
                  </a:cubicBezTo>
                  <a:cubicBezTo>
                    <a:pt x="1433" y="971"/>
                    <a:pt x="1430" y="967"/>
                    <a:pt x="1422" y="960"/>
                  </a:cubicBezTo>
                  <a:cubicBezTo>
                    <a:pt x="1413" y="954"/>
                    <a:pt x="1408" y="950"/>
                    <a:pt x="1408" y="950"/>
                  </a:cubicBezTo>
                  <a:cubicBezTo>
                    <a:pt x="1409" y="945"/>
                    <a:pt x="1409" y="945"/>
                    <a:pt x="1409" y="945"/>
                  </a:cubicBezTo>
                  <a:cubicBezTo>
                    <a:pt x="1382" y="926"/>
                    <a:pt x="1382" y="926"/>
                    <a:pt x="1382" y="926"/>
                  </a:cubicBezTo>
                  <a:cubicBezTo>
                    <a:pt x="1382" y="926"/>
                    <a:pt x="1359" y="925"/>
                    <a:pt x="1358" y="918"/>
                  </a:cubicBezTo>
                  <a:cubicBezTo>
                    <a:pt x="1356" y="911"/>
                    <a:pt x="1352" y="914"/>
                    <a:pt x="1352" y="914"/>
                  </a:cubicBezTo>
                  <a:cubicBezTo>
                    <a:pt x="1351" y="909"/>
                    <a:pt x="1351" y="909"/>
                    <a:pt x="1351" y="909"/>
                  </a:cubicBezTo>
                  <a:cubicBezTo>
                    <a:pt x="1345" y="903"/>
                    <a:pt x="1345" y="903"/>
                    <a:pt x="1345" y="903"/>
                  </a:cubicBezTo>
                  <a:cubicBezTo>
                    <a:pt x="1340" y="904"/>
                    <a:pt x="1340" y="904"/>
                    <a:pt x="1340" y="904"/>
                  </a:cubicBezTo>
                  <a:cubicBezTo>
                    <a:pt x="1334" y="896"/>
                    <a:pt x="1334" y="896"/>
                    <a:pt x="1334" y="896"/>
                  </a:cubicBezTo>
                  <a:cubicBezTo>
                    <a:pt x="1334" y="896"/>
                    <a:pt x="1328" y="896"/>
                    <a:pt x="1322" y="896"/>
                  </a:cubicBezTo>
                  <a:cubicBezTo>
                    <a:pt x="1316" y="896"/>
                    <a:pt x="1316" y="893"/>
                    <a:pt x="1318" y="888"/>
                  </a:cubicBezTo>
                  <a:cubicBezTo>
                    <a:pt x="1319" y="884"/>
                    <a:pt x="1308" y="892"/>
                    <a:pt x="1314" y="881"/>
                  </a:cubicBezTo>
                  <a:cubicBezTo>
                    <a:pt x="1320" y="871"/>
                    <a:pt x="1307" y="872"/>
                    <a:pt x="1307" y="872"/>
                  </a:cubicBezTo>
                  <a:cubicBezTo>
                    <a:pt x="1300" y="866"/>
                    <a:pt x="1300" y="866"/>
                    <a:pt x="1300" y="866"/>
                  </a:cubicBezTo>
                  <a:cubicBezTo>
                    <a:pt x="1288" y="861"/>
                    <a:pt x="1288" y="861"/>
                    <a:pt x="1288" y="861"/>
                  </a:cubicBezTo>
                  <a:cubicBezTo>
                    <a:pt x="1273" y="876"/>
                    <a:pt x="1273" y="876"/>
                    <a:pt x="1273" y="876"/>
                  </a:cubicBezTo>
                  <a:cubicBezTo>
                    <a:pt x="1257" y="888"/>
                    <a:pt x="1257" y="888"/>
                    <a:pt x="1257" y="888"/>
                  </a:cubicBezTo>
                  <a:cubicBezTo>
                    <a:pt x="1257" y="888"/>
                    <a:pt x="1269" y="899"/>
                    <a:pt x="1255" y="899"/>
                  </a:cubicBezTo>
                  <a:cubicBezTo>
                    <a:pt x="1241" y="899"/>
                    <a:pt x="1258" y="913"/>
                    <a:pt x="1258" y="913"/>
                  </a:cubicBezTo>
                  <a:cubicBezTo>
                    <a:pt x="1258" y="925"/>
                    <a:pt x="1258" y="925"/>
                    <a:pt x="1258" y="925"/>
                  </a:cubicBezTo>
                  <a:cubicBezTo>
                    <a:pt x="1247" y="929"/>
                    <a:pt x="1247" y="929"/>
                    <a:pt x="1247" y="929"/>
                  </a:cubicBezTo>
                  <a:cubicBezTo>
                    <a:pt x="1231" y="948"/>
                    <a:pt x="1231" y="948"/>
                    <a:pt x="1231" y="948"/>
                  </a:cubicBezTo>
                  <a:cubicBezTo>
                    <a:pt x="1226" y="958"/>
                    <a:pt x="1226" y="958"/>
                    <a:pt x="1226" y="958"/>
                  </a:cubicBezTo>
                  <a:cubicBezTo>
                    <a:pt x="1222" y="959"/>
                    <a:pt x="1222" y="959"/>
                    <a:pt x="1222" y="959"/>
                  </a:cubicBezTo>
                  <a:cubicBezTo>
                    <a:pt x="1222" y="952"/>
                    <a:pt x="1222" y="952"/>
                    <a:pt x="1222" y="952"/>
                  </a:cubicBezTo>
                  <a:cubicBezTo>
                    <a:pt x="1212" y="932"/>
                    <a:pt x="1212" y="932"/>
                    <a:pt x="1212" y="932"/>
                  </a:cubicBezTo>
                  <a:cubicBezTo>
                    <a:pt x="1158" y="898"/>
                    <a:pt x="1158" y="898"/>
                    <a:pt x="1158" y="898"/>
                  </a:cubicBezTo>
                  <a:cubicBezTo>
                    <a:pt x="1152" y="886"/>
                    <a:pt x="1152" y="886"/>
                    <a:pt x="1152" y="886"/>
                  </a:cubicBezTo>
                  <a:cubicBezTo>
                    <a:pt x="1136" y="883"/>
                    <a:pt x="1136" y="883"/>
                    <a:pt x="1136" y="883"/>
                  </a:cubicBezTo>
                  <a:cubicBezTo>
                    <a:pt x="1128" y="877"/>
                    <a:pt x="1128" y="877"/>
                    <a:pt x="1128" y="877"/>
                  </a:cubicBezTo>
                  <a:cubicBezTo>
                    <a:pt x="1129" y="855"/>
                    <a:pt x="1129" y="855"/>
                    <a:pt x="1129" y="855"/>
                  </a:cubicBezTo>
                  <a:cubicBezTo>
                    <a:pt x="1103" y="861"/>
                    <a:pt x="1103" y="861"/>
                    <a:pt x="1103" y="861"/>
                  </a:cubicBezTo>
                  <a:cubicBezTo>
                    <a:pt x="1095" y="876"/>
                    <a:pt x="1095" y="876"/>
                    <a:pt x="1095" y="876"/>
                  </a:cubicBezTo>
                  <a:cubicBezTo>
                    <a:pt x="1074" y="871"/>
                    <a:pt x="1074" y="871"/>
                    <a:pt x="1074" y="871"/>
                  </a:cubicBezTo>
                  <a:cubicBezTo>
                    <a:pt x="1071" y="879"/>
                    <a:pt x="1071" y="879"/>
                    <a:pt x="1071" y="879"/>
                  </a:cubicBezTo>
                  <a:cubicBezTo>
                    <a:pt x="1051" y="876"/>
                    <a:pt x="1051" y="876"/>
                    <a:pt x="1051" y="876"/>
                  </a:cubicBezTo>
                  <a:cubicBezTo>
                    <a:pt x="888" y="97"/>
                    <a:pt x="888" y="97"/>
                    <a:pt x="888" y="97"/>
                  </a:cubicBezTo>
                  <a:cubicBezTo>
                    <a:pt x="865" y="86"/>
                    <a:pt x="842" y="70"/>
                    <a:pt x="814" y="74"/>
                  </a:cubicBezTo>
                  <a:cubicBezTo>
                    <a:pt x="801" y="75"/>
                    <a:pt x="790" y="77"/>
                    <a:pt x="778" y="83"/>
                  </a:cubicBezTo>
                  <a:cubicBezTo>
                    <a:pt x="762" y="91"/>
                    <a:pt x="760" y="90"/>
                    <a:pt x="744" y="83"/>
                  </a:cubicBezTo>
                  <a:cubicBezTo>
                    <a:pt x="727" y="77"/>
                    <a:pt x="712" y="80"/>
                    <a:pt x="694" y="82"/>
                  </a:cubicBezTo>
                  <a:cubicBezTo>
                    <a:pt x="676" y="85"/>
                    <a:pt x="676" y="76"/>
                    <a:pt x="661" y="68"/>
                  </a:cubicBezTo>
                  <a:cubicBezTo>
                    <a:pt x="650" y="62"/>
                    <a:pt x="635" y="62"/>
                    <a:pt x="623" y="64"/>
                  </a:cubicBezTo>
                  <a:cubicBezTo>
                    <a:pt x="611" y="65"/>
                    <a:pt x="601" y="62"/>
                    <a:pt x="589" y="64"/>
                  </a:cubicBezTo>
                  <a:cubicBezTo>
                    <a:pt x="584" y="64"/>
                    <a:pt x="554" y="73"/>
                    <a:pt x="560" y="59"/>
                  </a:cubicBezTo>
                  <a:cubicBezTo>
                    <a:pt x="557" y="60"/>
                    <a:pt x="553" y="60"/>
                    <a:pt x="550" y="60"/>
                  </a:cubicBezTo>
                  <a:cubicBezTo>
                    <a:pt x="543" y="43"/>
                    <a:pt x="553" y="32"/>
                    <a:pt x="529" y="31"/>
                  </a:cubicBezTo>
                  <a:cubicBezTo>
                    <a:pt x="516" y="31"/>
                    <a:pt x="497" y="42"/>
                    <a:pt x="486" y="34"/>
                  </a:cubicBezTo>
                  <a:cubicBezTo>
                    <a:pt x="481" y="30"/>
                    <a:pt x="484" y="21"/>
                    <a:pt x="476" y="19"/>
                  </a:cubicBezTo>
                  <a:cubicBezTo>
                    <a:pt x="462" y="15"/>
                    <a:pt x="466" y="30"/>
                    <a:pt x="459" y="36"/>
                  </a:cubicBezTo>
                  <a:cubicBezTo>
                    <a:pt x="455" y="41"/>
                    <a:pt x="441" y="42"/>
                    <a:pt x="436" y="34"/>
                  </a:cubicBezTo>
                  <a:cubicBezTo>
                    <a:pt x="430" y="23"/>
                    <a:pt x="449" y="19"/>
                    <a:pt x="455" y="14"/>
                  </a:cubicBezTo>
                  <a:cubicBezTo>
                    <a:pt x="452" y="8"/>
                    <a:pt x="444" y="6"/>
                    <a:pt x="439" y="4"/>
                  </a:cubicBezTo>
                  <a:cubicBezTo>
                    <a:pt x="429" y="0"/>
                    <a:pt x="428" y="0"/>
                    <a:pt x="421" y="7"/>
                  </a:cubicBezTo>
                  <a:cubicBezTo>
                    <a:pt x="411" y="19"/>
                    <a:pt x="404" y="36"/>
                    <a:pt x="389" y="43"/>
                  </a:cubicBezTo>
                  <a:cubicBezTo>
                    <a:pt x="372" y="52"/>
                    <a:pt x="366" y="41"/>
                    <a:pt x="351" y="36"/>
                  </a:cubicBezTo>
                  <a:cubicBezTo>
                    <a:pt x="338" y="32"/>
                    <a:pt x="332" y="46"/>
                    <a:pt x="323" y="56"/>
                  </a:cubicBezTo>
                  <a:cubicBezTo>
                    <a:pt x="313" y="64"/>
                    <a:pt x="302" y="69"/>
                    <a:pt x="291" y="75"/>
                  </a:cubicBezTo>
                  <a:cubicBezTo>
                    <a:pt x="284" y="79"/>
                    <a:pt x="281" y="82"/>
                    <a:pt x="274" y="80"/>
                  </a:cubicBezTo>
                  <a:cubicBezTo>
                    <a:pt x="265" y="77"/>
                    <a:pt x="270" y="70"/>
                    <a:pt x="262" y="77"/>
                  </a:cubicBezTo>
                  <a:cubicBezTo>
                    <a:pt x="254" y="84"/>
                    <a:pt x="244" y="100"/>
                    <a:pt x="237" y="108"/>
                  </a:cubicBezTo>
                  <a:cubicBezTo>
                    <a:pt x="228" y="120"/>
                    <a:pt x="229" y="133"/>
                    <a:pt x="223" y="145"/>
                  </a:cubicBezTo>
                  <a:cubicBezTo>
                    <a:pt x="211" y="168"/>
                    <a:pt x="182" y="188"/>
                    <a:pt x="155" y="181"/>
                  </a:cubicBezTo>
                  <a:cubicBezTo>
                    <a:pt x="147" y="180"/>
                    <a:pt x="136" y="170"/>
                    <a:pt x="128" y="174"/>
                  </a:cubicBezTo>
                  <a:cubicBezTo>
                    <a:pt x="122" y="176"/>
                    <a:pt x="122" y="183"/>
                    <a:pt x="121" y="188"/>
                  </a:cubicBezTo>
                  <a:cubicBezTo>
                    <a:pt x="118" y="195"/>
                    <a:pt x="116" y="199"/>
                    <a:pt x="112" y="206"/>
                  </a:cubicBezTo>
                  <a:cubicBezTo>
                    <a:pt x="106" y="214"/>
                    <a:pt x="106" y="214"/>
                    <a:pt x="117" y="223"/>
                  </a:cubicBezTo>
                  <a:cubicBezTo>
                    <a:pt x="125" y="229"/>
                    <a:pt x="134" y="232"/>
                    <a:pt x="140" y="240"/>
                  </a:cubicBezTo>
                  <a:cubicBezTo>
                    <a:pt x="154" y="257"/>
                    <a:pt x="171" y="275"/>
                    <a:pt x="176" y="296"/>
                  </a:cubicBezTo>
                  <a:cubicBezTo>
                    <a:pt x="181" y="313"/>
                    <a:pt x="194" y="346"/>
                    <a:pt x="214" y="344"/>
                  </a:cubicBezTo>
                  <a:cubicBezTo>
                    <a:pt x="221" y="343"/>
                    <a:pt x="242" y="343"/>
                    <a:pt x="246" y="350"/>
                  </a:cubicBezTo>
                  <a:cubicBezTo>
                    <a:pt x="250" y="357"/>
                    <a:pt x="242" y="361"/>
                    <a:pt x="242" y="367"/>
                  </a:cubicBezTo>
                  <a:cubicBezTo>
                    <a:pt x="241" y="380"/>
                    <a:pt x="250" y="381"/>
                    <a:pt x="259" y="380"/>
                  </a:cubicBezTo>
                  <a:cubicBezTo>
                    <a:pt x="273" y="378"/>
                    <a:pt x="289" y="379"/>
                    <a:pt x="301" y="390"/>
                  </a:cubicBezTo>
                  <a:cubicBezTo>
                    <a:pt x="320" y="411"/>
                    <a:pt x="283" y="404"/>
                    <a:pt x="272" y="401"/>
                  </a:cubicBezTo>
                  <a:cubicBezTo>
                    <a:pt x="266" y="399"/>
                    <a:pt x="260" y="394"/>
                    <a:pt x="255" y="400"/>
                  </a:cubicBezTo>
                  <a:cubicBezTo>
                    <a:pt x="249" y="406"/>
                    <a:pt x="257" y="411"/>
                    <a:pt x="255" y="417"/>
                  </a:cubicBezTo>
                  <a:cubicBezTo>
                    <a:pt x="252" y="424"/>
                    <a:pt x="219" y="424"/>
                    <a:pt x="211" y="425"/>
                  </a:cubicBezTo>
                  <a:cubicBezTo>
                    <a:pt x="196" y="426"/>
                    <a:pt x="165" y="419"/>
                    <a:pt x="161" y="401"/>
                  </a:cubicBezTo>
                  <a:cubicBezTo>
                    <a:pt x="159" y="388"/>
                    <a:pt x="181" y="372"/>
                    <a:pt x="156" y="369"/>
                  </a:cubicBezTo>
                  <a:cubicBezTo>
                    <a:pt x="129" y="366"/>
                    <a:pt x="99" y="394"/>
                    <a:pt x="74" y="403"/>
                  </a:cubicBezTo>
                  <a:cubicBezTo>
                    <a:pt x="60" y="408"/>
                    <a:pt x="0" y="427"/>
                    <a:pt x="26" y="445"/>
                  </a:cubicBezTo>
                  <a:cubicBezTo>
                    <a:pt x="35" y="451"/>
                    <a:pt x="57" y="457"/>
                    <a:pt x="63" y="467"/>
                  </a:cubicBezTo>
                  <a:cubicBezTo>
                    <a:pt x="68" y="476"/>
                    <a:pt x="60" y="481"/>
                    <a:pt x="51" y="478"/>
                  </a:cubicBezTo>
                  <a:cubicBezTo>
                    <a:pt x="50" y="485"/>
                    <a:pt x="53" y="489"/>
                    <a:pt x="55" y="495"/>
                  </a:cubicBezTo>
                  <a:cubicBezTo>
                    <a:pt x="58" y="502"/>
                    <a:pt x="58" y="507"/>
                    <a:pt x="59" y="514"/>
                  </a:cubicBezTo>
                  <a:cubicBezTo>
                    <a:pt x="63" y="530"/>
                    <a:pt x="80" y="539"/>
                    <a:pt x="94" y="543"/>
                  </a:cubicBezTo>
                  <a:cubicBezTo>
                    <a:pt x="110" y="547"/>
                    <a:pt x="124" y="539"/>
                    <a:pt x="140" y="544"/>
                  </a:cubicBezTo>
                  <a:cubicBezTo>
                    <a:pt x="151" y="548"/>
                    <a:pt x="159" y="557"/>
                    <a:pt x="169" y="560"/>
                  </a:cubicBezTo>
                  <a:cubicBezTo>
                    <a:pt x="173" y="545"/>
                    <a:pt x="179" y="552"/>
                    <a:pt x="185" y="560"/>
                  </a:cubicBezTo>
                  <a:cubicBezTo>
                    <a:pt x="190" y="565"/>
                    <a:pt x="187" y="572"/>
                    <a:pt x="197" y="563"/>
                  </a:cubicBezTo>
                  <a:cubicBezTo>
                    <a:pt x="202" y="558"/>
                    <a:pt x="198" y="548"/>
                    <a:pt x="203" y="543"/>
                  </a:cubicBezTo>
                  <a:cubicBezTo>
                    <a:pt x="207" y="539"/>
                    <a:pt x="237" y="532"/>
                    <a:pt x="241" y="532"/>
                  </a:cubicBezTo>
                  <a:cubicBezTo>
                    <a:pt x="246" y="534"/>
                    <a:pt x="254" y="551"/>
                    <a:pt x="250" y="556"/>
                  </a:cubicBezTo>
                  <a:cubicBezTo>
                    <a:pt x="243" y="565"/>
                    <a:pt x="235" y="543"/>
                    <a:pt x="230" y="561"/>
                  </a:cubicBezTo>
                  <a:cubicBezTo>
                    <a:pt x="227" y="573"/>
                    <a:pt x="244" y="582"/>
                    <a:pt x="247" y="594"/>
                  </a:cubicBezTo>
                  <a:cubicBezTo>
                    <a:pt x="250" y="607"/>
                    <a:pt x="249" y="627"/>
                    <a:pt x="240" y="637"/>
                  </a:cubicBezTo>
                  <a:cubicBezTo>
                    <a:pt x="232" y="647"/>
                    <a:pt x="217" y="651"/>
                    <a:pt x="205" y="647"/>
                  </a:cubicBezTo>
                  <a:cubicBezTo>
                    <a:pt x="198" y="645"/>
                    <a:pt x="196" y="640"/>
                    <a:pt x="188" y="643"/>
                  </a:cubicBezTo>
                  <a:cubicBezTo>
                    <a:pt x="182" y="645"/>
                    <a:pt x="179" y="655"/>
                    <a:pt x="174" y="659"/>
                  </a:cubicBezTo>
                  <a:cubicBezTo>
                    <a:pt x="162" y="668"/>
                    <a:pt x="153" y="675"/>
                    <a:pt x="139" y="667"/>
                  </a:cubicBezTo>
                  <a:cubicBezTo>
                    <a:pt x="127" y="660"/>
                    <a:pt x="119" y="651"/>
                    <a:pt x="103" y="658"/>
                  </a:cubicBezTo>
                  <a:cubicBezTo>
                    <a:pt x="85" y="667"/>
                    <a:pt x="84" y="685"/>
                    <a:pt x="82" y="702"/>
                  </a:cubicBezTo>
                  <a:cubicBezTo>
                    <a:pt x="81" y="712"/>
                    <a:pt x="82" y="711"/>
                    <a:pt x="75" y="715"/>
                  </a:cubicBezTo>
                  <a:cubicBezTo>
                    <a:pt x="72" y="716"/>
                    <a:pt x="68" y="714"/>
                    <a:pt x="64" y="716"/>
                  </a:cubicBezTo>
                  <a:cubicBezTo>
                    <a:pt x="60" y="718"/>
                    <a:pt x="58" y="723"/>
                    <a:pt x="56" y="727"/>
                  </a:cubicBezTo>
                  <a:cubicBezTo>
                    <a:pt x="51" y="732"/>
                    <a:pt x="47" y="737"/>
                    <a:pt x="44" y="743"/>
                  </a:cubicBezTo>
                  <a:cubicBezTo>
                    <a:pt x="41" y="750"/>
                    <a:pt x="45" y="760"/>
                    <a:pt x="39" y="765"/>
                  </a:cubicBezTo>
                  <a:cubicBezTo>
                    <a:pt x="34" y="769"/>
                    <a:pt x="30" y="764"/>
                    <a:pt x="26" y="769"/>
                  </a:cubicBezTo>
                  <a:cubicBezTo>
                    <a:pt x="22" y="776"/>
                    <a:pt x="28" y="779"/>
                    <a:pt x="29" y="786"/>
                  </a:cubicBezTo>
                  <a:cubicBezTo>
                    <a:pt x="30" y="791"/>
                    <a:pt x="27" y="794"/>
                    <a:pt x="27" y="799"/>
                  </a:cubicBezTo>
                  <a:cubicBezTo>
                    <a:pt x="27" y="809"/>
                    <a:pt x="32" y="807"/>
                    <a:pt x="35" y="814"/>
                  </a:cubicBezTo>
                  <a:cubicBezTo>
                    <a:pt x="37" y="817"/>
                    <a:pt x="36" y="826"/>
                    <a:pt x="38" y="829"/>
                  </a:cubicBezTo>
                  <a:cubicBezTo>
                    <a:pt x="42" y="832"/>
                    <a:pt x="47" y="827"/>
                    <a:pt x="51" y="831"/>
                  </a:cubicBezTo>
                  <a:cubicBezTo>
                    <a:pt x="52" y="832"/>
                    <a:pt x="55" y="842"/>
                    <a:pt x="57" y="845"/>
                  </a:cubicBezTo>
                  <a:cubicBezTo>
                    <a:pt x="62" y="851"/>
                    <a:pt x="68" y="848"/>
                    <a:pt x="58" y="856"/>
                  </a:cubicBezTo>
                  <a:cubicBezTo>
                    <a:pt x="50" y="863"/>
                    <a:pt x="29" y="871"/>
                    <a:pt x="41" y="885"/>
                  </a:cubicBezTo>
                  <a:cubicBezTo>
                    <a:pt x="43" y="887"/>
                    <a:pt x="48" y="884"/>
                    <a:pt x="50" y="887"/>
                  </a:cubicBezTo>
                  <a:cubicBezTo>
                    <a:pt x="52" y="889"/>
                    <a:pt x="51" y="893"/>
                    <a:pt x="53" y="895"/>
                  </a:cubicBezTo>
                  <a:cubicBezTo>
                    <a:pt x="57" y="903"/>
                    <a:pt x="60" y="902"/>
                    <a:pt x="67" y="908"/>
                  </a:cubicBezTo>
                  <a:cubicBezTo>
                    <a:pt x="77" y="916"/>
                    <a:pt x="73" y="928"/>
                    <a:pt x="80" y="938"/>
                  </a:cubicBezTo>
                  <a:cubicBezTo>
                    <a:pt x="89" y="952"/>
                    <a:pt x="112" y="958"/>
                    <a:pt x="126" y="949"/>
                  </a:cubicBezTo>
                  <a:cubicBezTo>
                    <a:pt x="138" y="941"/>
                    <a:pt x="141" y="916"/>
                    <a:pt x="157" y="930"/>
                  </a:cubicBezTo>
                  <a:cubicBezTo>
                    <a:pt x="167" y="938"/>
                    <a:pt x="176" y="966"/>
                    <a:pt x="172" y="978"/>
                  </a:cubicBezTo>
                  <a:cubicBezTo>
                    <a:pt x="169" y="990"/>
                    <a:pt x="149" y="997"/>
                    <a:pt x="161" y="1012"/>
                  </a:cubicBezTo>
                  <a:cubicBezTo>
                    <a:pt x="171" y="1025"/>
                    <a:pt x="179" y="1018"/>
                    <a:pt x="167" y="1035"/>
                  </a:cubicBezTo>
                  <a:cubicBezTo>
                    <a:pt x="162" y="1043"/>
                    <a:pt x="158" y="1058"/>
                    <a:pt x="172" y="1059"/>
                  </a:cubicBezTo>
                  <a:cubicBezTo>
                    <a:pt x="183" y="1060"/>
                    <a:pt x="198" y="1048"/>
                    <a:pt x="207" y="1042"/>
                  </a:cubicBezTo>
                  <a:cubicBezTo>
                    <a:pt x="212" y="1039"/>
                    <a:pt x="221" y="1031"/>
                    <a:pt x="227" y="1033"/>
                  </a:cubicBezTo>
                  <a:cubicBezTo>
                    <a:pt x="236" y="1035"/>
                    <a:pt x="232" y="1043"/>
                    <a:pt x="238" y="1048"/>
                  </a:cubicBezTo>
                  <a:cubicBezTo>
                    <a:pt x="246" y="1055"/>
                    <a:pt x="248" y="1046"/>
                    <a:pt x="256" y="1048"/>
                  </a:cubicBezTo>
                  <a:cubicBezTo>
                    <a:pt x="267" y="1050"/>
                    <a:pt x="274" y="1072"/>
                    <a:pt x="281" y="1080"/>
                  </a:cubicBezTo>
                  <a:cubicBezTo>
                    <a:pt x="285" y="1085"/>
                    <a:pt x="287" y="1092"/>
                    <a:pt x="294" y="1086"/>
                  </a:cubicBezTo>
                  <a:cubicBezTo>
                    <a:pt x="301" y="1080"/>
                    <a:pt x="293" y="1066"/>
                    <a:pt x="295" y="1059"/>
                  </a:cubicBezTo>
                  <a:cubicBezTo>
                    <a:pt x="297" y="1054"/>
                    <a:pt x="304" y="1042"/>
                    <a:pt x="310" y="1047"/>
                  </a:cubicBezTo>
                  <a:cubicBezTo>
                    <a:pt x="315" y="1051"/>
                    <a:pt x="307" y="1059"/>
                    <a:pt x="315" y="1065"/>
                  </a:cubicBezTo>
                  <a:cubicBezTo>
                    <a:pt x="327" y="1075"/>
                    <a:pt x="344" y="1057"/>
                    <a:pt x="356" y="1055"/>
                  </a:cubicBezTo>
                  <a:cubicBezTo>
                    <a:pt x="378" y="1050"/>
                    <a:pt x="370" y="1070"/>
                    <a:pt x="359" y="1079"/>
                  </a:cubicBezTo>
                  <a:cubicBezTo>
                    <a:pt x="345" y="1091"/>
                    <a:pt x="349" y="1107"/>
                    <a:pt x="347" y="1120"/>
                  </a:cubicBezTo>
                  <a:cubicBezTo>
                    <a:pt x="346" y="1126"/>
                    <a:pt x="339" y="1146"/>
                    <a:pt x="337" y="1152"/>
                  </a:cubicBezTo>
                  <a:cubicBezTo>
                    <a:pt x="333" y="1166"/>
                    <a:pt x="330" y="1174"/>
                    <a:pt x="319" y="1184"/>
                  </a:cubicBezTo>
                  <a:cubicBezTo>
                    <a:pt x="309" y="1194"/>
                    <a:pt x="297" y="1205"/>
                    <a:pt x="291" y="1218"/>
                  </a:cubicBezTo>
                  <a:cubicBezTo>
                    <a:pt x="289" y="1223"/>
                    <a:pt x="291" y="1228"/>
                    <a:pt x="286" y="1232"/>
                  </a:cubicBezTo>
                  <a:cubicBezTo>
                    <a:pt x="279" y="1236"/>
                    <a:pt x="276" y="1230"/>
                    <a:pt x="270" y="1231"/>
                  </a:cubicBezTo>
                  <a:cubicBezTo>
                    <a:pt x="258" y="1232"/>
                    <a:pt x="236" y="1245"/>
                    <a:pt x="226" y="1252"/>
                  </a:cubicBezTo>
                  <a:cubicBezTo>
                    <a:pt x="216" y="1260"/>
                    <a:pt x="203" y="1266"/>
                    <a:pt x="199" y="1278"/>
                  </a:cubicBezTo>
                  <a:cubicBezTo>
                    <a:pt x="197" y="1287"/>
                    <a:pt x="209" y="1303"/>
                    <a:pt x="202" y="1307"/>
                  </a:cubicBezTo>
                  <a:cubicBezTo>
                    <a:pt x="204" y="1306"/>
                    <a:pt x="188" y="1304"/>
                    <a:pt x="188" y="1304"/>
                  </a:cubicBezTo>
                  <a:cubicBezTo>
                    <a:pt x="179" y="1302"/>
                    <a:pt x="184" y="1302"/>
                    <a:pt x="178" y="1297"/>
                  </a:cubicBezTo>
                  <a:cubicBezTo>
                    <a:pt x="159" y="1279"/>
                    <a:pt x="131" y="1289"/>
                    <a:pt x="114" y="1306"/>
                  </a:cubicBezTo>
                  <a:cubicBezTo>
                    <a:pt x="107" y="1313"/>
                    <a:pt x="104" y="1323"/>
                    <a:pt x="95" y="1330"/>
                  </a:cubicBezTo>
                  <a:cubicBezTo>
                    <a:pt x="88" y="1335"/>
                    <a:pt x="76" y="1340"/>
                    <a:pt x="77" y="1351"/>
                  </a:cubicBezTo>
                  <a:cubicBezTo>
                    <a:pt x="79" y="1372"/>
                    <a:pt x="88" y="1349"/>
                    <a:pt x="92" y="1348"/>
                  </a:cubicBezTo>
                  <a:cubicBezTo>
                    <a:pt x="104" y="1344"/>
                    <a:pt x="104" y="1361"/>
                    <a:pt x="120" y="1349"/>
                  </a:cubicBezTo>
                  <a:cubicBezTo>
                    <a:pt x="129" y="1341"/>
                    <a:pt x="132" y="1323"/>
                    <a:pt x="143" y="1318"/>
                  </a:cubicBezTo>
                  <a:cubicBezTo>
                    <a:pt x="160" y="1311"/>
                    <a:pt x="145" y="1331"/>
                    <a:pt x="151" y="1337"/>
                  </a:cubicBezTo>
                  <a:cubicBezTo>
                    <a:pt x="156" y="1343"/>
                    <a:pt x="172" y="1330"/>
                    <a:pt x="179" y="1329"/>
                  </a:cubicBezTo>
                  <a:cubicBezTo>
                    <a:pt x="185" y="1329"/>
                    <a:pt x="185" y="1333"/>
                    <a:pt x="192" y="1329"/>
                  </a:cubicBezTo>
                  <a:cubicBezTo>
                    <a:pt x="199" y="1326"/>
                    <a:pt x="204" y="1319"/>
                    <a:pt x="210" y="1315"/>
                  </a:cubicBezTo>
                  <a:cubicBezTo>
                    <a:pt x="215" y="1312"/>
                    <a:pt x="222" y="1309"/>
                    <a:pt x="228" y="1310"/>
                  </a:cubicBezTo>
                  <a:cubicBezTo>
                    <a:pt x="241" y="1310"/>
                    <a:pt x="230" y="1311"/>
                    <a:pt x="236" y="1320"/>
                  </a:cubicBezTo>
                  <a:cubicBezTo>
                    <a:pt x="240" y="1325"/>
                    <a:pt x="244" y="1326"/>
                    <a:pt x="248" y="1317"/>
                  </a:cubicBezTo>
                  <a:cubicBezTo>
                    <a:pt x="252" y="1308"/>
                    <a:pt x="245" y="1306"/>
                    <a:pt x="255" y="1301"/>
                  </a:cubicBezTo>
                  <a:cubicBezTo>
                    <a:pt x="261" y="1298"/>
                    <a:pt x="269" y="1300"/>
                    <a:pt x="276" y="1296"/>
                  </a:cubicBezTo>
                  <a:cubicBezTo>
                    <a:pt x="282" y="1292"/>
                    <a:pt x="289" y="1289"/>
                    <a:pt x="295" y="1285"/>
                  </a:cubicBezTo>
                  <a:cubicBezTo>
                    <a:pt x="301" y="1282"/>
                    <a:pt x="306" y="1279"/>
                    <a:pt x="306" y="1272"/>
                  </a:cubicBezTo>
                  <a:cubicBezTo>
                    <a:pt x="306" y="1267"/>
                    <a:pt x="299" y="1263"/>
                    <a:pt x="302" y="1257"/>
                  </a:cubicBezTo>
                  <a:cubicBezTo>
                    <a:pt x="305" y="1252"/>
                    <a:pt x="312" y="1256"/>
                    <a:pt x="316" y="1254"/>
                  </a:cubicBezTo>
                  <a:cubicBezTo>
                    <a:pt x="324" y="1249"/>
                    <a:pt x="323" y="1242"/>
                    <a:pt x="332" y="1240"/>
                  </a:cubicBezTo>
                  <a:cubicBezTo>
                    <a:pt x="338" y="1239"/>
                    <a:pt x="338" y="1248"/>
                    <a:pt x="346" y="1242"/>
                  </a:cubicBezTo>
                  <a:cubicBezTo>
                    <a:pt x="352" y="1238"/>
                    <a:pt x="347" y="1229"/>
                    <a:pt x="353" y="1225"/>
                  </a:cubicBezTo>
                  <a:cubicBezTo>
                    <a:pt x="357" y="1222"/>
                    <a:pt x="369" y="1224"/>
                    <a:pt x="375" y="1221"/>
                  </a:cubicBezTo>
                  <a:cubicBezTo>
                    <a:pt x="383" y="1216"/>
                    <a:pt x="388" y="1213"/>
                    <a:pt x="393" y="1205"/>
                  </a:cubicBezTo>
                  <a:cubicBezTo>
                    <a:pt x="396" y="1200"/>
                    <a:pt x="395" y="1192"/>
                    <a:pt x="399" y="1187"/>
                  </a:cubicBezTo>
                  <a:cubicBezTo>
                    <a:pt x="403" y="1180"/>
                    <a:pt x="406" y="1182"/>
                    <a:pt x="414" y="1179"/>
                  </a:cubicBezTo>
                  <a:cubicBezTo>
                    <a:pt x="422" y="1175"/>
                    <a:pt x="426" y="1170"/>
                    <a:pt x="429" y="1162"/>
                  </a:cubicBezTo>
                  <a:cubicBezTo>
                    <a:pt x="432" y="1155"/>
                    <a:pt x="430" y="1150"/>
                    <a:pt x="438" y="1148"/>
                  </a:cubicBezTo>
                  <a:cubicBezTo>
                    <a:pt x="443" y="1147"/>
                    <a:pt x="444" y="1154"/>
                    <a:pt x="450" y="1149"/>
                  </a:cubicBezTo>
                  <a:cubicBezTo>
                    <a:pt x="456" y="1145"/>
                    <a:pt x="451" y="1137"/>
                    <a:pt x="458" y="1133"/>
                  </a:cubicBezTo>
                  <a:cubicBezTo>
                    <a:pt x="462" y="1130"/>
                    <a:pt x="471" y="1132"/>
                    <a:pt x="477" y="1131"/>
                  </a:cubicBezTo>
                  <a:cubicBezTo>
                    <a:pt x="482" y="1129"/>
                    <a:pt x="491" y="1124"/>
                    <a:pt x="495" y="1119"/>
                  </a:cubicBezTo>
                  <a:cubicBezTo>
                    <a:pt x="497" y="1115"/>
                    <a:pt x="496" y="1107"/>
                    <a:pt x="498" y="1104"/>
                  </a:cubicBezTo>
                  <a:cubicBezTo>
                    <a:pt x="501" y="1099"/>
                    <a:pt x="506" y="1097"/>
                    <a:pt x="509" y="1092"/>
                  </a:cubicBezTo>
                  <a:cubicBezTo>
                    <a:pt x="512" y="1088"/>
                    <a:pt x="510" y="1083"/>
                    <a:pt x="514" y="1079"/>
                  </a:cubicBezTo>
                  <a:cubicBezTo>
                    <a:pt x="518" y="1075"/>
                    <a:pt x="524" y="1076"/>
                    <a:pt x="529" y="1072"/>
                  </a:cubicBezTo>
                  <a:cubicBezTo>
                    <a:pt x="542" y="1061"/>
                    <a:pt x="535" y="1041"/>
                    <a:pt x="520" y="1036"/>
                  </a:cubicBezTo>
                  <a:cubicBezTo>
                    <a:pt x="510" y="1033"/>
                    <a:pt x="497" y="1041"/>
                    <a:pt x="499" y="1024"/>
                  </a:cubicBezTo>
                  <a:cubicBezTo>
                    <a:pt x="501" y="1011"/>
                    <a:pt x="514" y="1013"/>
                    <a:pt x="520" y="1005"/>
                  </a:cubicBezTo>
                  <a:cubicBezTo>
                    <a:pt x="523" y="1000"/>
                    <a:pt x="519" y="988"/>
                    <a:pt x="523" y="984"/>
                  </a:cubicBezTo>
                  <a:cubicBezTo>
                    <a:pt x="531" y="978"/>
                    <a:pt x="528" y="989"/>
                    <a:pt x="532" y="991"/>
                  </a:cubicBezTo>
                  <a:cubicBezTo>
                    <a:pt x="537" y="995"/>
                    <a:pt x="544" y="993"/>
                    <a:pt x="547" y="988"/>
                  </a:cubicBezTo>
                  <a:cubicBezTo>
                    <a:pt x="552" y="980"/>
                    <a:pt x="545" y="978"/>
                    <a:pt x="542" y="972"/>
                  </a:cubicBezTo>
                  <a:cubicBezTo>
                    <a:pt x="536" y="962"/>
                    <a:pt x="532" y="948"/>
                    <a:pt x="539" y="938"/>
                  </a:cubicBezTo>
                  <a:cubicBezTo>
                    <a:pt x="550" y="923"/>
                    <a:pt x="555" y="937"/>
                    <a:pt x="567" y="937"/>
                  </a:cubicBezTo>
                  <a:cubicBezTo>
                    <a:pt x="580" y="936"/>
                    <a:pt x="578" y="910"/>
                    <a:pt x="588" y="902"/>
                  </a:cubicBezTo>
                  <a:cubicBezTo>
                    <a:pt x="591" y="899"/>
                    <a:pt x="596" y="899"/>
                    <a:pt x="599" y="895"/>
                  </a:cubicBezTo>
                  <a:cubicBezTo>
                    <a:pt x="603" y="890"/>
                    <a:pt x="599" y="885"/>
                    <a:pt x="601" y="881"/>
                  </a:cubicBezTo>
                  <a:cubicBezTo>
                    <a:pt x="604" y="875"/>
                    <a:pt x="611" y="874"/>
                    <a:pt x="615" y="871"/>
                  </a:cubicBezTo>
                  <a:cubicBezTo>
                    <a:pt x="621" y="868"/>
                    <a:pt x="625" y="863"/>
                    <a:pt x="629" y="858"/>
                  </a:cubicBezTo>
                  <a:cubicBezTo>
                    <a:pt x="632" y="854"/>
                    <a:pt x="632" y="849"/>
                    <a:pt x="638" y="846"/>
                  </a:cubicBezTo>
                  <a:cubicBezTo>
                    <a:pt x="643" y="845"/>
                    <a:pt x="650" y="847"/>
                    <a:pt x="655" y="845"/>
                  </a:cubicBezTo>
                  <a:cubicBezTo>
                    <a:pt x="662" y="843"/>
                    <a:pt x="678" y="823"/>
                    <a:pt x="686" y="829"/>
                  </a:cubicBezTo>
                  <a:cubicBezTo>
                    <a:pt x="692" y="835"/>
                    <a:pt x="680" y="838"/>
                    <a:pt x="677" y="842"/>
                  </a:cubicBezTo>
                  <a:cubicBezTo>
                    <a:pt x="672" y="849"/>
                    <a:pt x="674" y="850"/>
                    <a:pt x="676" y="856"/>
                  </a:cubicBezTo>
                  <a:cubicBezTo>
                    <a:pt x="677" y="862"/>
                    <a:pt x="681" y="861"/>
                    <a:pt x="679" y="868"/>
                  </a:cubicBezTo>
                  <a:cubicBezTo>
                    <a:pt x="677" y="872"/>
                    <a:pt x="671" y="876"/>
                    <a:pt x="667" y="876"/>
                  </a:cubicBezTo>
                  <a:cubicBezTo>
                    <a:pt x="660" y="875"/>
                    <a:pt x="660" y="868"/>
                    <a:pt x="652" y="870"/>
                  </a:cubicBezTo>
                  <a:cubicBezTo>
                    <a:pt x="643" y="872"/>
                    <a:pt x="637" y="881"/>
                    <a:pt x="631" y="886"/>
                  </a:cubicBezTo>
                  <a:cubicBezTo>
                    <a:pt x="627" y="889"/>
                    <a:pt x="617" y="894"/>
                    <a:pt x="615" y="898"/>
                  </a:cubicBezTo>
                  <a:cubicBezTo>
                    <a:pt x="612" y="905"/>
                    <a:pt x="618" y="912"/>
                    <a:pt x="619" y="919"/>
                  </a:cubicBezTo>
                  <a:cubicBezTo>
                    <a:pt x="620" y="937"/>
                    <a:pt x="601" y="953"/>
                    <a:pt x="601" y="970"/>
                  </a:cubicBezTo>
                  <a:cubicBezTo>
                    <a:pt x="601" y="992"/>
                    <a:pt x="622" y="975"/>
                    <a:pt x="632" y="976"/>
                  </a:cubicBezTo>
                  <a:cubicBezTo>
                    <a:pt x="640" y="996"/>
                    <a:pt x="614" y="998"/>
                    <a:pt x="604" y="1007"/>
                  </a:cubicBezTo>
                  <a:cubicBezTo>
                    <a:pt x="592" y="1017"/>
                    <a:pt x="595" y="1036"/>
                    <a:pt x="613" y="1026"/>
                  </a:cubicBezTo>
                  <a:cubicBezTo>
                    <a:pt x="619" y="1022"/>
                    <a:pt x="622" y="1018"/>
                    <a:pt x="630" y="1018"/>
                  </a:cubicBezTo>
                  <a:cubicBezTo>
                    <a:pt x="638" y="1017"/>
                    <a:pt x="641" y="1022"/>
                    <a:pt x="650" y="1015"/>
                  </a:cubicBezTo>
                  <a:cubicBezTo>
                    <a:pt x="656" y="1009"/>
                    <a:pt x="656" y="1003"/>
                    <a:pt x="660" y="997"/>
                  </a:cubicBezTo>
                  <a:cubicBezTo>
                    <a:pt x="662" y="993"/>
                    <a:pt x="665" y="990"/>
                    <a:pt x="669" y="988"/>
                  </a:cubicBezTo>
                  <a:cubicBezTo>
                    <a:pt x="671" y="987"/>
                    <a:pt x="676" y="988"/>
                    <a:pt x="675" y="989"/>
                  </a:cubicBezTo>
                  <a:cubicBezTo>
                    <a:pt x="688" y="982"/>
                    <a:pt x="688" y="964"/>
                    <a:pt x="697" y="954"/>
                  </a:cubicBezTo>
                  <a:cubicBezTo>
                    <a:pt x="706" y="943"/>
                    <a:pt x="716" y="951"/>
                    <a:pt x="727" y="951"/>
                  </a:cubicBezTo>
                  <a:cubicBezTo>
                    <a:pt x="743" y="952"/>
                    <a:pt x="748" y="947"/>
                    <a:pt x="755" y="932"/>
                  </a:cubicBezTo>
                  <a:cubicBezTo>
                    <a:pt x="758" y="924"/>
                    <a:pt x="766" y="912"/>
                    <a:pt x="761" y="903"/>
                  </a:cubicBezTo>
                  <a:cubicBezTo>
                    <a:pt x="757" y="896"/>
                    <a:pt x="751" y="896"/>
                    <a:pt x="746" y="903"/>
                  </a:cubicBezTo>
                  <a:cubicBezTo>
                    <a:pt x="740" y="890"/>
                    <a:pt x="742" y="851"/>
                    <a:pt x="763" y="851"/>
                  </a:cubicBezTo>
                  <a:cubicBezTo>
                    <a:pt x="764" y="859"/>
                    <a:pt x="758" y="867"/>
                    <a:pt x="768" y="869"/>
                  </a:cubicBezTo>
                  <a:cubicBezTo>
                    <a:pt x="776" y="871"/>
                    <a:pt x="786" y="860"/>
                    <a:pt x="793" y="859"/>
                  </a:cubicBezTo>
                  <a:cubicBezTo>
                    <a:pt x="793" y="861"/>
                    <a:pt x="795" y="862"/>
                    <a:pt x="795" y="864"/>
                  </a:cubicBezTo>
                  <a:cubicBezTo>
                    <a:pt x="802" y="863"/>
                    <a:pt x="810" y="845"/>
                    <a:pt x="819" y="849"/>
                  </a:cubicBezTo>
                  <a:cubicBezTo>
                    <a:pt x="828" y="855"/>
                    <a:pt x="813" y="862"/>
                    <a:pt x="814" y="868"/>
                  </a:cubicBezTo>
                  <a:cubicBezTo>
                    <a:pt x="815" y="881"/>
                    <a:pt x="830" y="868"/>
                    <a:pt x="836" y="874"/>
                  </a:cubicBezTo>
                  <a:cubicBezTo>
                    <a:pt x="842" y="879"/>
                    <a:pt x="832" y="888"/>
                    <a:pt x="831" y="893"/>
                  </a:cubicBezTo>
                  <a:cubicBezTo>
                    <a:pt x="837" y="896"/>
                    <a:pt x="842" y="893"/>
                    <a:pt x="849" y="895"/>
                  </a:cubicBezTo>
                  <a:cubicBezTo>
                    <a:pt x="856" y="898"/>
                    <a:pt x="867" y="905"/>
                    <a:pt x="873" y="901"/>
                  </a:cubicBezTo>
                  <a:close/>
                </a:path>
              </a:pathLst>
            </a:custGeom>
            <a:grpFill/>
            <a:ln w="14288" cap="rnd">
              <a:solidFill>
                <a:srgbClr val="77A1C3"/>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75" name="Freeform 72">
              <a:extLst>
                <a:ext uri="{FF2B5EF4-FFF2-40B4-BE49-F238E27FC236}">
                  <a16:creationId xmlns:a16="http://schemas.microsoft.com/office/drawing/2014/main" id="{ECFDE886-98E4-3260-6D5C-737BE29DF85D}"/>
                </a:ext>
              </a:extLst>
            </p:cNvPr>
            <p:cNvSpPr>
              <a:spLocks/>
            </p:cNvSpPr>
            <p:nvPr/>
          </p:nvSpPr>
          <p:spPr bwMode="auto">
            <a:xfrm>
              <a:off x="548492" y="5452111"/>
              <a:ext cx="63807" cy="47855"/>
            </a:xfrm>
            <a:custGeom>
              <a:avLst/>
              <a:gdLst>
                <a:gd name="T0" fmla="*/ 6 w 79"/>
                <a:gd name="T1" fmla="*/ 9 h 59"/>
                <a:gd name="T2" fmla="*/ 32 w 79"/>
                <a:gd name="T3" fmla="*/ 11 h 59"/>
                <a:gd name="T4" fmla="*/ 57 w 79"/>
                <a:gd name="T5" fmla="*/ 5 h 59"/>
                <a:gd name="T6" fmla="*/ 73 w 79"/>
                <a:gd name="T7" fmla="*/ 51 h 59"/>
                <a:gd name="T8" fmla="*/ 63 w 79"/>
                <a:gd name="T9" fmla="*/ 49 h 59"/>
                <a:gd name="T10" fmla="*/ 53 w 79"/>
                <a:gd name="T11" fmla="*/ 54 h 59"/>
                <a:gd name="T12" fmla="*/ 38 w 79"/>
                <a:gd name="T13" fmla="*/ 45 h 59"/>
                <a:gd name="T14" fmla="*/ 16 w 79"/>
                <a:gd name="T15" fmla="*/ 31 h 59"/>
                <a:gd name="T16" fmla="*/ 6 w 79"/>
                <a:gd name="T17" fmla="*/ 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59">
                  <a:moveTo>
                    <a:pt x="6" y="9"/>
                  </a:moveTo>
                  <a:cubicBezTo>
                    <a:pt x="12" y="8"/>
                    <a:pt x="23" y="14"/>
                    <a:pt x="32" y="11"/>
                  </a:cubicBezTo>
                  <a:cubicBezTo>
                    <a:pt x="42" y="8"/>
                    <a:pt x="46" y="0"/>
                    <a:pt x="57" y="5"/>
                  </a:cubicBezTo>
                  <a:cubicBezTo>
                    <a:pt x="79" y="13"/>
                    <a:pt x="76" y="49"/>
                    <a:pt x="73" y="51"/>
                  </a:cubicBezTo>
                  <a:cubicBezTo>
                    <a:pt x="71" y="53"/>
                    <a:pt x="65" y="48"/>
                    <a:pt x="63" y="49"/>
                  </a:cubicBezTo>
                  <a:cubicBezTo>
                    <a:pt x="58" y="50"/>
                    <a:pt x="57" y="53"/>
                    <a:pt x="53" y="54"/>
                  </a:cubicBezTo>
                  <a:cubicBezTo>
                    <a:pt x="41" y="59"/>
                    <a:pt x="46" y="53"/>
                    <a:pt x="38" y="45"/>
                  </a:cubicBezTo>
                  <a:cubicBezTo>
                    <a:pt x="32" y="40"/>
                    <a:pt x="23" y="37"/>
                    <a:pt x="16" y="31"/>
                  </a:cubicBezTo>
                  <a:cubicBezTo>
                    <a:pt x="10" y="26"/>
                    <a:pt x="0" y="9"/>
                    <a:pt x="6" y="9"/>
                  </a:cubicBezTo>
                  <a:close/>
                </a:path>
              </a:pathLst>
            </a:custGeom>
            <a:grpFill/>
            <a:ln w="14288" cap="rnd">
              <a:solidFill>
                <a:srgbClr val="77A1C3"/>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76" name="Freeform 73">
              <a:extLst>
                <a:ext uri="{FF2B5EF4-FFF2-40B4-BE49-F238E27FC236}">
                  <a16:creationId xmlns:a16="http://schemas.microsoft.com/office/drawing/2014/main" id="{F72AEA1B-A01B-53C7-81D2-DE44CAA20F68}"/>
                </a:ext>
              </a:extLst>
            </p:cNvPr>
            <p:cNvSpPr>
              <a:spLocks/>
            </p:cNvSpPr>
            <p:nvPr/>
          </p:nvSpPr>
          <p:spPr bwMode="auto">
            <a:xfrm>
              <a:off x="460144" y="5191976"/>
              <a:ext cx="99391" cy="66261"/>
            </a:xfrm>
            <a:custGeom>
              <a:avLst/>
              <a:gdLst>
                <a:gd name="T0" fmla="*/ 29 w 123"/>
                <a:gd name="T1" fmla="*/ 14 h 81"/>
                <a:gd name="T2" fmla="*/ 50 w 123"/>
                <a:gd name="T3" fmla="*/ 21 h 81"/>
                <a:gd name="T4" fmla="*/ 70 w 123"/>
                <a:gd name="T5" fmla="*/ 27 h 81"/>
                <a:gd name="T6" fmla="*/ 88 w 123"/>
                <a:gd name="T7" fmla="*/ 51 h 81"/>
                <a:gd name="T8" fmla="*/ 111 w 123"/>
                <a:gd name="T9" fmla="*/ 58 h 81"/>
                <a:gd name="T10" fmla="*/ 93 w 123"/>
                <a:gd name="T11" fmla="*/ 68 h 81"/>
                <a:gd name="T12" fmla="*/ 78 w 123"/>
                <a:gd name="T13" fmla="*/ 79 h 81"/>
                <a:gd name="T14" fmla="*/ 69 w 123"/>
                <a:gd name="T15" fmla="*/ 69 h 81"/>
                <a:gd name="T16" fmla="*/ 61 w 123"/>
                <a:gd name="T17" fmla="*/ 58 h 81"/>
                <a:gd name="T18" fmla="*/ 54 w 123"/>
                <a:gd name="T19" fmla="*/ 42 h 81"/>
                <a:gd name="T20" fmla="*/ 31 w 123"/>
                <a:gd name="T21" fmla="*/ 31 h 81"/>
                <a:gd name="T22" fmla="*/ 12 w 123"/>
                <a:gd name="T23" fmla="*/ 36 h 81"/>
                <a:gd name="T24" fmla="*/ 4 w 123"/>
                <a:gd name="T25" fmla="*/ 12 h 81"/>
                <a:gd name="T26" fmla="*/ 29 w 123"/>
                <a:gd name="T27" fmla="*/ 1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3" h="81">
                  <a:moveTo>
                    <a:pt x="29" y="14"/>
                  </a:moveTo>
                  <a:cubicBezTo>
                    <a:pt x="36" y="21"/>
                    <a:pt x="41" y="24"/>
                    <a:pt x="50" y="21"/>
                  </a:cubicBezTo>
                  <a:cubicBezTo>
                    <a:pt x="59" y="17"/>
                    <a:pt x="63" y="17"/>
                    <a:pt x="70" y="27"/>
                  </a:cubicBezTo>
                  <a:cubicBezTo>
                    <a:pt x="75" y="35"/>
                    <a:pt x="78" y="46"/>
                    <a:pt x="88" y="51"/>
                  </a:cubicBezTo>
                  <a:cubicBezTo>
                    <a:pt x="96" y="55"/>
                    <a:pt x="106" y="50"/>
                    <a:pt x="111" y="58"/>
                  </a:cubicBezTo>
                  <a:cubicBezTo>
                    <a:pt x="123" y="76"/>
                    <a:pt x="99" y="66"/>
                    <a:pt x="93" y="68"/>
                  </a:cubicBezTo>
                  <a:cubicBezTo>
                    <a:pt x="87" y="69"/>
                    <a:pt x="83" y="77"/>
                    <a:pt x="78" y="79"/>
                  </a:cubicBezTo>
                  <a:cubicBezTo>
                    <a:pt x="69" y="81"/>
                    <a:pt x="71" y="76"/>
                    <a:pt x="69" y="69"/>
                  </a:cubicBezTo>
                  <a:cubicBezTo>
                    <a:pt x="68" y="64"/>
                    <a:pt x="65" y="62"/>
                    <a:pt x="61" y="58"/>
                  </a:cubicBezTo>
                  <a:cubicBezTo>
                    <a:pt x="57" y="53"/>
                    <a:pt x="57" y="47"/>
                    <a:pt x="54" y="42"/>
                  </a:cubicBezTo>
                  <a:cubicBezTo>
                    <a:pt x="50" y="34"/>
                    <a:pt x="40" y="28"/>
                    <a:pt x="31" y="31"/>
                  </a:cubicBezTo>
                  <a:cubicBezTo>
                    <a:pt x="24" y="33"/>
                    <a:pt x="20" y="39"/>
                    <a:pt x="12" y="36"/>
                  </a:cubicBezTo>
                  <a:cubicBezTo>
                    <a:pt x="3" y="32"/>
                    <a:pt x="0" y="20"/>
                    <a:pt x="4" y="12"/>
                  </a:cubicBezTo>
                  <a:cubicBezTo>
                    <a:pt x="10" y="0"/>
                    <a:pt x="23" y="7"/>
                    <a:pt x="29" y="14"/>
                  </a:cubicBezTo>
                  <a:close/>
                </a:path>
              </a:pathLst>
            </a:custGeom>
            <a:grpFill/>
            <a:ln w="14288" cap="rnd">
              <a:solidFill>
                <a:srgbClr val="77A1C3"/>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grpSp>
      <p:grpSp>
        <p:nvGrpSpPr>
          <p:cNvPr id="77" name="Group 76">
            <a:extLst>
              <a:ext uri="{FF2B5EF4-FFF2-40B4-BE49-F238E27FC236}">
                <a16:creationId xmlns:a16="http://schemas.microsoft.com/office/drawing/2014/main" id="{9CC4B13A-7DEB-BFA1-9B67-1F21AFBE67A9}"/>
              </a:ext>
            </a:extLst>
          </p:cNvPr>
          <p:cNvGrpSpPr/>
          <p:nvPr/>
        </p:nvGrpSpPr>
        <p:grpSpPr>
          <a:xfrm>
            <a:off x="5623861" y="4068597"/>
            <a:ext cx="882253" cy="574262"/>
            <a:chOff x="2317905" y="5666846"/>
            <a:chExt cx="882253" cy="574262"/>
          </a:xfrm>
          <a:solidFill>
            <a:schemeClr val="accent3">
              <a:lumMod val="75000"/>
            </a:schemeClr>
          </a:solidFill>
        </p:grpSpPr>
        <p:sp>
          <p:nvSpPr>
            <p:cNvPr id="78" name="Freeform 80">
              <a:extLst>
                <a:ext uri="{FF2B5EF4-FFF2-40B4-BE49-F238E27FC236}">
                  <a16:creationId xmlns:a16="http://schemas.microsoft.com/office/drawing/2014/main" id="{CB69390A-A105-40F2-639D-5EEFB5DBE506}"/>
                </a:ext>
              </a:extLst>
            </p:cNvPr>
            <p:cNvSpPr>
              <a:spLocks/>
            </p:cNvSpPr>
            <p:nvPr/>
          </p:nvSpPr>
          <p:spPr bwMode="auto">
            <a:xfrm>
              <a:off x="2998921" y="5983426"/>
              <a:ext cx="201237" cy="257682"/>
            </a:xfrm>
            <a:custGeom>
              <a:avLst/>
              <a:gdLst>
                <a:gd name="T0" fmla="*/ 130 w 250"/>
                <a:gd name="T1" fmla="*/ 75 h 320"/>
                <a:gd name="T2" fmla="*/ 195 w 250"/>
                <a:gd name="T3" fmla="*/ 122 h 320"/>
                <a:gd name="T4" fmla="*/ 197 w 250"/>
                <a:gd name="T5" fmla="*/ 139 h 320"/>
                <a:gd name="T6" fmla="*/ 209 w 250"/>
                <a:gd name="T7" fmla="*/ 147 h 320"/>
                <a:gd name="T8" fmla="*/ 216 w 250"/>
                <a:gd name="T9" fmla="*/ 161 h 320"/>
                <a:gd name="T10" fmla="*/ 230 w 250"/>
                <a:gd name="T11" fmla="*/ 173 h 320"/>
                <a:gd name="T12" fmla="*/ 247 w 250"/>
                <a:gd name="T13" fmla="*/ 200 h 320"/>
                <a:gd name="T14" fmla="*/ 216 w 250"/>
                <a:gd name="T15" fmla="*/ 231 h 320"/>
                <a:gd name="T16" fmla="*/ 142 w 250"/>
                <a:gd name="T17" fmla="*/ 255 h 320"/>
                <a:gd name="T18" fmla="*/ 110 w 250"/>
                <a:gd name="T19" fmla="*/ 277 h 320"/>
                <a:gd name="T20" fmla="*/ 93 w 250"/>
                <a:gd name="T21" fmla="*/ 306 h 320"/>
                <a:gd name="T22" fmla="*/ 80 w 250"/>
                <a:gd name="T23" fmla="*/ 319 h 320"/>
                <a:gd name="T24" fmla="*/ 66 w 250"/>
                <a:gd name="T25" fmla="*/ 309 h 320"/>
                <a:gd name="T26" fmla="*/ 37 w 250"/>
                <a:gd name="T27" fmla="*/ 289 h 320"/>
                <a:gd name="T28" fmla="*/ 28 w 250"/>
                <a:gd name="T29" fmla="*/ 212 h 320"/>
                <a:gd name="T30" fmla="*/ 15 w 250"/>
                <a:gd name="T31" fmla="*/ 177 h 320"/>
                <a:gd name="T32" fmla="*/ 0 w 250"/>
                <a:gd name="T33" fmla="*/ 146 h 320"/>
                <a:gd name="T34" fmla="*/ 36 w 250"/>
                <a:gd name="T35" fmla="*/ 90 h 320"/>
                <a:gd name="T36" fmla="*/ 29 w 250"/>
                <a:gd name="T37" fmla="*/ 45 h 320"/>
                <a:gd name="T38" fmla="*/ 130 w 250"/>
                <a:gd name="T39" fmla="*/ 7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0" h="320">
                  <a:moveTo>
                    <a:pt x="130" y="75"/>
                  </a:moveTo>
                  <a:cubicBezTo>
                    <a:pt x="150" y="83"/>
                    <a:pt x="189" y="100"/>
                    <a:pt x="195" y="122"/>
                  </a:cubicBezTo>
                  <a:cubicBezTo>
                    <a:pt x="196" y="127"/>
                    <a:pt x="194" y="135"/>
                    <a:pt x="197" y="139"/>
                  </a:cubicBezTo>
                  <a:cubicBezTo>
                    <a:pt x="201" y="147"/>
                    <a:pt x="204" y="142"/>
                    <a:pt x="209" y="147"/>
                  </a:cubicBezTo>
                  <a:cubicBezTo>
                    <a:pt x="213" y="151"/>
                    <a:pt x="213" y="157"/>
                    <a:pt x="216" y="161"/>
                  </a:cubicBezTo>
                  <a:cubicBezTo>
                    <a:pt x="220" y="166"/>
                    <a:pt x="224" y="169"/>
                    <a:pt x="230" y="173"/>
                  </a:cubicBezTo>
                  <a:cubicBezTo>
                    <a:pt x="238" y="179"/>
                    <a:pt x="250" y="188"/>
                    <a:pt x="247" y="200"/>
                  </a:cubicBezTo>
                  <a:cubicBezTo>
                    <a:pt x="244" y="210"/>
                    <a:pt x="224" y="224"/>
                    <a:pt x="216" y="231"/>
                  </a:cubicBezTo>
                  <a:cubicBezTo>
                    <a:pt x="192" y="251"/>
                    <a:pt x="164" y="238"/>
                    <a:pt x="142" y="255"/>
                  </a:cubicBezTo>
                  <a:cubicBezTo>
                    <a:pt x="132" y="263"/>
                    <a:pt x="119" y="268"/>
                    <a:pt x="110" y="277"/>
                  </a:cubicBezTo>
                  <a:cubicBezTo>
                    <a:pt x="101" y="286"/>
                    <a:pt x="100" y="296"/>
                    <a:pt x="93" y="306"/>
                  </a:cubicBezTo>
                  <a:cubicBezTo>
                    <a:pt x="90" y="310"/>
                    <a:pt x="86" y="318"/>
                    <a:pt x="80" y="319"/>
                  </a:cubicBezTo>
                  <a:cubicBezTo>
                    <a:pt x="70" y="320"/>
                    <a:pt x="72" y="313"/>
                    <a:pt x="66" y="309"/>
                  </a:cubicBezTo>
                  <a:cubicBezTo>
                    <a:pt x="57" y="301"/>
                    <a:pt x="44" y="300"/>
                    <a:pt x="37" y="289"/>
                  </a:cubicBezTo>
                  <a:cubicBezTo>
                    <a:pt x="21" y="266"/>
                    <a:pt x="38" y="237"/>
                    <a:pt x="28" y="212"/>
                  </a:cubicBezTo>
                  <a:cubicBezTo>
                    <a:pt x="23" y="201"/>
                    <a:pt x="20" y="189"/>
                    <a:pt x="15" y="177"/>
                  </a:cubicBezTo>
                  <a:cubicBezTo>
                    <a:pt x="11" y="165"/>
                    <a:pt x="0" y="160"/>
                    <a:pt x="0" y="146"/>
                  </a:cubicBezTo>
                  <a:cubicBezTo>
                    <a:pt x="1" y="122"/>
                    <a:pt x="26" y="109"/>
                    <a:pt x="36" y="90"/>
                  </a:cubicBezTo>
                  <a:cubicBezTo>
                    <a:pt x="45" y="72"/>
                    <a:pt x="28" y="63"/>
                    <a:pt x="29" y="45"/>
                  </a:cubicBezTo>
                  <a:cubicBezTo>
                    <a:pt x="32" y="0"/>
                    <a:pt x="115" y="69"/>
                    <a:pt x="130" y="75"/>
                  </a:cubicBezTo>
                  <a:close/>
                </a:path>
              </a:pathLst>
            </a:custGeom>
            <a:grpFill/>
            <a:ln w="14288" cap="rnd">
              <a:solidFill>
                <a:srgbClr val="77A1C3"/>
              </a:solidFill>
              <a:prstDash val="solid"/>
              <a:round/>
              <a:headEnd/>
              <a:tailEnd/>
            </a:ln>
          </p:spPr>
          <p:txBody>
            <a:bodyPr vert="horz" wrap="square" lIns="91440" tIns="45720" rIns="91440" bIns="45720" numCol="1" anchor="t" anchorCtr="0" compatLnSpc="1">
              <a:prstTxWarp prst="textNoShape">
                <a:avLst/>
              </a:prstTxWarp>
            </a:bodyPr>
            <a:lstStyle/>
            <a:p>
              <a:endParaRPr lang="en-US" kern="1200" dirty="0"/>
            </a:p>
          </p:txBody>
        </p:sp>
        <p:sp>
          <p:nvSpPr>
            <p:cNvPr id="79" name="Freeform 81">
              <a:extLst>
                <a:ext uri="{FF2B5EF4-FFF2-40B4-BE49-F238E27FC236}">
                  <a16:creationId xmlns:a16="http://schemas.microsoft.com/office/drawing/2014/main" id="{651C870D-1557-C2D2-5054-E9A4D94EB8EE}"/>
                </a:ext>
              </a:extLst>
            </p:cNvPr>
            <p:cNvSpPr>
              <a:spLocks/>
            </p:cNvSpPr>
            <p:nvPr/>
          </p:nvSpPr>
          <p:spPr bwMode="auto">
            <a:xfrm>
              <a:off x="2894621" y="5870537"/>
              <a:ext cx="115343" cy="87121"/>
            </a:xfrm>
            <a:custGeom>
              <a:avLst/>
              <a:gdLst>
                <a:gd name="T0" fmla="*/ 52 w 142"/>
                <a:gd name="T1" fmla="*/ 32 h 108"/>
                <a:gd name="T2" fmla="*/ 121 w 142"/>
                <a:gd name="T3" fmla="*/ 49 h 108"/>
                <a:gd name="T4" fmla="*/ 139 w 142"/>
                <a:gd name="T5" fmla="*/ 73 h 108"/>
                <a:gd name="T6" fmla="*/ 114 w 142"/>
                <a:gd name="T7" fmla="*/ 95 h 108"/>
                <a:gd name="T8" fmla="*/ 93 w 142"/>
                <a:gd name="T9" fmla="*/ 95 h 108"/>
                <a:gd name="T10" fmla="*/ 66 w 142"/>
                <a:gd name="T11" fmla="*/ 106 h 108"/>
                <a:gd name="T12" fmla="*/ 46 w 142"/>
                <a:gd name="T13" fmla="*/ 78 h 108"/>
                <a:gd name="T14" fmla="*/ 22 w 142"/>
                <a:gd name="T15" fmla="*/ 59 h 108"/>
                <a:gd name="T16" fmla="*/ 0 w 142"/>
                <a:gd name="T17" fmla="*/ 28 h 108"/>
                <a:gd name="T18" fmla="*/ 28 w 142"/>
                <a:gd name="T19" fmla="*/ 11 h 108"/>
                <a:gd name="T20" fmla="*/ 52 w 142"/>
                <a:gd name="T21" fmla="*/ 3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2" h="108">
                  <a:moveTo>
                    <a:pt x="52" y="32"/>
                  </a:moveTo>
                  <a:cubicBezTo>
                    <a:pt x="84" y="36"/>
                    <a:pt x="97" y="36"/>
                    <a:pt x="121" y="49"/>
                  </a:cubicBezTo>
                  <a:cubicBezTo>
                    <a:pt x="131" y="55"/>
                    <a:pt x="142" y="59"/>
                    <a:pt x="139" y="73"/>
                  </a:cubicBezTo>
                  <a:cubicBezTo>
                    <a:pt x="138" y="83"/>
                    <a:pt x="124" y="92"/>
                    <a:pt x="114" y="95"/>
                  </a:cubicBezTo>
                  <a:cubicBezTo>
                    <a:pt x="108" y="96"/>
                    <a:pt x="100" y="93"/>
                    <a:pt x="93" y="95"/>
                  </a:cubicBezTo>
                  <a:cubicBezTo>
                    <a:pt x="84" y="96"/>
                    <a:pt x="75" y="105"/>
                    <a:pt x="66" y="106"/>
                  </a:cubicBezTo>
                  <a:cubicBezTo>
                    <a:pt x="46" y="108"/>
                    <a:pt x="46" y="93"/>
                    <a:pt x="46" y="78"/>
                  </a:cubicBezTo>
                  <a:cubicBezTo>
                    <a:pt x="45" y="57"/>
                    <a:pt x="39" y="62"/>
                    <a:pt x="22" y="59"/>
                  </a:cubicBezTo>
                  <a:cubicBezTo>
                    <a:pt x="5" y="56"/>
                    <a:pt x="0" y="44"/>
                    <a:pt x="0" y="28"/>
                  </a:cubicBezTo>
                  <a:cubicBezTo>
                    <a:pt x="0" y="11"/>
                    <a:pt x="10" y="0"/>
                    <a:pt x="28" y="11"/>
                  </a:cubicBezTo>
                  <a:cubicBezTo>
                    <a:pt x="38" y="17"/>
                    <a:pt x="43" y="31"/>
                    <a:pt x="52" y="32"/>
                  </a:cubicBezTo>
                  <a:close/>
                </a:path>
              </a:pathLst>
            </a:custGeom>
            <a:grpFill/>
            <a:ln w="14288" cap="rnd">
              <a:solidFill>
                <a:srgbClr val="77A1C3"/>
              </a:solidFill>
              <a:prstDash val="solid"/>
              <a:round/>
              <a:headEnd/>
              <a:tailEnd/>
            </a:ln>
          </p:spPr>
          <p:txBody>
            <a:bodyPr vert="horz" wrap="square" lIns="91440" tIns="45720" rIns="91440" bIns="45720" numCol="1" anchor="t" anchorCtr="0" compatLnSpc="1">
              <a:prstTxWarp prst="textNoShape">
                <a:avLst/>
              </a:prstTxWarp>
            </a:bodyPr>
            <a:lstStyle/>
            <a:p>
              <a:endParaRPr lang="en-US" kern="1200"/>
            </a:p>
          </p:txBody>
        </p:sp>
        <p:sp>
          <p:nvSpPr>
            <p:cNvPr id="80" name="Freeform 82">
              <a:extLst>
                <a:ext uri="{FF2B5EF4-FFF2-40B4-BE49-F238E27FC236}">
                  <a16:creationId xmlns:a16="http://schemas.microsoft.com/office/drawing/2014/main" id="{386D64ED-368B-46CD-22B1-152DC77009C0}"/>
                </a:ext>
              </a:extLst>
            </p:cNvPr>
            <p:cNvSpPr>
              <a:spLocks/>
            </p:cNvSpPr>
            <p:nvPr/>
          </p:nvSpPr>
          <p:spPr bwMode="auto">
            <a:xfrm>
              <a:off x="2820998" y="5886489"/>
              <a:ext cx="66261" cy="49082"/>
            </a:xfrm>
            <a:custGeom>
              <a:avLst/>
              <a:gdLst>
                <a:gd name="T0" fmla="*/ 48 w 82"/>
                <a:gd name="T1" fmla="*/ 52 h 62"/>
                <a:gd name="T2" fmla="*/ 24 w 82"/>
                <a:gd name="T3" fmla="*/ 11 h 62"/>
                <a:gd name="T4" fmla="*/ 38 w 82"/>
                <a:gd name="T5" fmla="*/ 33 h 62"/>
                <a:gd name="T6" fmla="*/ 48 w 82"/>
                <a:gd name="T7" fmla="*/ 52 h 62"/>
              </a:gdLst>
              <a:ahLst/>
              <a:cxnLst>
                <a:cxn ang="0">
                  <a:pos x="T0" y="T1"/>
                </a:cxn>
                <a:cxn ang="0">
                  <a:pos x="T2" y="T3"/>
                </a:cxn>
                <a:cxn ang="0">
                  <a:pos x="T4" y="T5"/>
                </a:cxn>
                <a:cxn ang="0">
                  <a:pos x="T6" y="T7"/>
                </a:cxn>
              </a:cxnLst>
              <a:rect l="0" t="0" r="r" b="b"/>
              <a:pathLst>
                <a:path w="82" h="62">
                  <a:moveTo>
                    <a:pt x="48" y="52"/>
                  </a:moveTo>
                  <a:cubicBezTo>
                    <a:pt x="82" y="39"/>
                    <a:pt x="49" y="0"/>
                    <a:pt x="24" y="11"/>
                  </a:cubicBezTo>
                  <a:cubicBezTo>
                    <a:pt x="0" y="21"/>
                    <a:pt x="36" y="26"/>
                    <a:pt x="38" y="33"/>
                  </a:cubicBezTo>
                  <a:cubicBezTo>
                    <a:pt x="40" y="41"/>
                    <a:pt x="23" y="62"/>
                    <a:pt x="48" y="52"/>
                  </a:cubicBezTo>
                  <a:close/>
                </a:path>
              </a:pathLst>
            </a:custGeom>
            <a:grpFill/>
            <a:ln w="14288" cap="rnd">
              <a:solidFill>
                <a:srgbClr val="77A1C3"/>
              </a:solidFill>
              <a:prstDash val="solid"/>
              <a:round/>
              <a:headEnd/>
              <a:tailEnd/>
            </a:ln>
          </p:spPr>
          <p:txBody>
            <a:bodyPr vert="horz" wrap="square" lIns="91440" tIns="45720" rIns="91440" bIns="45720" numCol="1" anchor="t" anchorCtr="0" compatLnSpc="1">
              <a:prstTxWarp prst="textNoShape">
                <a:avLst/>
              </a:prstTxWarp>
            </a:bodyPr>
            <a:lstStyle/>
            <a:p>
              <a:endParaRPr lang="en-US" kern="1200"/>
            </a:p>
          </p:txBody>
        </p:sp>
        <p:sp>
          <p:nvSpPr>
            <p:cNvPr id="81" name="Freeform 83">
              <a:extLst>
                <a:ext uri="{FF2B5EF4-FFF2-40B4-BE49-F238E27FC236}">
                  <a16:creationId xmlns:a16="http://schemas.microsoft.com/office/drawing/2014/main" id="{96B23D8A-B175-FE48-99A0-05873E5DDDC3}"/>
                </a:ext>
              </a:extLst>
            </p:cNvPr>
            <p:cNvSpPr>
              <a:spLocks/>
            </p:cNvSpPr>
            <p:nvPr/>
          </p:nvSpPr>
          <p:spPr bwMode="auto">
            <a:xfrm>
              <a:off x="2791549" y="5843542"/>
              <a:ext cx="104300" cy="34358"/>
            </a:xfrm>
            <a:custGeom>
              <a:avLst/>
              <a:gdLst>
                <a:gd name="T0" fmla="*/ 50 w 129"/>
                <a:gd name="T1" fmla="*/ 7 h 43"/>
                <a:gd name="T2" fmla="*/ 19 w 129"/>
                <a:gd name="T3" fmla="*/ 1 h 43"/>
                <a:gd name="T4" fmla="*/ 0 w 129"/>
                <a:gd name="T5" fmla="*/ 27 h 43"/>
                <a:gd name="T6" fmla="*/ 31 w 129"/>
                <a:gd name="T7" fmla="*/ 27 h 43"/>
                <a:gd name="T8" fmla="*/ 61 w 129"/>
                <a:gd name="T9" fmla="*/ 31 h 43"/>
                <a:gd name="T10" fmla="*/ 93 w 129"/>
                <a:gd name="T11" fmla="*/ 41 h 43"/>
                <a:gd name="T12" fmla="*/ 104 w 129"/>
                <a:gd name="T13" fmla="*/ 37 h 43"/>
                <a:gd name="T14" fmla="*/ 117 w 129"/>
                <a:gd name="T15" fmla="*/ 25 h 43"/>
                <a:gd name="T16" fmla="*/ 69 w 129"/>
                <a:gd name="T17" fmla="*/ 8 h 43"/>
                <a:gd name="T18" fmla="*/ 50 w 129"/>
                <a:gd name="T19" fmla="*/ 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43">
                  <a:moveTo>
                    <a:pt x="50" y="7"/>
                  </a:moveTo>
                  <a:cubicBezTo>
                    <a:pt x="46" y="7"/>
                    <a:pt x="22" y="0"/>
                    <a:pt x="19" y="1"/>
                  </a:cubicBezTo>
                  <a:cubicBezTo>
                    <a:pt x="17" y="1"/>
                    <a:pt x="0" y="23"/>
                    <a:pt x="0" y="27"/>
                  </a:cubicBezTo>
                  <a:cubicBezTo>
                    <a:pt x="1" y="37"/>
                    <a:pt x="24" y="28"/>
                    <a:pt x="31" y="27"/>
                  </a:cubicBezTo>
                  <a:cubicBezTo>
                    <a:pt x="42" y="26"/>
                    <a:pt x="50" y="28"/>
                    <a:pt x="61" y="31"/>
                  </a:cubicBezTo>
                  <a:cubicBezTo>
                    <a:pt x="72" y="34"/>
                    <a:pt x="83" y="39"/>
                    <a:pt x="93" y="41"/>
                  </a:cubicBezTo>
                  <a:cubicBezTo>
                    <a:pt x="102" y="43"/>
                    <a:pt x="99" y="41"/>
                    <a:pt x="104" y="37"/>
                  </a:cubicBezTo>
                  <a:cubicBezTo>
                    <a:pt x="105" y="36"/>
                    <a:pt x="115" y="27"/>
                    <a:pt x="117" y="25"/>
                  </a:cubicBezTo>
                  <a:cubicBezTo>
                    <a:pt x="129" y="5"/>
                    <a:pt x="80" y="9"/>
                    <a:pt x="69" y="8"/>
                  </a:cubicBezTo>
                  <a:cubicBezTo>
                    <a:pt x="64" y="8"/>
                    <a:pt x="56" y="7"/>
                    <a:pt x="50" y="7"/>
                  </a:cubicBezTo>
                  <a:close/>
                </a:path>
              </a:pathLst>
            </a:custGeom>
            <a:grpFill/>
            <a:ln w="14288" cap="rnd">
              <a:solidFill>
                <a:srgbClr val="77A1C3"/>
              </a:solidFill>
              <a:prstDash val="solid"/>
              <a:round/>
              <a:headEnd/>
              <a:tailEnd/>
            </a:ln>
          </p:spPr>
          <p:txBody>
            <a:bodyPr vert="horz" wrap="square" lIns="91440" tIns="45720" rIns="91440" bIns="45720" numCol="1" anchor="t" anchorCtr="0" compatLnSpc="1">
              <a:prstTxWarp prst="textNoShape">
                <a:avLst/>
              </a:prstTxWarp>
            </a:bodyPr>
            <a:lstStyle/>
            <a:p>
              <a:endParaRPr lang="en-US" kern="1200"/>
            </a:p>
          </p:txBody>
        </p:sp>
        <p:sp>
          <p:nvSpPr>
            <p:cNvPr id="82" name="Freeform 84">
              <a:extLst>
                <a:ext uri="{FF2B5EF4-FFF2-40B4-BE49-F238E27FC236}">
                  <a16:creationId xmlns:a16="http://schemas.microsoft.com/office/drawing/2014/main" id="{9AE27CE4-2165-C2D3-0280-9FC0DC651395}"/>
                </a:ext>
              </a:extLst>
            </p:cNvPr>
            <p:cNvSpPr>
              <a:spLocks/>
            </p:cNvSpPr>
            <p:nvPr/>
          </p:nvSpPr>
          <p:spPr bwMode="auto">
            <a:xfrm>
              <a:off x="2634486" y="5760102"/>
              <a:ext cx="106754" cy="77304"/>
            </a:xfrm>
            <a:custGeom>
              <a:avLst/>
              <a:gdLst>
                <a:gd name="T0" fmla="*/ 82 w 133"/>
                <a:gd name="T1" fmla="*/ 81 h 96"/>
                <a:gd name="T2" fmla="*/ 115 w 133"/>
                <a:gd name="T3" fmla="*/ 95 h 96"/>
                <a:gd name="T4" fmla="*/ 125 w 133"/>
                <a:gd name="T5" fmla="*/ 75 h 96"/>
                <a:gd name="T6" fmla="*/ 100 w 133"/>
                <a:gd name="T7" fmla="*/ 57 h 96"/>
                <a:gd name="T8" fmla="*/ 81 w 133"/>
                <a:gd name="T9" fmla="*/ 21 h 96"/>
                <a:gd name="T10" fmla="*/ 56 w 133"/>
                <a:gd name="T11" fmla="*/ 5 h 96"/>
                <a:gd name="T12" fmla="*/ 29 w 133"/>
                <a:gd name="T13" fmla="*/ 29 h 96"/>
                <a:gd name="T14" fmla="*/ 0 w 133"/>
                <a:gd name="T15" fmla="*/ 34 h 96"/>
                <a:gd name="T16" fmla="*/ 27 w 133"/>
                <a:gd name="T17" fmla="*/ 59 h 96"/>
                <a:gd name="T18" fmla="*/ 48 w 133"/>
                <a:gd name="T19" fmla="*/ 87 h 96"/>
                <a:gd name="T20" fmla="*/ 82 w 133"/>
                <a:gd name="T21" fmla="*/ 8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96">
                  <a:moveTo>
                    <a:pt x="82" y="81"/>
                  </a:moveTo>
                  <a:cubicBezTo>
                    <a:pt x="96" y="80"/>
                    <a:pt x="99" y="96"/>
                    <a:pt x="115" y="95"/>
                  </a:cubicBezTo>
                  <a:cubicBezTo>
                    <a:pt x="128" y="93"/>
                    <a:pt x="133" y="86"/>
                    <a:pt x="125" y="75"/>
                  </a:cubicBezTo>
                  <a:cubicBezTo>
                    <a:pt x="119" y="65"/>
                    <a:pt x="108" y="64"/>
                    <a:pt x="100" y="57"/>
                  </a:cubicBezTo>
                  <a:cubicBezTo>
                    <a:pt x="90" y="49"/>
                    <a:pt x="87" y="33"/>
                    <a:pt x="81" y="21"/>
                  </a:cubicBezTo>
                  <a:cubicBezTo>
                    <a:pt x="74" y="10"/>
                    <a:pt x="69" y="0"/>
                    <a:pt x="56" y="5"/>
                  </a:cubicBezTo>
                  <a:cubicBezTo>
                    <a:pt x="44" y="10"/>
                    <a:pt x="42" y="26"/>
                    <a:pt x="29" y="29"/>
                  </a:cubicBezTo>
                  <a:cubicBezTo>
                    <a:pt x="22" y="31"/>
                    <a:pt x="0" y="21"/>
                    <a:pt x="0" y="34"/>
                  </a:cubicBezTo>
                  <a:cubicBezTo>
                    <a:pt x="0" y="42"/>
                    <a:pt x="22" y="50"/>
                    <a:pt x="27" y="59"/>
                  </a:cubicBezTo>
                  <a:cubicBezTo>
                    <a:pt x="33" y="71"/>
                    <a:pt x="33" y="83"/>
                    <a:pt x="48" y="87"/>
                  </a:cubicBezTo>
                  <a:cubicBezTo>
                    <a:pt x="59" y="90"/>
                    <a:pt x="73" y="83"/>
                    <a:pt x="82" y="81"/>
                  </a:cubicBezTo>
                  <a:close/>
                </a:path>
              </a:pathLst>
            </a:custGeom>
            <a:grpFill/>
            <a:ln w="14288" cap="rnd">
              <a:solidFill>
                <a:srgbClr val="77A1C3"/>
              </a:solidFill>
              <a:prstDash val="solid"/>
              <a:round/>
              <a:headEnd/>
              <a:tailEnd/>
            </a:ln>
          </p:spPr>
          <p:txBody>
            <a:bodyPr vert="horz" wrap="square" lIns="91440" tIns="45720" rIns="91440" bIns="45720" numCol="1" anchor="t" anchorCtr="0" compatLnSpc="1">
              <a:prstTxWarp prst="textNoShape">
                <a:avLst/>
              </a:prstTxWarp>
            </a:bodyPr>
            <a:lstStyle/>
            <a:p>
              <a:endParaRPr lang="en-US" kern="1200"/>
            </a:p>
          </p:txBody>
        </p:sp>
        <p:sp>
          <p:nvSpPr>
            <p:cNvPr id="83" name="Freeform 85">
              <a:extLst>
                <a:ext uri="{FF2B5EF4-FFF2-40B4-BE49-F238E27FC236}">
                  <a16:creationId xmlns:a16="http://schemas.microsoft.com/office/drawing/2014/main" id="{253BDDD1-4B0E-6120-9FA3-6686F605CD81}"/>
                </a:ext>
              </a:extLst>
            </p:cNvPr>
            <p:cNvSpPr>
              <a:spLocks/>
            </p:cNvSpPr>
            <p:nvPr/>
          </p:nvSpPr>
          <p:spPr bwMode="auto">
            <a:xfrm>
              <a:off x="2387848" y="5666846"/>
              <a:ext cx="82213" cy="63807"/>
            </a:xfrm>
            <a:custGeom>
              <a:avLst/>
              <a:gdLst>
                <a:gd name="T0" fmla="*/ 64 w 102"/>
                <a:gd name="T1" fmla="*/ 79 h 80"/>
                <a:gd name="T2" fmla="*/ 100 w 102"/>
                <a:gd name="T3" fmla="*/ 32 h 80"/>
                <a:gd name="T4" fmla="*/ 87 w 102"/>
                <a:gd name="T5" fmla="*/ 4 h 80"/>
                <a:gd name="T6" fmla="*/ 55 w 102"/>
                <a:gd name="T7" fmla="*/ 8 h 80"/>
                <a:gd name="T8" fmla="*/ 22 w 102"/>
                <a:gd name="T9" fmla="*/ 18 h 80"/>
                <a:gd name="T10" fmla="*/ 3 w 102"/>
                <a:gd name="T11" fmla="*/ 47 h 80"/>
                <a:gd name="T12" fmla="*/ 32 w 102"/>
                <a:gd name="T13" fmla="*/ 60 h 80"/>
                <a:gd name="T14" fmla="*/ 64 w 102"/>
                <a:gd name="T15" fmla="*/ 79 h 80"/>
                <a:gd name="T16" fmla="*/ 64 w 102"/>
                <a:gd name="T17" fmla="*/ 7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80">
                  <a:moveTo>
                    <a:pt x="64" y="79"/>
                  </a:moveTo>
                  <a:cubicBezTo>
                    <a:pt x="92" y="77"/>
                    <a:pt x="94" y="52"/>
                    <a:pt x="100" y="32"/>
                  </a:cubicBezTo>
                  <a:cubicBezTo>
                    <a:pt x="102" y="20"/>
                    <a:pt x="99" y="9"/>
                    <a:pt x="87" y="4"/>
                  </a:cubicBezTo>
                  <a:cubicBezTo>
                    <a:pt x="74" y="0"/>
                    <a:pt x="66" y="6"/>
                    <a:pt x="55" y="8"/>
                  </a:cubicBezTo>
                  <a:cubicBezTo>
                    <a:pt x="39" y="10"/>
                    <a:pt x="33" y="6"/>
                    <a:pt x="22" y="18"/>
                  </a:cubicBezTo>
                  <a:cubicBezTo>
                    <a:pt x="16" y="25"/>
                    <a:pt x="0" y="37"/>
                    <a:pt x="3" y="47"/>
                  </a:cubicBezTo>
                  <a:cubicBezTo>
                    <a:pt x="6" y="60"/>
                    <a:pt x="23" y="52"/>
                    <a:pt x="32" y="60"/>
                  </a:cubicBezTo>
                  <a:cubicBezTo>
                    <a:pt x="41" y="68"/>
                    <a:pt x="49" y="80"/>
                    <a:pt x="64" y="79"/>
                  </a:cubicBezTo>
                  <a:cubicBezTo>
                    <a:pt x="65" y="79"/>
                    <a:pt x="64" y="79"/>
                    <a:pt x="64" y="79"/>
                  </a:cubicBezTo>
                  <a:close/>
                </a:path>
              </a:pathLst>
            </a:custGeom>
            <a:grpFill/>
            <a:ln w="14288" cap="rnd">
              <a:solidFill>
                <a:srgbClr val="77A1C3"/>
              </a:solidFill>
              <a:prstDash val="solid"/>
              <a:round/>
              <a:headEnd/>
              <a:tailEnd/>
            </a:ln>
          </p:spPr>
          <p:txBody>
            <a:bodyPr vert="horz" wrap="square" lIns="91440" tIns="45720" rIns="91440" bIns="45720" numCol="1" anchor="t" anchorCtr="0" compatLnSpc="1">
              <a:prstTxWarp prst="textNoShape">
                <a:avLst/>
              </a:prstTxWarp>
            </a:bodyPr>
            <a:lstStyle/>
            <a:p>
              <a:endParaRPr lang="en-US" kern="1200"/>
            </a:p>
          </p:txBody>
        </p:sp>
        <p:sp>
          <p:nvSpPr>
            <p:cNvPr id="84" name="Freeform 86">
              <a:extLst>
                <a:ext uri="{FF2B5EF4-FFF2-40B4-BE49-F238E27FC236}">
                  <a16:creationId xmlns:a16="http://schemas.microsoft.com/office/drawing/2014/main" id="{9B04487B-1534-9B5C-437B-6A3A52C0EDE8}"/>
                </a:ext>
              </a:extLst>
            </p:cNvPr>
            <p:cNvSpPr>
              <a:spLocks/>
            </p:cNvSpPr>
            <p:nvPr/>
          </p:nvSpPr>
          <p:spPr bwMode="auto">
            <a:xfrm>
              <a:off x="2317905" y="5706112"/>
              <a:ext cx="29449" cy="42947"/>
            </a:xfrm>
            <a:custGeom>
              <a:avLst/>
              <a:gdLst>
                <a:gd name="T0" fmla="*/ 17 w 35"/>
                <a:gd name="T1" fmla="*/ 32 h 54"/>
                <a:gd name="T2" fmla="*/ 35 w 35"/>
                <a:gd name="T3" fmla="*/ 22 h 54"/>
                <a:gd name="T4" fmla="*/ 34 w 35"/>
                <a:gd name="T5" fmla="*/ 1 h 54"/>
                <a:gd name="T6" fmla="*/ 32 w 35"/>
                <a:gd name="T7" fmla="*/ 0 h 54"/>
                <a:gd name="T8" fmla="*/ 3 w 35"/>
                <a:gd name="T9" fmla="*/ 32 h 54"/>
                <a:gd name="T10" fmla="*/ 8 w 35"/>
                <a:gd name="T11" fmla="*/ 51 h 54"/>
                <a:gd name="T12" fmla="*/ 17 w 35"/>
                <a:gd name="T13" fmla="*/ 32 h 54"/>
              </a:gdLst>
              <a:ahLst/>
              <a:cxnLst>
                <a:cxn ang="0">
                  <a:pos x="T0" y="T1"/>
                </a:cxn>
                <a:cxn ang="0">
                  <a:pos x="T2" y="T3"/>
                </a:cxn>
                <a:cxn ang="0">
                  <a:pos x="T4" y="T5"/>
                </a:cxn>
                <a:cxn ang="0">
                  <a:pos x="T6" y="T7"/>
                </a:cxn>
                <a:cxn ang="0">
                  <a:pos x="T8" y="T9"/>
                </a:cxn>
                <a:cxn ang="0">
                  <a:pos x="T10" y="T11"/>
                </a:cxn>
                <a:cxn ang="0">
                  <a:pos x="T12" y="T13"/>
                </a:cxn>
              </a:cxnLst>
              <a:rect l="0" t="0" r="r" b="b"/>
              <a:pathLst>
                <a:path w="35" h="54">
                  <a:moveTo>
                    <a:pt x="17" y="32"/>
                  </a:moveTo>
                  <a:cubicBezTo>
                    <a:pt x="21" y="23"/>
                    <a:pt x="30" y="32"/>
                    <a:pt x="35" y="22"/>
                  </a:cubicBezTo>
                  <a:cubicBezTo>
                    <a:pt x="35" y="21"/>
                    <a:pt x="35" y="4"/>
                    <a:pt x="34" y="1"/>
                  </a:cubicBezTo>
                  <a:cubicBezTo>
                    <a:pt x="34" y="0"/>
                    <a:pt x="33" y="0"/>
                    <a:pt x="32" y="0"/>
                  </a:cubicBezTo>
                  <a:cubicBezTo>
                    <a:pt x="25" y="10"/>
                    <a:pt x="7" y="21"/>
                    <a:pt x="3" y="32"/>
                  </a:cubicBezTo>
                  <a:cubicBezTo>
                    <a:pt x="1" y="37"/>
                    <a:pt x="0" y="48"/>
                    <a:pt x="8" y="51"/>
                  </a:cubicBezTo>
                  <a:cubicBezTo>
                    <a:pt x="18" y="54"/>
                    <a:pt x="15" y="39"/>
                    <a:pt x="17" y="32"/>
                  </a:cubicBezTo>
                  <a:close/>
                </a:path>
              </a:pathLst>
            </a:custGeom>
            <a:grpFill/>
            <a:ln w="14288" cap="rnd">
              <a:solidFill>
                <a:srgbClr val="77A1C3"/>
              </a:solidFill>
              <a:prstDash val="solid"/>
              <a:round/>
              <a:headEnd/>
              <a:tailEnd/>
            </a:ln>
          </p:spPr>
          <p:txBody>
            <a:bodyPr vert="horz" wrap="square" lIns="91440" tIns="45720" rIns="91440" bIns="45720" numCol="1" anchor="t" anchorCtr="0" compatLnSpc="1">
              <a:prstTxWarp prst="textNoShape">
                <a:avLst/>
              </a:prstTxWarp>
            </a:bodyPr>
            <a:lstStyle/>
            <a:p>
              <a:endParaRPr lang="en-US" kern="1200"/>
            </a:p>
          </p:txBody>
        </p:sp>
        <p:sp>
          <p:nvSpPr>
            <p:cNvPr id="85" name="Freeform 87">
              <a:extLst>
                <a:ext uri="{FF2B5EF4-FFF2-40B4-BE49-F238E27FC236}">
                  <a16:creationId xmlns:a16="http://schemas.microsoft.com/office/drawing/2014/main" id="{ECE729C3-13FB-FFF6-9C32-794F961CE992}"/>
                </a:ext>
              </a:extLst>
            </p:cNvPr>
            <p:cNvSpPr>
              <a:spLocks/>
            </p:cNvSpPr>
            <p:nvPr/>
          </p:nvSpPr>
          <p:spPr bwMode="auto">
            <a:xfrm>
              <a:off x="2890940" y="5940479"/>
              <a:ext cx="45401" cy="26995"/>
            </a:xfrm>
            <a:custGeom>
              <a:avLst/>
              <a:gdLst>
                <a:gd name="T0" fmla="*/ 19 w 56"/>
                <a:gd name="T1" fmla="*/ 18 h 34"/>
                <a:gd name="T2" fmla="*/ 9 w 56"/>
                <a:gd name="T3" fmla="*/ 33 h 34"/>
                <a:gd name="T4" fmla="*/ 33 w 56"/>
                <a:gd name="T5" fmla="*/ 32 h 34"/>
                <a:gd name="T6" fmla="*/ 19 w 56"/>
                <a:gd name="T7" fmla="*/ 18 h 34"/>
              </a:gdLst>
              <a:ahLst/>
              <a:cxnLst>
                <a:cxn ang="0">
                  <a:pos x="T0" y="T1"/>
                </a:cxn>
                <a:cxn ang="0">
                  <a:pos x="T2" y="T3"/>
                </a:cxn>
                <a:cxn ang="0">
                  <a:pos x="T4" y="T5"/>
                </a:cxn>
                <a:cxn ang="0">
                  <a:pos x="T6" y="T7"/>
                </a:cxn>
              </a:cxnLst>
              <a:rect l="0" t="0" r="r" b="b"/>
              <a:pathLst>
                <a:path w="56" h="34">
                  <a:moveTo>
                    <a:pt x="19" y="18"/>
                  </a:moveTo>
                  <a:cubicBezTo>
                    <a:pt x="14" y="24"/>
                    <a:pt x="0" y="27"/>
                    <a:pt x="9" y="33"/>
                  </a:cubicBezTo>
                  <a:cubicBezTo>
                    <a:pt x="11" y="34"/>
                    <a:pt x="32" y="32"/>
                    <a:pt x="33" y="32"/>
                  </a:cubicBezTo>
                  <a:cubicBezTo>
                    <a:pt x="56" y="22"/>
                    <a:pt x="33" y="0"/>
                    <a:pt x="19" y="18"/>
                  </a:cubicBezTo>
                  <a:close/>
                </a:path>
              </a:pathLst>
            </a:custGeom>
            <a:grpFill/>
            <a:ln w="14288" cap="rnd">
              <a:solidFill>
                <a:srgbClr val="77A1C3"/>
              </a:solidFill>
              <a:prstDash val="solid"/>
              <a:round/>
              <a:headEnd/>
              <a:tailEnd/>
            </a:ln>
          </p:spPr>
          <p:txBody>
            <a:bodyPr vert="horz" wrap="square" lIns="91440" tIns="45720" rIns="91440" bIns="45720" numCol="1" anchor="t" anchorCtr="0" compatLnSpc="1">
              <a:prstTxWarp prst="textNoShape">
                <a:avLst/>
              </a:prstTxWarp>
            </a:bodyPr>
            <a:lstStyle/>
            <a:p>
              <a:endParaRPr lang="en-US" kern="1200"/>
            </a:p>
          </p:txBody>
        </p:sp>
      </p:grpSp>
      <p:sp>
        <p:nvSpPr>
          <p:cNvPr id="86" name="TextBox 85">
            <a:extLst>
              <a:ext uri="{FF2B5EF4-FFF2-40B4-BE49-F238E27FC236}">
                <a16:creationId xmlns:a16="http://schemas.microsoft.com/office/drawing/2014/main" id="{DBDA381E-24FA-E0C3-F37E-B97353F60CE8}"/>
              </a:ext>
            </a:extLst>
          </p:cNvPr>
          <p:cNvSpPr txBox="1"/>
          <p:nvPr/>
        </p:nvSpPr>
        <p:spPr>
          <a:xfrm>
            <a:off x="11055794" y="3383338"/>
            <a:ext cx="781235" cy="401672"/>
          </a:xfrm>
          <a:prstGeom prst="rect">
            <a:avLst/>
          </a:prstGeom>
          <a:solidFill>
            <a:srgbClr val="1F497D"/>
          </a:solidFill>
        </p:spPr>
        <p:txBody>
          <a:bodyPr wrap="square" rtlCol="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rPr>
              <a:t>District of</a:t>
            </a:r>
            <a:r>
              <a:rPr kumimoji="0" lang="en-US" sz="800" b="0" i="0" u="none" strike="noStrike" kern="0" cap="none" spc="0" normalizeH="0" noProof="0" dirty="0">
                <a:ln>
                  <a:noFill/>
                </a:ln>
                <a:solidFill>
                  <a:prstClr val="white"/>
                </a:solidFill>
                <a:effectLst/>
                <a:uLnTx/>
                <a:uFillTx/>
              </a:rPr>
              <a:t> Co</a:t>
            </a:r>
            <a:r>
              <a:rPr kumimoji="0" lang="en-US" sz="800" b="0" i="0" u="none" strike="noStrike" kern="0" cap="none" spc="0" normalizeH="0" baseline="0" noProof="0" dirty="0">
                <a:ln>
                  <a:noFill/>
                </a:ln>
                <a:solidFill>
                  <a:prstClr val="white"/>
                </a:solidFill>
                <a:effectLst/>
                <a:uLnTx/>
                <a:uFillTx/>
              </a:rPr>
              <a:t>lumbia</a:t>
            </a:r>
          </a:p>
        </p:txBody>
      </p:sp>
      <p:sp>
        <p:nvSpPr>
          <p:cNvPr id="87" name="TextBox 86">
            <a:extLst>
              <a:ext uri="{FF2B5EF4-FFF2-40B4-BE49-F238E27FC236}">
                <a16:creationId xmlns:a16="http://schemas.microsoft.com/office/drawing/2014/main" id="{CB0595A3-B5D3-4D64-14C9-C9C9CFB23F9A}"/>
              </a:ext>
            </a:extLst>
          </p:cNvPr>
          <p:cNvSpPr txBox="1"/>
          <p:nvPr/>
        </p:nvSpPr>
        <p:spPr>
          <a:xfrm>
            <a:off x="9323241" y="5529551"/>
            <a:ext cx="997387" cy="215127"/>
          </a:xfrm>
          <a:prstGeom prst="rect">
            <a:avLst/>
          </a:prstGeom>
          <a:solidFill>
            <a:srgbClr val="9BBB59">
              <a:lumMod val="75000"/>
            </a:srgbClr>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rPr>
              <a:t>Puerto Rico</a:t>
            </a:r>
          </a:p>
        </p:txBody>
      </p:sp>
      <p:sp>
        <p:nvSpPr>
          <p:cNvPr id="88" name="TextBox 87">
            <a:extLst>
              <a:ext uri="{FF2B5EF4-FFF2-40B4-BE49-F238E27FC236}">
                <a16:creationId xmlns:a16="http://schemas.microsoft.com/office/drawing/2014/main" id="{2A7395B9-B6E5-0B03-46A0-906449B36D8E}"/>
              </a:ext>
            </a:extLst>
          </p:cNvPr>
          <p:cNvSpPr txBox="1"/>
          <p:nvPr/>
        </p:nvSpPr>
        <p:spPr>
          <a:xfrm>
            <a:off x="9318341" y="5757608"/>
            <a:ext cx="988981" cy="461665"/>
          </a:xfrm>
          <a:prstGeom prst="rect">
            <a:avLst/>
          </a:prstGeom>
          <a:solidFill>
            <a:sysClr val="window" lastClr="FFFFFF"/>
          </a:solidFill>
          <a:ln w="9525">
            <a:solidFill>
              <a:schemeClr val="tx1"/>
            </a:solidFill>
          </a:ln>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rPr>
              <a:t>Marianas/Guam</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rPr>
              <a:t>Virgin Island</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rPr>
              <a:t>American </a:t>
            </a:r>
            <a:r>
              <a:rPr kumimoji="0" lang="en-US" sz="800" b="0" i="0" u="none" strike="noStrike" kern="0" cap="none" spc="0" normalizeH="0" baseline="0" noProof="0" dirty="0" err="1">
                <a:ln>
                  <a:noFill/>
                </a:ln>
                <a:solidFill>
                  <a:prstClr val="black"/>
                </a:solidFill>
                <a:effectLst/>
                <a:uLnTx/>
                <a:uFillTx/>
              </a:rPr>
              <a:t>Somoa</a:t>
            </a:r>
            <a:endParaRPr kumimoji="0" lang="en-US" sz="800" b="0" i="0" u="none" strike="noStrike" kern="0" cap="none" spc="0" normalizeH="0" baseline="0" noProof="0" dirty="0">
              <a:ln>
                <a:noFill/>
              </a:ln>
              <a:solidFill>
                <a:prstClr val="black"/>
              </a:solidFill>
              <a:effectLst/>
              <a:uLnTx/>
              <a:uFillTx/>
            </a:endParaRPr>
          </a:p>
        </p:txBody>
      </p:sp>
      <p:sp>
        <p:nvSpPr>
          <p:cNvPr id="89" name="TextBox 88">
            <a:extLst>
              <a:ext uri="{FF2B5EF4-FFF2-40B4-BE49-F238E27FC236}">
                <a16:creationId xmlns:a16="http://schemas.microsoft.com/office/drawing/2014/main" id="{24598534-1123-86CE-6291-A5012FE2B05E}"/>
              </a:ext>
            </a:extLst>
          </p:cNvPr>
          <p:cNvSpPr txBox="1"/>
          <p:nvPr/>
        </p:nvSpPr>
        <p:spPr>
          <a:xfrm>
            <a:off x="10796028" y="4465130"/>
            <a:ext cx="1255862" cy="553998"/>
          </a:xfrm>
          <a:prstGeom prst="rect">
            <a:avLst/>
          </a:prstGeom>
          <a:noFill/>
        </p:spPr>
        <p:txBody>
          <a:bodyPr wrap="square" rtlCol="0">
            <a:spAutoFit/>
          </a:bodyPr>
          <a:lstStyle/>
          <a:p>
            <a:pPr algn="ctr"/>
            <a:r>
              <a:rPr lang="en-US" sz="1000" i="1" dirty="0">
                <a:solidFill>
                  <a:schemeClr val="bg1"/>
                </a:solidFill>
              </a:rPr>
              <a:t>Service Designated State Lead</a:t>
            </a:r>
          </a:p>
        </p:txBody>
      </p:sp>
      <p:sp>
        <p:nvSpPr>
          <p:cNvPr id="90" name="Rectangle 89">
            <a:extLst>
              <a:ext uri="{FF2B5EF4-FFF2-40B4-BE49-F238E27FC236}">
                <a16:creationId xmlns:a16="http://schemas.microsoft.com/office/drawing/2014/main" id="{9F302081-8D6E-9D8F-1B0D-6D887AAE0273}"/>
              </a:ext>
            </a:extLst>
          </p:cNvPr>
          <p:cNvSpPr/>
          <p:nvPr/>
        </p:nvSpPr>
        <p:spPr>
          <a:xfrm>
            <a:off x="10877711" y="5058820"/>
            <a:ext cx="941261" cy="234353"/>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USA</a:t>
            </a:r>
          </a:p>
        </p:txBody>
      </p:sp>
      <p:sp>
        <p:nvSpPr>
          <p:cNvPr id="91" name="Rectangle 90">
            <a:extLst>
              <a:ext uri="{FF2B5EF4-FFF2-40B4-BE49-F238E27FC236}">
                <a16:creationId xmlns:a16="http://schemas.microsoft.com/office/drawing/2014/main" id="{812B830C-2C16-21B0-4C97-324EBFE96DEB}"/>
              </a:ext>
            </a:extLst>
          </p:cNvPr>
          <p:cNvSpPr/>
          <p:nvPr/>
        </p:nvSpPr>
        <p:spPr>
          <a:xfrm>
            <a:off x="10895766" y="5400904"/>
            <a:ext cx="941261" cy="189914"/>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USN</a:t>
            </a:r>
          </a:p>
        </p:txBody>
      </p:sp>
      <p:sp>
        <p:nvSpPr>
          <p:cNvPr id="92" name="Rectangle 91">
            <a:extLst>
              <a:ext uri="{FF2B5EF4-FFF2-40B4-BE49-F238E27FC236}">
                <a16:creationId xmlns:a16="http://schemas.microsoft.com/office/drawing/2014/main" id="{0C9334A6-0BD9-017C-14CB-11818DDA2688}"/>
              </a:ext>
            </a:extLst>
          </p:cNvPr>
          <p:cNvSpPr/>
          <p:nvPr/>
        </p:nvSpPr>
        <p:spPr>
          <a:xfrm>
            <a:off x="10912933" y="5690918"/>
            <a:ext cx="924093" cy="15716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USMC</a:t>
            </a:r>
          </a:p>
        </p:txBody>
      </p:sp>
      <p:sp>
        <p:nvSpPr>
          <p:cNvPr id="93" name="Rectangle 92">
            <a:extLst>
              <a:ext uri="{FF2B5EF4-FFF2-40B4-BE49-F238E27FC236}">
                <a16:creationId xmlns:a16="http://schemas.microsoft.com/office/drawing/2014/main" id="{9F46629C-E96E-5E15-588F-E6233D360DB8}"/>
              </a:ext>
            </a:extLst>
          </p:cNvPr>
          <p:cNvSpPr/>
          <p:nvPr/>
        </p:nvSpPr>
        <p:spPr>
          <a:xfrm>
            <a:off x="10895767" y="5955816"/>
            <a:ext cx="924092" cy="184796"/>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USAF</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371475" y="1314450"/>
            <a:ext cx="11591925" cy="5124450"/>
          </a:xfrm>
          <a:prstGeom prst="rect">
            <a:avLst/>
          </a:prstGeom>
        </p:spPr>
      </p:pic>
      <p:sp>
        <p:nvSpPr>
          <p:cNvPr id="3" name="object 3"/>
          <p:cNvSpPr txBox="1">
            <a:spLocks noGrp="1"/>
          </p:cNvSpPr>
          <p:nvPr>
            <p:ph type="title"/>
          </p:nvPr>
        </p:nvSpPr>
        <p:spPr>
          <a:xfrm>
            <a:off x="8082280" y="269493"/>
            <a:ext cx="3581400" cy="575310"/>
          </a:xfrm>
          <a:prstGeom prst="rect">
            <a:avLst/>
          </a:prstGeom>
        </p:spPr>
        <p:txBody>
          <a:bodyPr vert="horz" wrap="square" lIns="0" tIns="13335" rIns="0" bIns="0" rtlCol="0">
            <a:spAutoFit/>
          </a:bodyPr>
          <a:lstStyle/>
          <a:p>
            <a:pPr marL="12700">
              <a:lnSpc>
                <a:spcPct val="100000"/>
              </a:lnSpc>
              <a:spcBef>
                <a:spcPts val="105"/>
              </a:spcBef>
            </a:pPr>
            <a:r>
              <a:rPr sz="3600">
                <a:solidFill>
                  <a:srgbClr val="001F5F"/>
                </a:solidFill>
              </a:rPr>
              <a:t>Tracking</a:t>
            </a:r>
            <a:r>
              <a:rPr sz="3600" spc="-90">
                <a:solidFill>
                  <a:srgbClr val="001F5F"/>
                </a:solidFill>
              </a:rPr>
              <a:t> </a:t>
            </a:r>
            <a:r>
              <a:rPr sz="3600" spc="-10">
                <a:solidFill>
                  <a:srgbClr val="001F5F"/>
                </a:solidFill>
              </a:rPr>
              <a:t>Trends</a:t>
            </a:r>
            <a:endParaRPr sz="3600"/>
          </a:p>
        </p:txBody>
      </p:sp>
      <p:sp>
        <p:nvSpPr>
          <p:cNvPr id="4" name="object 4"/>
          <p:cNvSpPr/>
          <p:nvPr/>
        </p:nvSpPr>
        <p:spPr>
          <a:xfrm>
            <a:off x="5615051" y="928750"/>
            <a:ext cx="6482080" cy="13970"/>
          </a:xfrm>
          <a:custGeom>
            <a:avLst/>
            <a:gdLst/>
            <a:ahLst/>
            <a:cxnLst/>
            <a:rect l="l" t="t" r="r" b="b"/>
            <a:pathLst>
              <a:path w="6482080" h="13969">
                <a:moveTo>
                  <a:pt x="0" y="0"/>
                </a:moveTo>
                <a:lnTo>
                  <a:pt x="6482080" y="13462"/>
                </a:lnTo>
              </a:path>
            </a:pathLst>
          </a:custGeom>
          <a:ln w="28575">
            <a:solidFill>
              <a:srgbClr val="497DBA"/>
            </a:solidFill>
          </a:ln>
        </p:spPr>
        <p:txBody>
          <a:bodyPr wrap="square" lIns="0" tIns="0" rIns="0" bIns="0" rtlCol="0"/>
          <a:lstStyle/>
          <a:p>
            <a:endParaRPr/>
          </a:p>
        </p:txBody>
      </p:sp>
      <p:sp>
        <p:nvSpPr>
          <p:cNvPr id="5" name="object 5"/>
          <p:cNvSpPr txBox="1"/>
          <p:nvPr/>
        </p:nvSpPr>
        <p:spPr>
          <a:xfrm>
            <a:off x="449580" y="1059026"/>
            <a:ext cx="6891020" cy="5408532"/>
          </a:xfrm>
          <a:prstGeom prst="rect">
            <a:avLst/>
          </a:prstGeom>
        </p:spPr>
        <p:txBody>
          <a:bodyPr vert="horz" wrap="square" lIns="0" tIns="93345" rIns="0" bIns="0" rtlCol="0" anchor="t">
            <a:spAutoFit/>
          </a:bodyPr>
          <a:lstStyle/>
          <a:p>
            <a:pPr marL="334010" indent="-321310">
              <a:lnSpc>
                <a:spcPct val="100000"/>
              </a:lnSpc>
              <a:spcBef>
                <a:spcPts val="735"/>
              </a:spcBef>
              <a:buFont typeface="Arial"/>
              <a:buChar char="•"/>
              <a:tabLst>
                <a:tab pos="334010" algn="l"/>
              </a:tabLst>
            </a:pPr>
            <a:r>
              <a:rPr sz="2400" b="1" spc="-10" dirty="0">
                <a:solidFill>
                  <a:srgbClr val="001F5F"/>
                </a:solidFill>
                <a:latin typeface="Arial"/>
                <a:cs typeface="Arial"/>
              </a:rPr>
              <a:t>Program</a:t>
            </a:r>
            <a:endParaRPr sz="2400" dirty="0">
              <a:latin typeface="Arial"/>
              <a:cs typeface="Arial"/>
            </a:endParaRPr>
          </a:p>
          <a:p>
            <a:pPr marL="709295" lvl="1" indent="-267970">
              <a:lnSpc>
                <a:spcPct val="100000"/>
              </a:lnSpc>
              <a:spcBef>
                <a:spcPts val="600"/>
              </a:spcBef>
              <a:buChar char="•"/>
              <a:tabLst>
                <a:tab pos="709295" algn="l"/>
              </a:tabLst>
            </a:pPr>
            <a:r>
              <a:rPr sz="2150" dirty="0">
                <a:solidFill>
                  <a:srgbClr val="001F5F"/>
                </a:solidFill>
                <a:latin typeface="Arial"/>
                <a:cs typeface="Arial"/>
              </a:rPr>
              <a:t>Duplication</a:t>
            </a:r>
            <a:r>
              <a:rPr sz="2150" spc="40" dirty="0">
                <a:solidFill>
                  <a:srgbClr val="001F5F"/>
                </a:solidFill>
                <a:latin typeface="Arial"/>
                <a:cs typeface="Arial"/>
              </a:rPr>
              <a:t> </a:t>
            </a:r>
            <a:r>
              <a:rPr sz="2150" dirty="0">
                <a:solidFill>
                  <a:srgbClr val="001F5F"/>
                </a:solidFill>
                <a:latin typeface="Arial"/>
                <a:cs typeface="Arial"/>
              </a:rPr>
              <a:t>of</a:t>
            </a:r>
            <a:r>
              <a:rPr sz="2150" spc="45" dirty="0">
                <a:solidFill>
                  <a:srgbClr val="001F5F"/>
                </a:solidFill>
                <a:latin typeface="Arial"/>
                <a:cs typeface="Arial"/>
              </a:rPr>
              <a:t> </a:t>
            </a:r>
            <a:r>
              <a:rPr sz="2150" dirty="0">
                <a:solidFill>
                  <a:srgbClr val="001F5F"/>
                </a:solidFill>
                <a:latin typeface="Arial"/>
                <a:cs typeface="Arial"/>
              </a:rPr>
              <a:t>Effort</a:t>
            </a:r>
            <a:r>
              <a:rPr sz="2150" spc="130" dirty="0">
                <a:solidFill>
                  <a:srgbClr val="001F5F"/>
                </a:solidFill>
                <a:latin typeface="Arial"/>
                <a:cs typeface="Arial"/>
              </a:rPr>
              <a:t> </a:t>
            </a:r>
            <a:r>
              <a:rPr sz="2150" dirty="0">
                <a:solidFill>
                  <a:srgbClr val="001F5F"/>
                </a:solidFill>
                <a:latin typeface="Arial"/>
                <a:cs typeface="Arial"/>
              </a:rPr>
              <a:t>from</a:t>
            </a:r>
            <a:r>
              <a:rPr sz="2150" spc="114" dirty="0">
                <a:solidFill>
                  <a:srgbClr val="001F5F"/>
                </a:solidFill>
                <a:latin typeface="Arial"/>
                <a:cs typeface="Arial"/>
              </a:rPr>
              <a:t> </a:t>
            </a:r>
            <a:r>
              <a:rPr sz="2150" dirty="0">
                <a:solidFill>
                  <a:srgbClr val="001F5F"/>
                </a:solidFill>
                <a:latin typeface="Arial"/>
                <a:cs typeface="Arial"/>
              </a:rPr>
              <a:t>Private</a:t>
            </a:r>
            <a:r>
              <a:rPr sz="2150" spc="35" dirty="0">
                <a:solidFill>
                  <a:srgbClr val="001F5F"/>
                </a:solidFill>
                <a:latin typeface="Arial"/>
                <a:cs typeface="Arial"/>
              </a:rPr>
              <a:t> </a:t>
            </a:r>
            <a:r>
              <a:rPr sz="2150" spc="-10" dirty="0">
                <a:solidFill>
                  <a:srgbClr val="001F5F"/>
                </a:solidFill>
                <a:latin typeface="Arial"/>
                <a:cs typeface="Arial"/>
              </a:rPr>
              <a:t>Organization</a:t>
            </a:r>
            <a:endParaRPr sz="2150" dirty="0">
              <a:latin typeface="Arial"/>
              <a:cs typeface="Arial"/>
            </a:endParaRPr>
          </a:p>
          <a:p>
            <a:pPr marL="709295" lvl="1" indent="-267970">
              <a:lnSpc>
                <a:spcPct val="100000"/>
              </a:lnSpc>
              <a:spcBef>
                <a:spcPts val="575"/>
              </a:spcBef>
              <a:buChar char="•"/>
              <a:tabLst>
                <a:tab pos="709295" algn="l"/>
              </a:tabLst>
            </a:pPr>
            <a:r>
              <a:rPr sz="2150" dirty="0">
                <a:solidFill>
                  <a:srgbClr val="001F5F"/>
                </a:solidFill>
                <a:latin typeface="Arial"/>
                <a:cs typeface="Arial"/>
              </a:rPr>
              <a:t>Lack</a:t>
            </a:r>
            <a:r>
              <a:rPr sz="2150" spc="70" dirty="0">
                <a:solidFill>
                  <a:srgbClr val="001F5F"/>
                </a:solidFill>
                <a:latin typeface="Arial"/>
                <a:cs typeface="Arial"/>
              </a:rPr>
              <a:t> </a:t>
            </a:r>
            <a:r>
              <a:rPr sz="2150" dirty="0">
                <a:solidFill>
                  <a:srgbClr val="001F5F"/>
                </a:solidFill>
                <a:latin typeface="Arial"/>
                <a:cs typeface="Arial"/>
              </a:rPr>
              <a:t>of</a:t>
            </a:r>
            <a:r>
              <a:rPr sz="2150" spc="-135" dirty="0">
                <a:solidFill>
                  <a:srgbClr val="001F5F"/>
                </a:solidFill>
                <a:latin typeface="Arial"/>
                <a:cs typeface="Arial"/>
              </a:rPr>
              <a:t> </a:t>
            </a:r>
            <a:r>
              <a:rPr sz="2150" dirty="0">
                <a:solidFill>
                  <a:srgbClr val="001F5F"/>
                </a:solidFill>
                <a:latin typeface="Arial"/>
                <a:cs typeface="Arial"/>
              </a:rPr>
              <a:t>Awareness</a:t>
            </a:r>
            <a:r>
              <a:rPr sz="2150" spc="75" dirty="0">
                <a:solidFill>
                  <a:srgbClr val="001F5F"/>
                </a:solidFill>
                <a:latin typeface="Arial"/>
                <a:cs typeface="Arial"/>
              </a:rPr>
              <a:t> </a:t>
            </a:r>
            <a:r>
              <a:rPr sz="2150" dirty="0">
                <a:solidFill>
                  <a:srgbClr val="001F5F"/>
                </a:solidFill>
                <a:latin typeface="Arial"/>
                <a:cs typeface="Arial"/>
              </a:rPr>
              <a:t>of</a:t>
            </a:r>
            <a:r>
              <a:rPr sz="2150" spc="110" dirty="0">
                <a:solidFill>
                  <a:srgbClr val="001F5F"/>
                </a:solidFill>
                <a:latin typeface="Arial"/>
                <a:cs typeface="Arial"/>
              </a:rPr>
              <a:t> </a:t>
            </a:r>
            <a:r>
              <a:rPr sz="2150" dirty="0">
                <a:solidFill>
                  <a:srgbClr val="001F5F"/>
                </a:solidFill>
                <a:latin typeface="Arial"/>
                <a:cs typeface="Arial"/>
              </a:rPr>
              <a:t>SL</a:t>
            </a:r>
            <a:r>
              <a:rPr sz="2150" spc="20" dirty="0">
                <a:solidFill>
                  <a:srgbClr val="001F5F"/>
                </a:solidFill>
                <a:latin typeface="Arial"/>
                <a:cs typeface="Arial"/>
              </a:rPr>
              <a:t> </a:t>
            </a:r>
            <a:r>
              <a:rPr sz="2150" spc="-10" dirty="0">
                <a:solidFill>
                  <a:srgbClr val="001F5F"/>
                </a:solidFill>
                <a:latin typeface="Arial"/>
                <a:cs typeface="Arial"/>
              </a:rPr>
              <a:t>Program</a:t>
            </a:r>
            <a:endParaRPr sz="2150" dirty="0">
              <a:latin typeface="Arial"/>
              <a:cs typeface="Arial"/>
            </a:endParaRPr>
          </a:p>
          <a:p>
            <a:pPr marL="709295" lvl="1" indent="-267970">
              <a:lnSpc>
                <a:spcPct val="100000"/>
              </a:lnSpc>
              <a:spcBef>
                <a:spcPts val="575"/>
              </a:spcBef>
              <a:buChar char="•"/>
              <a:tabLst>
                <a:tab pos="709295" algn="l"/>
              </a:tabLst>
            </a:pPr>
            <a:r>
              <a:rPr sz="2150" dirty="0">
                <a:solidFill>
                  <a:srgbClr val="001F5F"/>
                </a:solidFill>
                <a:latin typeface="Arial"/>
                <a:cs typeface="Arial"/>
              </a:rPr>
              <a:t>Communication</a:t>
            </a:r>
            <a:r>
              <a:rPr sz="2150" spc="114" dirty="0">
                <a:solidFill>
                  <a:srgbClr val="001F5F"/>
                </a:solidFill>
                <a:latin typeface="Arial"/>
                <a:cs typeface="Arial"/>
              </a:rPr>
              <a:t> </a:t>
            </a:r>
            <a:r>
              <a:rPr sz="2150" dirty="0">
                <a:solidFill>
                  <a:srgbClr val="001F5F"/>
                </a:solidFill>
                <a:latin typeface="Arial"/>
                <a:cs typeface="Arial"/>
              </a:rPr>
              <a:t>with</a:t>
            </a:r>
            <a:r>
              <a:rPr sz="2150" spc="200" dirty="0">
                <a:solidFill>
                  <a:srgbClr val="001F5F"/>
                </a:solidFill>
                <a:latin typeface="Arial"/>
                <a:cs typeface="Arial"/>
              </a:rPr>
              <a:t> </a:t>
            </a:r>
            <a:r>
              <a:rPr sz="2150" dirty="0">
                <a:solidFill>
                  <a:srgbClr val="001F5F"/>
                </a:solidFill>
                <a:latin typeface="Arial"/>
                <a:cs typeface="Arial"/>
              </a:rPr>
              <a:t>Command</a:t>
            </a:r>
            <a:r>
              <a:rPr sz="2150" spc="130" dirty="0">
                <a:solidFill>
                  <a:srgbClr val="001F5F"/>
                </a:solidFill>
                <a:latin typeface="Arial"/>
                <a:cs typeface="Arial"/>
              </a:rPr>
              <a:t> </a:t>
            </a:r>
            <a:r>
              <a:rPr sz="2150" spc="-10" dirty="0">
                <a:solidFill>
                  <a:srgbClr val="001F5F"/>
                </a:solidFill>
                <a:latin typeface="Arial"/>
                <a:cs typeface="Arial"/>
              </a:rPr>
              <a:t>Teams</a:t>
            </a:r>
            <a:endParaRPr sz="2150" dirty="0">
              <a:latin typeface="Arial"/>
              <a:cs typeface="Arial"/>
            </a:endParaRPr>
          </a:p>
          <a:p>
            <a:pPr marL="709295" lvl="1" indent="-267970">
              <a:spcBef>
                <a:spcPts val="575"/>
              </a:spcBef>
              <a:buFontTx/>
              <a:buChar char="•"/>
              <a:tabLst>
                <a:tab pos="334010" algn="l"/>
              </a:tabLst>
            </a:pPr>
            <a:r>
              <a:rPr lang="en-US" sz="2150" spc="-10" dirty="0">
                <a:solidFill>
                  <a:srgbClr val="001F5F"/>
                </a:solidFill>
                <a:latin typeface="Arial"/>
                <a:cs typeface="Arial"/>
              </a:rPr>
              <a:t>Reciprocal Partnerships with Schools</a:t>
            </a:r>
          </a:p>
          <a:p>
            <a:pPr marL="334010" indent="-321310">
              <a:lnSpc>
                <a:spcPct val="100000"/>
              </a:lnSpc>
              <a:spcBef>
                <a:spcPts val="625"/>
              </a:spcBef>
              <a:buFont typeface="Arial"/>
              <a:buChar char="•"/>
              <a:tabLst>
                <a:tab pos="334010" algn="l"/>
              </a:tabLst>
            </a:pPr>
            <a:r>
              <a:rPr sz="2400" b="1" spc="-10" dirty="0">
                <a:solidFill>
                  <a:srgbClr val="001F5F"/>
                </a:solidFill>
                <a:latin typeface="Arial"/>
                <a:cs typeface="Arial"/>
              </a:rPr>
              <a:t>Families/Students</a:t>
            </a:r>
            <a:endParaRPr sz="2400" dirty="0">
              <a:latin typeface="Arial"/>
              <a:cs typeface="Arial"/>
            </a:endParaRPr>
          </a:p>
          <a:p>
            <a:pPr marL="709295" lvl="1" indent="-267970">
              <a:lnSpc>
                <a:spcPct val="100000"/>
              </a:lnSpc>
              <a:spcBef>
                <a:spcPts val="600"/>
              </a:spcBef>
              <a:buChar char="•"/>
              <a:tabLst>
                <a:tab pos="709295" algn="l"/>
              </a:tabLst>
            </a:pPr>
            <a:r>
              <a:rPr sz="2150" spc="-10" dirty="0">
                <a:solidFill>
                  <a:srgbClr val="001F5F"/>
                </a:solidFill>
                <a:latin typeface="Arial"/>
                <a:cs typeface="Arial"/>
              </a:rPr>
              <a:t>Housing</a:t>
            </a:r>
            <a:endParaRPr sz="2150" dirty="0">
              <a:latin typeface="Arial"/>
              <a:cs typeface="Arial"/>
            </a:endParaRPr>
          </a:p>
          <a:p>
            <a:pPr marL="709295" lvl="1" indent="-267970">
              <a:lnSpc>
                <a:spcPct val="100000"/>
              </a:lnSpc>
              <a:spcBef>
                <a:spcPts val="570"/>
              </a:spcBef>
              <a:buChar char="•"/>
              <a:tabLst>
                <a:tab pos="709295" algn="l"/>
              </a:tabLst>
            </a:pPr>
            <a:r>
              <a:rPr sz="2150" dirty="0">
                <a:solidFill>
                  <a:srgbClr val="001F5F"/>
                </a:solidFill>
                <a:latin typeface="Arial"/>
                <a:cs typeface="Arial"/>
              </a:rPr>
              <a:t>Pre-Kindergarten</a:t>
            </a:r>
            <a:r>
              <a:rPr sz="2150" spc="195" dirty="0">
                <a:solidFill>
                  <a:srgbClr val="001F5F"/>
                </a:solidFill>
                <a:latin typeface="Arial"/>
                <a:cs typeface="Arial"/>
              </a:rPr>
              <a:t> </a:t>
            </a:r>
            <a:r>
              <a:rPr sz="2150" spc="-10" dirty="0">
                <a:solidFill>
                  <a:srgbClr val="001F5F"/>
                </a:solidFill>
                <a:latin typeface="Arial"/>
                <a:cs typeface="Arial"/>
              </a:rPr>
              <a:t>availability</a:t>
            </a:r>
            <a:endParaRPr sz="2150" dirty="0">
              <a:latin typeface="Arial"/>
              <a:cs typeface="Arial"/>
            </a:endParaRPr>
          </a:p>
          <a:p>
            <a:pPr marL="709295" lvl="1" indent="-267970">
              <a:lnSpc>
                <a:spcPct val="100000"/>
              </a:lnSpc>
              <a:spcBef>
                <a:spcPts val="575"/>
              </a:spcBef>
              <a:buChar char="•"/>
              <a:tabLst>
                <a:tab pos="709295" algn="l"/>
              </a:tabLst>
            </a:pPr>
            <a:r>
              <a:rPr sz="2150" dirty="0">
                <a:solidFill>
                  <a:srgbClr val="001F5F"/>
                </a:solidFill>
                <a:latin typeface="Arial"/>
                <a:cs typeface="Arial"/>
              </a:rPr>
              <a:t>School</a:t>
            </a:r>
            <a:r>
              <a:rPr sz="2150" spc="125" dirty="0">
                <a:solidFill>
                  <a:srgbClr val="001F5F"/>
                </a:solidFill>
                <a:latin typeface="Arial"/>
                <a:cs typeface="Arial"/>
              </a:rPr>
              <a:t> </a:t>
            </a:r>
            <a:r>
              <a:rPr sz="2150" dirty="0">
                <a:solidFill>
                  <a:srgbClr val="001F5F"/>
                </a:solidFill>
                <a:latin typeface="Arial"/>
                <a:cs typeface="Arial"/>
              </a:rPr>
              <a:t>Choice</a:t>
            </a:r>
            <a:r>
              <a:rPr sz="2150" spc="70" dirty="0">
                <a:solidFill>
                  <a:srgbClr val="001F5F"/>
                </a:solidFill>
                <a:latin typeface="Arial"/>
                <a:cs typeface="Arial"/>
              </a:rPr>
              <a:t> </a:t>
            </a:r>
            <a:r>
              <a:rPr sz="2150" dirty="0">
                <a:solidFill>
                  <a:srgbClr val="001F5F"/>
                </a:solidFill>
                <a:latin typeface="Arial"/>
                <a:cs typeface="Arial"/>
              </a:rPr>
              <a:t>or</a:t>
            </a:r>
            <a:r>
              <a:rPr sz="2150" spc="-70" dirty="0">
                <a:solidFill>
                  <a:srgbClr val="001F5F"/>
                </a:solidFill>
                <a:latin typeface="Arial"/>
                <a:cs typeface="Arial"/>
              </a:rPr>
              <a:t> </a:t>
            </a:r>
            <a:r>
              <a:rPr sz="2150" dirty="0">
                <a:solidFill>
                  <a:srgbClr val="001F5F"/>
                </a:solidFill>
                <a:latin typeface="Arial"/>
                <a:cs typeface="Arial"/>
              </a:rPr>
              <a:t>Attendance</a:t>
            </a:r>
            <a:r>
              <a:rPr sz="2150" spc="155" dirty="0">
                <a:solidFill>
                  <a:srgbClr val="001F5F"/>
                </a:solidFill>
                <a:latin typeface="Arial"/>
                <a:cs typeface="Arial"/>
              </a:rPr>
              <a:t> </a:t>
            </a:r>
            <a:r>
              <a:rPr sz="2150" spc="-10" dirty="0">
                <a:solidFill>
                  <a:srgbClr val="001F5F"/>
                </a:solidFill>
                <a:latin typeface="Arial"/>
                <a:cs typeface="Arial"/>
              </a:rPr>
              <a:t>Zones</a:t>
            </a:r>
            <a:endParaRPr sz="2150" dirty="0">
              <a:latin typeface="Arial"/>
              <a:cs typeface="Arial"/>
            </a:endParaRPr>
          </a:p>
          <a:p>
            <a:pPr marL="709295" lvl="1" indent="-267970">
              <a:lnSpc>
                <a:spcPct val="100000"/>
              </a:lnSpc>
              <a:spcBef>
                <a:spcPts val="575"/>
              </a:spcBef>
              <a:buChar char="•"/>
              <a:tabLst>
                <a:tab pos="709295" algn="l"/>
              </a:tabLst>
            </a:pPr>
            <a:r>
              <a:rPr sz="2150" dirty="0">
                <a:solidFill>
                  <a:srgbClr val="001F5F"/>
                </a:solidFill>
                <a:latin typeface="Arial"/>
                <a:cs typeface="Arial"/>
              </a:rPr>
              <a:t>Early</a:t>
            </a:r>
            <a:r>
              <a:rPr sz="2150" spc="80" dirty="0">
                <a:solidFill>
                  <a:srgbClr val="001F5F"/>
                </a:solidFill>
                <a:latin typeface="Arial"/>
                <a:cs typeface="Arial"/>
              </a:rPr>
              <a:t> </a:t>
            </a:r>
            <a:r>
              <a:rPr sz="2150" dirty="0">
                <a:solidFill>
                  <a:srgbClr val="001F5F"/>
                </a:solidFill>
                <a:latin typeface="Arial"/>
                <a:cs typeface="Arial"/>
              </a:rPr>
              <a:t>College</a:t>
            </a:r>
            <a:r>
              <a:rPr sz="2150" spc="120" dirty="0">
                <a:solidFill>
                  <a:srgbClr val="001F5F"/>
                </a:solidFill>
                <a:latin typeface="Arial"/>
                <a:cs typeface="Arial"/>
              </a:rPr>
              <a:t> </a:t>
            </a:r>
            <a:r>
              <a:rPr sz="2150" dirty="0">
                <a:solidFill>
                  <a:srgbClr val="001F5F"/>
                </a:solidFill>
                <a:latin typeface="Arial"/>
                <a:cs typeface="Arial"/>
              </a:rPr>
              <a:t>High</a:t>
            </a:r>
            <a:r>
              <a:rPr sz="2150" spc="45" dirty="0">
                <a:solidFill>
                  <a:srgbClr val="001F5F"/>
                </a:solidFill>
                <a:latin typeface="Arial"/>
                <a:cs typeface="Arial"/>
              </a:rPr>
              <a:t> </a:t>
            </a:r>
            <a:r>
              <a:rPr sz="2150" dirty="0">
                <a:solidFill>
                  <a:srgbClr val="001F5F"/>
                </a:solidFill>
                <a:latin typeface="Arial"/>
                <a:cs typeface="Arial"/>
              </a:rPr>
              <a:t>School</a:t>
            </a:r>
            <a:r>
              <a:rPr sz="2150" spc="95" dirty="0">
                <a:solidFill>
                  <a:srgbClr val="001F5F"/>
                </a:solidFill>
                <a:latin typeface="Arial"/>
                <a:cs typeface="Arial"/>
              </a:rPr>
              <a:t> </a:t>
            </a:r>
            <a:r>
              <a:rPr sz="2150" spc="-10" dirty="0">
                <a:solidFill>
                  <a:srgbClr val="001F5F"/>
                </a:solidFill>
                <a:latin typeface="Arial"/>
                <a:cs typeface="Arial"/>
              </a:rPr>
              <a:t>Continuation</a:t>
            </a:r>
            <a:endParaRPr sz="2150" dirty="0">
              <a:latin typeface="Arial"/>
              <a:cs typeface="Arial"/>
            </a:endParaRPr>
          </a:p>
          <a:p>
            <a:pPr marL="709295" lvl="1" indent="-267970">
              <a:lnSpc>
                <a:spcPct val="100000"/>
              </a:lnSpc>
              <a:spcBef>
                <a:spcPts val="650"/>
              </a:spcBef>
              <a:buChar char="•"/>
              <a:tabLst>
                <a:tab pos="709295" algn="l"/>
              </a:tabLst>
            </a:pPr>
            <a:r>
              <a:rPr sz="2150" dirty="0">
                <a:solidFill>
                  <a:srgbClr val="001F5F"/>
                </a:solidFill>
                <a:latin typeface="Arial"/>
                <a:cs typeface="Arial"/>
              </a:rPr>
              <a:t>Magnet</a:t>
            </a:r>
            <a:r>
              <a:rPr sz="2150" spc="105" dirty="0">
                <a:solidFill>
                  <a:srgbClr val="001F5F"/>
                </a:solidFill>
                <a:latin typeface="Arial"/>
                <a:cs typeface="Arial"/>
              </a:rPr>
              <a:t> </a:t>
            </a:r>
            <a:r>
              <a:rPr sz="2150" dirty="0">
                <a:solidFill>
                  <a:srgbClr val="001F5F"/>
                </a:solidFill>
                <a:latin typeface="Arial"/>
                <a:cs typeface="Arial"/>
              </a:rPr>
              <a:t>School</a:t>
            </a:r>
            <a:r>
              <a:rPr sz="2150" spc="165" dirty="0">
                <a:solidFill>
                  <a:srgbClr val="001F5F"/>
                </a:solidFill>
                <a:latin typeface="Arial"/>
                <a:cs typeface="Arial"/>
              </a:rPr>
              <a:t> </a:t>
            </a:r>
            <a:r>
              <a:rPr sz="2150" spc="-10" dirty="0">
                <a:solidFill>
                  <a:srgbClr val="001F5F"/>
                </a:solidFill>
                <a:latin typeface="Arial"/>
                <a:cs typeface="Arial"/>
              </a:rPr>
              <a:t>Lottery</a:t>
            </a:r>
            <a:endParaRPr sz="2150" dirty="0">
              <a:latin typeface="Arial"/>
              <a:cs typeface="Arial"/>
            </a:endParaRPr>
          </a:p>
          <a:p>
            <a:pPr marL="709295" lvl="1" indent="-267970">
              <a:lnSpc>
                <a:spcPct val="100000"/>
              </a:lnSpc>
              <a:spcBef>
                <a:spcPts val="575"/>
              </a:spcBef>
              <a:buChar char="•"/>
              <a:tabLst>
                <a:tab pos="709295" algn="l"/>
              </a:tabLst>
            </a:pPr>
            <a:r>
              <a:rPr sz="2150" dirty="0">
                <a:solidFill>
                  <a:srgbClr val="001F5F"/>
                </a:solidFill>
                <a:latin typeface="Arial"/>
                <a:cs typeface="Arial"/>
              </a:rPr>
              <a:t>State</a:t>
            </a:r>
            <a:r>
              <a:rPr sz="2150" spc="135" dirty="0">
                <a:solidFill>
                  <a:srgbClr val="001F5F"/>
                </a:solidFill>
                <a:latin typeface="Arial"/>
                <a:cs typeface="Arial"/>
              </a:rPr>
              <a:t> </a:t>
            </a:r>
            <a:r>
              <a:rPr sz="2150" dirty="0">
                <a:solidFill>
                  <a:srgbClr val="001F5F"/>
                </a:solidFill>
                <a:latin typeface="Arial"/>
                <a:cs typeface="Arial"/>
              </a:rPr>
              <a:t>Immunization</a:t>
            </a:r>
            <a:r>
              <a:rPr sz="2150" spc="135" dirty="0">
                <a:solidFill>
                  <a:srgbClr val="001F5F"/>
                </a:solidFill>
                <a:latin typeface="Arial"/>
                <a:cs typeface="Arial"/>
              </a:rPr>
              <a:t> </a:t>
            </a:r>
            <a:r>
              <a:rPr sz="2150" spc="-10" dirty="0">
                <a:solidFill>
                  <a:srgbClr val="001F5F"/>
                </a:solidFill>
                <a:latin typeface="Arial"/>
                <a:cs typeface="Arial"/>
              </a:rPr>
              <a:t>Requirements</a:t>
            </a:r>
            <a:endParaRPr sz="2150" dirty="0">
              <a:latin typeface="Arial"/>
              <a:cs typeface="Arial"/>
            </a:endParaRPr>
          </a:p>
          <a:p>
            <a:pPr marL="709295" lvl="1" indent="-267970">
              <a:lnSpc>
                <a:spcPct val="100000"/>
              </a:lnSpc>
              <a:spcBef>
                <a:spcPts val="575"/>
              </a:spcBef>
              <a:buChar char="•"/>
              <a:tabLst>
                <a:tab pos="709295" algn="l"/>
              </a:tabLst>
            </a:pPr>
            <a:r>
              <a:rPr sz="2150" dirty="0">
                <a:solidFill>
                  <a:srgbClr val="001F5F"/>
                </a:solidFill>
                <a:latin typeface="Arial"/>
                <a:cs typeface="Arial"/>
              </a:rPr>
              <a:t>Advance</a:t>
            </a:r>
            <a:r>
              <a:rPr sz="2150" spc="120" dirty="0">
                <a:solidFill>
                  <a:srgbClr val="001F5F"/>
                </a:solidFill>
                <a:latin typeface="Arial"/>
                <a:cs typeface="Arial"/>
              </a:rPr>
              <a:t> </a:t>
            </a:r>
            <a:r>
              <a:rPr sz="2150" dirty="0">
                <a:solidFill>
                  <a:srgbClr val="001F5F"/>
                </a:solidFill>
                <a:latin typeface="Arial"/>
                <a:cs typeface="Arial"/>
              </a:rPr>
              <a:t>Placement/Dual</a:t>
            </a:r>
            <a:r>
              <a:rPr sz="2150" spc="190" dirty="0">
                <a:solidFill>
                  <a:srgbClr val="001F5F"/>
                </a:solidFill>
                <a:latin typeface="Arial"/>
                <a:cs typeface="Arial"/>
              </a:rPr>
              <a:t> </a:t>
            </a:r>
            <a:r>
              <a:rPr sz="2150" dirty="0">
                <a:solidFill>
                  <a:srgbClr val="001F5F"/>
                </a:solidFill>
                <a:latin typeface="Arial"/>
                <a:cs typeface="Arial"/>
              </a:rPr>
              <a:t>Credit</a:t>
            </a:r>
            <a:r>
              <a:rPr sz="2150" spc="130" dirty="0">
                <a:solidFill>
                  <a:srgbClr val="001F5F"/>
                </a:solidFill>
                <a:latin typeface="Arial"/>
                <a:cs typeface="Arial"/>
              </a:rPr>
              <a:t> </a:t>
            </a:r>
            <a:r>
              <a:rPr sz="2150" dirty="0">
                <a:solidFill>
                  <a:srgbClr val="001F5F"/>
                </a:solidFill>
                <a:latin typeface="Arial"/>
                <a:cs typeface="Arial"/>
              </a:rPr>
              <a:t>Issues/MS</a:t>
            </a:r>
            <a:r>
              <a:rPr sz="2150" spc="105" dirty="0">
                <a:solidFill>
                  <a:srgbClr val="001F5F"/>
                </a:solidFill>
                <a:latin typeface="Arial"/>
                <a:cs typeface="Arial"/>
              </a:rPr>
              <a:t> </a:t>
            </a:r>
            <a:r>
              <a:rPr sz="2150" spc="-10" dirty="0">
                <a:solidFill>
                  <a:srgbClr val="001F5F"/>
                </a:solidFill>
                <a:latin typeface="Arial"/>
                <a:cs typeface="Arial"/>
              </a:rPr>
              <a:t>Credit</a:t>
            </a:r>
            <a:endParaRPr sz="2150" dirty="0">
              <a:latin typeface="Arial"/>
              <a:cs typeface="Arial"/>
            </a:endParaRPr>
          </a:p>
        </p:txBody>
      </p:sp>
      <p:pic>
        <p:nvPicPr>
          <p:cNvPr id="8" name="object 8"/>
          <p:cNvPicPr/>
          <p:nvPr/>
        </p:nvPicPr>
        <p:blipFill>
          <a:blip r:embed="rId4" cstate="print"/>
          <a:stretch>
            <a:fillRect/>
          </a:stretch>
        </p:blipFill>
        <p:spPr>
          <a:xfrm>
            <a:off x="7814407" y="1156373"/>
            <a:ext cx="3675185" cy="2606919"/>
          </a:xfrm>
          <a:prstGeom prst="rect">
            <a:avLst/>
          </a:prstGeom>
        </p:spPr>
      </p:pic>
      <p:pic>
        <p:nvPicPr>
          <p:cNvPr id="7" name="object 8">
            <a:extLst>
              <a:ext uri="{FF2B5EF4-FFF2-40B4-BE49-F238E27FC236}">
                <a16:creationId xmlns:a16="http://schemas.microsoft.com/office/drawing/2014/main" id="{843B1E12-8CC4-3EA3-882D-04CD149462A9}"/>
              </a:ext>
            </a:extLst>
          </p:cNvPr>
          <p:cNvPicPr/>
          <p:nvPr/>
        </p:nvPicPr>
        <p:blipFill>
          <a:blip r:embed="rId5" cstate="print"/>
          <a:stretch>
            <a:fillRect/>
          </a:stretch>
        </p:blipFill>
        <p:spPr>
          <a:xfrm>
            <a:off x="7196504" y="3389190"/>
            <a:ext cx="1990725" cy="2514600"/>
          </a:xfrm>
          <a:prstGeom prst="rect">
            <a:avLst/>
          </a:prstGeom>
        </p:spPr>
      </p:pic>
      <p:pic>
        <p:nvPicPr>
          <p:cNvPr id="9" name="object 10">
            <a:extLst>
              <a:ext uri="{FF2B5EF4-FFF2-40B4-BE49-F238E27FC236}">
                <a16:creationId xmlns:a16="http://schemas.microsoft.com/office/drawing/2014/main" id="{0C1ECC6A-E521-7FD0-1437-8125F71FE3C6}"/>
              </a:ext>
            </a:extLst>
          </p:cNvPr>
          <p:cNvPicPr/>
          <p:nvPr/>
        </p:nvPicPr>
        <p:blipFill>
          <a:blip r:embed="rId6" cstate="print"/>
          <a:stretch>
            <a:fillRect/>
          </a:stretch>
        </p:blipFill>
        <p:spPr>
          <a:xfrm>
            <a:off x="9850755" y="3429000"/>
            <a:ext cx="2190750" cy="279082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3372" y="1320228"/>
            <a:ext cx="10303510" cy="5305940"/>
          </a:xfrm>
          <a:prstGeom prst="rect">
            <a:avLst/>
          </a:prstGeom>
        </p:spPr>
        <p:txBody>
          <a:bodyPr vert="horz" wrap="square" lIns="0" tIns="85725" rIns="0" bIns="0" rtlCol="0" anchor="t">
            <a:spAutoFit/>
          </a:bodyPr>
          <a:lstStyle/>
          <a:p>
            <a:pPr marL="334010" indent="-321310">
              <a:lnSpc>
                <a:spcPct val="100000"/>
              </a:lnSpc>
              <a:spcBef>
                <a:spcPts val="675"/>
              </a:spcBef>
              <a:buClr>
                <a:srgbClr val="FFFFFF"/>
              </a:buClr>
              <a:buFont typeface="Arial"/>
              <a:buChar char="•"/>
              <a:tabLst>
                <a:tab pos="334010" algn="l"/>
              </a:tabLst>
            </a:pPr>
            <a:r>
              <a:rPr sz="2400">
                <a:solidFill>
                  <a:srgbClr val="FFFFFF"/>
                </a:solidFill>
                <a:latin typeface="Arial"/>
                <a:cs typeface="Arial"/>
              </a:rPr>
              <a:t>Same</a:t>
            </a:r>
            <a:r>
              <a:rPr sz="2400" spc="-60">
                <a:solidFill>
                  <a:srgbClr val="FFFFFF"/>
                </a:solidFill>
                <a:latin typeface="Arial"/>
                <a:cs typeface="Arial"/>
              </a:rPr>
              <a:t> </a:t>
            </a:r>
            <a:r>
              <a:rPr sz="2400">
                <a:solidFill>
                  <a:srgbClr val="FFFFFF"/>
                </a:solidFill>
                <a:latin typeface="Arial"/>
                <a:cs typeface="Arial"/>
              </a:rPr>
              <a:t>Programming</a:t>
            </a:r>
            <a:r>
              <a:rPr sz="2400" spc="-55">
                <a:solidFill>
                  <a:srgbClr val="FFFFFF"/>
                </a:solidFill>
                <a:latin typeface="Arial"/>
                <a:cs typeface="Arial"/>
              </a:rPr>
              <a:t> </a:t>
            </a:r>
            <a:r>
              <a:rPr sz="2400" spc="-10">
                <a:solidFill>
                  <a:srgbClr val="FFFFFF"/>
                </a:solidFill>
                <a:latin typeface="Arial"/>
                <a:cs typeface="Arial"/>
              </a:rPr>
              <a:t>Requirements</a:t>
            </a:r>
            <a:endParaRPr sz="2400">
              <a:latin typeface="Arial"/>
              <a:cs typeface="Arial"/>
            </a:endParaRPr>
          </a:p>
          <a:p>
            <a:pPr marL="334010" marR="4683125" indent="-321945">
              <a:lnSpc>
                <a:spcPts val="3450"/>
              </a:lnSpc>
              <a:spcBef>
                <a:spcPts val="215"/>
              </a:spcBef>
              <a:buChar char="•"/>
              <a:tabLst>
                <a:tab pos="387350" algn="l"/>
                <a:tab pos="708660" algn="l"/>
              </a:tabLst>
            </a:pPr>
            <a:r>
              <a:rPr sz="2400" spc="-10">
                <a:solidFill>
                  <a:srgbClr val="FFFFFF"/>
                </a:solidFill>
                <a:latin typeface="Arial"/>
                <a:cs typeface="Arial"/>
              </a:rPr>
              <a:t>DoDEA</a:t>
            </a:r>
            <a:r>
              <a:rPr sz="2400" spc="-175">
                <a:solidFill>
                  <a:srgbClr val="FFFFFF"/>
                </a:solidFill>
                <a:latin typeface="Arial"/>
                <a:cs typeface="Arial"/>
              </a:rPr>
              <a:t> </a:t>
            </a:r>
            <a:r>
              <a:rPr sz="2400">
                <a:solidFill>
                  <a:srgbClr val="FFFFFF"/>
                </a:solidFill>
                <a:latin typeface="Arial"/>
                <a:cs typeface="Arial"/>
              </a:rPr>
              <a:t>Schools</a:t>
            </a:r>
            <a:r>
              <a:rPr sz="2400" spc="-65">
                <a:solidFill>
                  <a:srgbClr val="FFFFFF"/>
                </a:solidFill>
                <a:latin typeface="Arial"/>
                <a:cs typeface="Arial"/>
              </a:rPr>
              <a:t> </a:t>
            </a:r>
            <a:endParaRPr lang="en-US" sz="2400" spc="-65">
              <a:solidFill>
                <a:srgbClr val="FFFFFF"/>
              </a:solidFill>
              <a:latin typeface="Arial"/>
              <a:cs typeface="Arial"/>
            </a:endParaRPr>
          </a:p>
          <a:p>
            <a:pPr marL="12065" marR="4683125">
              <a:lnSpc>
                <a:spcPts val="3450"/>
              </a:lnSpc>
              <a:spcBef>
                <a:spcPts val="215"/>
              </a:spcBef>
              <a:tabLst>
                <a:tab pos="387350" algn="l"/>
                <a:tab pos="708660" algn="l"/>
              </a:tabLst>
            </a:pPr>
            <a:r>
              <a:rPr lang="en-US" sz="2400" spc="-10">
                <a:solidFill>
                  <a:srgbClr val="FFFFFF"/>
                </a:solidFill>
                <a:latin typeface="Arial"/>
                <a:cs typeface="Arial"/>
              </a:rPr>
              <a:t>	</a:t>
            </a:r>
            <a:r>
              <a:rPr sz="2400" spc="-50">
                <a:solidFill>
                  <a:srgbClr val="FFFFFF"/>
                </a:solidFill>
                <a:latin typeface="Arial"/>
                <a:cs typeface="Arial"/>
              </a:rPr>
              <a:t>–</a:t>
            </a:r>
            <a:r>
              <a:rPr sz="2400">
                <a:solidFill>
                  <a:srgbClr val="FFFFFF"/>
                </a:solidFill>
                <a:latin typeface="Arial"/>
                <a:cs typeface="Arial"/>
              </a:rPr>
              <a:t>	School</a:t>
            </a:r>
            <a:r>
              <a:rPr sz="2400" spc="-75">
                <a:solidFill>
                  <a:srgbClr val="FFFFFF"/>
                </a:solidFill>
                <a:latin typeface="Arial"/>
                <a:cs typeface="Arial"/>
              </a:rPr>
              <a:t> </a:t>
            </a:r>
            <a:r>
              <a:rPr sz="2400" spc="-10">
                <a:solidFill>
                  <a:srgbClr val="FFFFFF"/>
                </a:solidFill>
                <a:latin typeface="Arial"/>
                <a:cs typeface="Arial"/>
              </a:rPr>
              <a:t>System</a:t>
            </a:r>
            <a:endParaRPr sz="2400">
              <a:latin typeface="Arial"/>
              <a:cs typeface="Arial"/>
            </a:endParaRPr>
          </a:p>
          <a:p>
            <a:pPr marL="1083310" lvl="1" indent="-212725">
              <a:lnSpc>
                <a:spcPct val="100000"/>
              </a:lnSpc>
              <a:spcBef>
                <a:spcPts val="365"/>
              </a:spcBef>
              <a:buChar char="•"/>
              <a:tabLst>
                <a:tab pos="1083310" algn="l"/>
              </a:tabLst>
            </a:pPr>
            <a:r>
              <a:rPr sz="2400">
                <a:solidFill>
                  <a:srgbClr val="FFFFFF"/>
                </a:solidFill>
                <a:latin typeface="Arial"/>
                <a:cs typeface="Arial"/>
              </a:rPr>
              <a:t>Dual</a:t>
            </a:r>
            <a:r>
              <a:rPr sz="2400" spc="-50">
                <a:solidFill>
                  <a:srgbClr val="FFFFFF"/>
                </a:solidFill>
                <a:latin typeface="Arial"/>
                <a:cs typeface="Arial"/>
              </a:rPr>
              <a:t> </a:t>
            </a:r>
            <a:r>
              <a:rPr sz="2400">
                <a:solidFill>
                  <a:srgbClr val="FFFFFF"/>
                </a:solidFill>
                <a:latin typeface="Arial"/>
                <a:cs typeface="Arial"/>
              </a:rPr>
              <a:t>responsibility</a:t>
            </a:r>
            <a:r>
              <a:rPr sz="2400" spc="-35">
                <a:solidFill>
                  <a:srgbClr val="FFFFFF"/>
                </a:solidFill>
                <a:latin typeface="Arial"/>
                <a:cs typeface="Arial"/>
              </a:rPr>
              <a:t> </a:t>
            </a:r>
            <a:r>
              <a:rPr sz="2400">
                <a:solidFill>
                  <a:srgbClr val="FFFFFF"/>
                </a:solidFill>
                <a:latin typeface="Arial"/>
                <a:cs typeface="Arial"/>
              </a:rPr>
              <a:t>for</a:t>
            </a:r>
            <a:r>
              <a:rPr sz="2400" spc="-85">
                <a:solidFill>
                  <a:srgbClr val="FFFFFF"/>
                </a:solidFill>
                <a:latin typeface="Arial"/>
                <a:cs typeface="Arial"/>
              </a:rPr>
              <a:t> </a:t>
            </a:r>
            <a:r>
              <a:rPr sz="2400">
                <a:solidFill>
                  <a:srgbClr val="FFFFFF"/>
                </a:solidFill>
                <a:latin typeface="Arial"/>
                <a:cs typeface="Arial"/>
              </a:rPr>
              <a:t>the</a:t>
            </a:r>
            <a:r>
              <a:rPr sz="2400" spc="-30">
                <a:solidFill>
                  <a:srgbClr val="FFFFFF"/>
                </a:solidFill>
                <a:latin typeface="Arial"/>
                <a:cs typeface="Arial"/>
              </a:rPr>
              <a:t> </a:t>
            </a:r>
            <a:r>
              <a:rPr sz="2400">
                <a:solidFill>
                  <a:srgbClr val="FFFFFF"/>
                </a:solidFill>
                <a:latin typeface="Arial"/>
                <a:cs typeface="Arial"/>
              </a:rPr>
              <a:t>equivalent</a:t>
            </a:r>
            <a:r>
              <a:rPr sz="2400" spc="-30">
                <a:solidFill>
                  <a:srgbClr val="FFFFFF"/>
                </a:solidFill>
                <a:latin typeface="Arial"/>
                <a:cs typeface="Arial"/>
              </a:rPr>
              <a:t> </a:t>
            </a:r>
            <a:r>
              <a:rPr sz="2400">
                <a:solidFill>
                  <a:srgbClr val="FFFFFF"/>
                </a:solidFill>
                <a:latin typeface="Arial"/>
                <a:cs typeface="Arial"/>
              </a:rPr>
              <a:t>of</a:t>
            </a:r>
            <a:r>
              <a:rPr sz="2400" spc="-30">
                <a:solidFill>
                  <a:srgbClr val="FFFFFF"/>
                </a:solidFill>
                <a:latin typeface="Arial"/>
                <a:cs typeface="Arial"/>
              </a:rPr>
              <a:t> </a:t>
            </a:r>
            <a:r>
              <a:rPr sz="2400">
                <a:solidFill>
                  <a:srgbClr val="FFFFFF"/>
                </a:solidFill>
                <a:latin typeface="Arial"/>
                <a:cs typeface="Arial"/>
              </a:rPr>
              <a:t>State</a:t>
            </a:r>
            <a:r>
              <a:rPr sz="2400" spc="-20">
                <a:solidFill>
                  <a:srgbClr val="FFFFFF"/>
                </a:solidFill>
                <a:latin typeface="Arial"/>
                <a:cs typeface="Arial"/>
              </a:rPr>
              <a:t> </a:t>
            </a:r>
            <a:r>
              <a:rPr sz="2400">
                <a:solidFill>
                  <a:srgbClr val="FFFFFF"/>
                </a:solidFill>
                <a:latin typeface="Arial"/>
                <a:cs typeface="Arial"/>
              </a:rPr>
              <a:t>Dept.</a:t>
            </a:r>
            <a:r>
              <a:rPr sz="2400" spc="-30">
                <a:solidFill>
                  <a:srgbClr val="FFFFFF"/>
                </a:solidFill>
                <a:latin typeface="Arial"/>
                <a:cs typeface="Arial"/>
              </a:rPr>
              <a:t> </a:t>
            </a:r>
            <a:r>
              <a:rPr sz="2400">
                <a:solidFill>
                  <a:srgbClr val="FFFFFF"/>
                </a:solidFill>
                <a:latin typeface="Arial"/>
                <a:cs typeface="Arial"/>
              </a:rPr>
              <a:t>of</a:t>
            </a:r>
            <a:r>
              <a:rPr sz="2400" spc="-100">
                <a:solidFill>
                  <a:srgbClr val="FFFFFF"/>
                </a:solidFill>
                <a:latin typeface="Arial"/>
                <a:cs typeface="Arial"/>
              </a:rPr>
              <a:t> </a:t>
            </a:r>
            <a:r>
              <a:rPr sz="2400">
                <a:solidFill>
                  <a:srgbClr val="FFFFFF"/>
                </a:solidFill>
                <a:latin typeface="Arial"/>
                <a:cs typeface="Arial"/>
              </a:rPr>
              <a:t>Education</a:t>
            </a:r>
            <a:r>
              <a:rPr sz="2400" spc="-30">
                <a:solidFill>
                  <a:srgbClr val="FFFFFF"/>
                </a:solidFill>
                <a:latin typeface="Arial"/>
                <a:cs typeface="Arial"/>
              </a:rPr>
              <a:t> </a:t>
            </a:r>
            <a:r>
              <a:rPr sz="2400" spc="-25">
                <a:solidFill>
                  <a:srgbClr val="FFFFFF"/>
                </a:solidFill>
                <a:latin typeface="Arial"/>
                <a:cs typeface="Arial"/>
              </a:rPr>
              <a:t>and</a:t>
            </a:r>
            <a:endParaRPr sz="2400">
              <a:latin typeface="Arial"/>
              <a:cs typeface="Arial"/>
            </a:endParaRPr>
          </a:p>
          <a:p>
            <a:pPr marL="1084580">
              <a:lnSpc>
                <a:spcPct val="100000"/>
              </a:lnSpc>
              <a:spcBef>
                <a:spcPts val="50"/>
              </a:spcBef>
            </a:pPr>
            <a:r>
              <a:rPr sz="2400">
                <a:solidFill>
                  <a:srgbClr val="FFFFFF"/>
                </a:solidFill>
                <a:latin typeface="Arial"/>
                <a:cs typeface="Arial"/>
              </a:rPr>
              <a:t>Public</a:t>
            </a:r>
            <a:r>
              <a:rPr sz="2400" spc="-65">
                <a:solidFill>
                  <a:srgbClr val="FFFFFF"/>
                </a:solidFill>
                <a:latin typeface="Arial"/>
                <a:cs typeface="Arial"/>
              </a:rPr>
              <a:t> </a:t>
            </a:r>
            <a:r>
              <a:rPr sz="2400">
                <a:solidFill>
                  <a:srgbClr val="FFFFFF"/>
                </a:solidFill>
                <a:latin typeface="Arial"/>
                <a:cs typeface="Arial"/>
              </a:rPr>
              <a:t>School</a:t>
            </a:r>
            <a:r>
              <a:rPr sz="2400" spc="-70">
                <a:solidFill>
                  <a:srgbClr val="FFFFFF"/>
                </a:solidFill>
                <a:latin typeface="Arial"/>
                <a:cs typeface="Arial"/>
              </a:rPr>
              <a:t> </a:t>
            </a:r>
            <a:r>
              <a:rPr sz="2400" spc="-10">
                <a:solidFill>
                  <a:srgbClr val="FFFFFF"/>
                </a:solidFill>
                <a:latin typeface="Arial"/>
                <a:cs typeface="Arial"/>
              </a:rPr>
              <a:t>District</a:t>
            </a:r>
            <a:endParaRPr sz="2400">
              <a:latin typeface="Arial"/>
              <a:cs typeface="Arial"/>
            </a:endParaRPr>
          </a:p>
          <a:p>
            <a:pPr marL="1083310" lvl="1" indent="-212725">
              <a:lnSpc>
                <a:spcPct val="100000"/>
              </a:lnSpc>
              <a:spcBef>
                <a:spcPts val="575"/>
              </a:spcBef>
              <a:buChar char="•"/>
              <a:tabLst>
                <a:tab pos="1083310" algn="l"/>
              </a:tabLst>
            </a:pPr>
            <a:r>
              <a:rPr sz="2400">
                <a:solidFill>
                  <a:srgbClr val="FFFFFF"/>
                </a:solidFill>
                <a:latin typeface="Arial"/>
                <a:cs typeface="Arial"/>
              </a:rPr>
              <a:t>Not</a:t>
            </a:r>
            <a:r>
              <a:rPr sz="2400" spc="-45">
                <a:solidFill>
                  <a:srgbClr val="FFFFFF"/>
                </a:solidFill>
                <a:latin typeface="Arial"/>
                <a:cs typeface="Arial"/>
              </a:rPr>
              <a:t> </a:t>
            </a:r>
            <a:r>
              <a:rPr sz="2400">
                <a:solidFill>
                  <a:srgbClr val="FFFFFF"/>
                </a:solidFill>
                <a:latin typeface="Arial"/>
                <a:cs typeface="Arial"/>
              </a:rPr>
              <a:t>in</a:t>
            </a:r>
            <a:r>
              <a:rPr sz="2400" spc="-45">
                <a:solidFill>
                  <a:srgbClr val="FFFFFF"/>
                </a:solidFill>
                <a:latin typeface="Arial"/>
                <a:cs typeface="Arial"/>
              </a:rPr>
              <a:t> </a:t>
            </a:r>
            <a:r>
              <a:rPr sz="2400">
                <a:solidFill>
                  <a:srgbClr val="FFFFFF"/>
                </a:solidFill>
                <a:latin typeface="Arial"/>
                <a:cs typeface="Arial"/>
              </a:rPr>
              <a:t>school</a:t>
            </a:r>
            <a:r>
              <a:rPr sz="2400" spc="-60">
                <a:solidFill>
                  <a:srgbClr val="FFFFFF"/>
                </a:solidFill>
                <a:latin typeface="Arial"/>
                <a:cs typeface="Arial"/>
              </a:rPr>
              <a:t> </a:t>
            </a:r>
            <a:r>
              <a:rPr sz="2400">
                <a:solidFill>
                  <a:srgbClr val="FFFFFF"/>
                </a:solidFill>
                <a:latin typeface="Arial"/>
                <a:cs typeface="Arial"/>
              </a:rPr>
              <a:t>building</a:t>
            </a:r>
            <a:r>
              <a:rPr sz="2400" spc="-40">
                <a:solidFill>
                  <a:srgbClr val="FFFFFF"/>
                </a:solidFill>
                <a:latin typeface="Arial"/>
                <a:cs typeface="Arial"/>
              </a:rPr>
              <a:t> </a:t>
            </a:r>
            <a:r>
              <a:rPr sz="2400" spc="-10">
                <a:solidFill>
                  <a:srgbClr val="FFFFFF"/>
                </a:solidFill>
                <a:latin typeface="Arial"/>
                <a:cs typeface="Arial"/>
              </a:rPr>
              <a:t>business</a:t>
            </a:r>
            <a:endParaRPr sz="2400">
              <a:latin typeface="Arial"/>
              <a:cs typeface="Arial"/>
            </a:endParaRPr>
          </a:p>
          <a:p>
            <a:pPr marL="707390" indent="-266065">
              <a:lnSpc>
                <a:spcPct val="100000"/>
              </a:lnSpc>
              <a:spcBef>
                <a:spcPts val="575"/>
              </a:spcBef>
              <a:buChar char="–"/>
              <a:tabLst>
                <a:tab pos="707390" algn="l"/>
              </a:tabLst>
            </a:pPr>
            <a:r>
              <a:rPr sz="2400">
                <a:solidFill>
                  <a:srgbClr val="FFFFFF"/>
                </a:solidFill>
                <a:latin typeface="Arial"/>
                <a:cs typeface="Arial"/>
              </a:rPr>
              <a:t>Arranges</a:t>
            </a:r>
            <a:r>
              <a:rPr sz="2400" spc="-85">
                <a:solidFill>
                  <a:srgbClr val="FFFFFF"/>
                </a:solidFill>
                <a:latin typeface="Arial"/>
                <a:cs typeface="Arial"/>
              </a:rPr>
              <a:t> </a:t>
            </a:r>
            <a:r>
              <a:rPr sz="2400">
                <a:solidFill>
                  <a:srgbClr val="FFFFFF"/>
                </a:solidFill>
                <a:latin typeface="Arial"/>
                <a:cs typeface="Arial"/>
              </a:rPr>
              <a:t>and</a:t>
            </a:r>
            <a:r>
              <a:rPr sz="2400" spc="-140">
                <a:solidFill>
                  <a:srgbClr val="FFFFFF"/>
                </a:solidFill>
                <a:latin typeface="Arial"/>
                <a:cs typeface="Arial"/>
              </a:rPr>
              <a:t> </a:t>
            </a:r>
            <a:r>
              <a:rPr sz="2400">
                <a:solidFill>
                  <a:srgbClr val="FFFFFF"/>
                </a:solidFill>
                <a:latin typeface="Arial"/>
                <a:cs typeface="Arial"/>
              </a:rPr>
              <a:t>Financially</a:t>
            </a:r>
            <a:r>
              <a:rPr sz="2400" spc="-85">
                <a:solidFill>
                  <a:srgbClr val="FFFFFF"/>
                </a:solidFill>
                <a:latin typeface="Arial"/>
                <a:cs typeface="Arial"/>
              </a:rPr>
              <a:t> </a:t>
            </a:r>
            <a:r>
              <a:rPr sz="2400">
                <a:solidFill>
                  <a:srgbClr val="FFFFFF"/>
                </a:solidFill>
                <a:latin typeface="Arial"/>
                <a:cs typeface="Arial"/>
              </a:rPr>
              <a:t>supports</a:t>
            </a:r>
            <a:r>
              <a:rPr sz="2400" spc="-85">
                <a:solidFill>
                  <a:srgbClr val="FFFFFF"/>
                </a:solidFill>
                <a:latin typeface="Arial"/>
                <a:cs typeface="Arial"/>
              </a:rPr>
              <a:t> </a:t>
            </a:r>
            <a:r>
              <a:rPr sz="2400">
                <a:solidFill>
                  <a:srgbClr val="FFFFFF"/>
                </a:solidFill>
                <a:latin typeface="Arial"/>
                <a:cs typeface="Arial"/>
              </a:rPr>
              <a:t>education</a:t>
            </a:r>
            <a:r>
              <a:rPr sz="2400" spc="-75">
                <a:solidFill>
                  <a:srgbClr val="FFFFFF"/>
                </a:solidFill>
                <a:latin typeface="Arial"/>
                <a:cs typeface="Arial"/>
              </a:rPr>
              <a:t> </a:t>
            </a:r>
            <a:r>
              <a:rPr sz="2400" spc="-10">
                <a:solidFill>
                  <a:srgbClr val="FFFFFF"/>
                </a:solidFill>
                <a:latin typeface="Arial"/>
                <a:cs typeface="Arial"/>
              </a:rPr>
              <a:t>requirements</a:t>
            </a:r>
            <a:endParaRPr sz="2400">
              <a:latin typeface="Arial"/>
              <a:cs typeface="Arial"/>
            </a:endParaRPr>
          </a:p>
          <a:p>
            <a:pPr marL="1083310" lvl="1" indent="-212725">
              <a:lnSpc>
                <a:spcPct val="100000"/>
              </a:lnSpc>
              <a:spcBef>
                <a:spcPts val="575"/>
              </a:spcBef>
              <a:buChar char="•"/>
              <a:tabLst>
                <a:tab pos="1083310" algn="l"/>
              </a:tabLst>
            </a:pPr>
            <a:r>
              <a:rPr sz="2400" spc="-10">
                <a:solidFill>
                  <a:srgbClr val="FFFFFF"/>
                </a:solidFill>
                <a:latin typeface="Arial"/>
                <a:cs typeface="Arial"/>
              </a:rPr>
              <a:t>Non-DoDEA</a:t>
            </a:r>
            <a:r>
              <a:rPr sz="2400" spc="-180">
                <a:solidFill>
                  <a:srgbClr val="FFFFFF"/>
                </a:solidFill>
                <a:latin typeface="Arial"/>
                <a:cs typeface="Arial"/>
              </a:rPr>
              <a:t> </a:t>
            </a:r>
            <a:r>
              <a:rPr sz="2400">
                <a:solidFill>
                  <a:srgbClr val="FFFFFF"/>
                </a:solidFill>
                <a:latin typeface="Arial"/>
                <a:cs typeface="Arial"/>
              </a:rPr>
              <a:t>School</a:t>
            </a:r>
            <a:r>
              <a:rPr sz="2400" spc="-65">
                <a:solidFill>
                  <a:srgbClr val="FFFFFF"/>
                </a:solidFill>
                <a:latin typeface="Arial"/>
                <a:cs typeface="Arial"/>
              </a:rPr>
              <a:t> </a:t>
            </a:r>
            <a:r>
              <a:rPr sz="2400">
                <a:solidFill>
                  <a:srgbClr val="FFFFFF"/>
                </a:solidFill>
                <a:latin typeface="Arial"/>
                <a:cs typeface="Arial"/>
              </a:rPr>
              <a:t>Program</a:t>
            </a:r>
            <a:r>
              <a:rPr sz="2400" spc="-75">
                <a:solidFill>
                  <a:srgbClr val="FFFFFF"/>
                </a:solidFill>
                <a:latin typeface="Arial"/>
                <a:cs typeface="Arial"/>
              </a:rPr>
              <a:t> </a:t>
            </a:r>
            <a:r>
              <a:rPr sz="2400" spc="-10">
                <a:solidFill>
                  <a:srgbClr val="FFFFFF"/>
                </a:solidFill>
                <a:latin typeface="Arial"/>
                <a:cs typeface="Arial"/>
              </a:rPr>
              <a:t>(OCONUS)</a:t>
            </a:r>
            <a:endParaRPr sz="2400">
              <a:latin typeface="Arial"/>
              <a:cs typeface="Arial"/>
            </a:endParaRPr>
          </a:p>
          <a:p>
            <a:pPr marL="1083310" lvl="1" indent="-212725">
              <a:lnSpc>
                <a:spcPct val="100000"/>
              </a:lnSpc>
              <a:spcBef>
                <a:spcPts val="575"/>
              </a:spcBef>
              <a:buChar char="•"/>
              <a:tabLst>
                <a:tab pos="1083310" algn="l"/>
              </a:tabLst>
            </a:pPr>
            <a:r>
              <a:rPr sz="2400" spc="-20">
                <a:solidFill>
                  <a:srgbClr val="FFFFFF"/>
                </a:solidFill>
                <a:latin typeface="Arial"/>
                <a:cs typeface="Arial"/>
              </a:rPr>
              <a:t>Special</a:t>
            </a:r>
            <a:r>
              <a:rPr sz="2400" spc="-150">
                <a:solidFill>
                  <a:srgbClr val="FFFFFF"/>
                </a:solidFill>
                <a:latin typeface="Arial"/>
                <a:cs typeface="Arial"/>
              </a:rPr>
              <a:t> </a:t>
            </a:r>
            <a:r>
              <a:rPr sz="2400">
                <a:solidFill>
                  <a:srgbClr val="FFFFFF"/>
                </a:solidFill>
                <a:latin typeface="Arial"/>
                <a:cs typeface="Arial"/>
              </a:rPr>
              <a:t>Arrangements</a:t>
            </a:r>
            <a:endParaRPr sz="2400" spc="-60">
              <a:solidFill>
                <a:srgbClr val="FFFFFF"/>
              </a:solidFill>
              <a:latin typeface="Arial"/>
              <a:cs typeface="Arial"/>
            </a:endParaRPr>
          </a:p>
          <a:p>
            <a:pPr marL="1083310" lvl="1" indent="-212725">
              <a:lnSpc>
                <a:spcPct val="100000"/>
              </a:lnSpc>
              <a:spcBef>
                <a:spcPts val="575"/>
              </a:spcBef>
              <a:buChar char="•"/>
              <a:tabLst>
                <a:tab pos="1083310" algn="l"/>
              </a:tabLst>
            </a:pPr>
            <a:r>
              <a:rPr sz="2400" spc="-10">
                <a:solidFill>
                  <a:srgbClr val="FFFFFF"/>
                </a:solidFill>
                <a:latin typeface="Arial"/>
                <a:cs typeface="Arial"/>
              </a:rPr>
              <a:t>Grants</a:t>
            </a:r>
            <a:endParaRPr sz="2400">
              <a:latin typeface="Arial"/>
              <a:cs typeface="Arial"/>
            </a:endParaRPr>
          </a:p>
          <a:p>
            <a:pPr marL="334010" indent="-321310">
              <a:lnSpc>
                <a:spcPct val="100000"/>
              </a:lnSpc>
              <a:spcBef>
                <a:spcPts val="575"/>
              </a:spcBef>
              <a:buChar char="•"/>
              <a:tabLst>
                <a:tab pos="334010" algn="l"/>
              </a:tabLst>
            </a:pPr>
            <a:r>
              <a:rPr sz="2400">
                <a:solidFill>
                  <a:srgbClr val="FFFFFF"/>
                </a:solidFill>
                <a:latin typeface="Arial"/>
                <a:cs typeface="Arial"/>
              </a:rPr>
              <a:t>Host</a:t>
            </a:r>
            <a:r>
              <a:rPr sz="2400" spc="-15">
                <a:solidFill>
                  <a:srgbClr val="FFFFFF"/>
                </a:solidFill>
                <a:latin typeface="Arial"/>
                <a:cs typeface="Arial"/>
              </a:rPr>
              <a:t> </a:t>
            </a:r>
            <a:r>
              <a:rPr sz="2400">
                <a:solidFill>
                  <a:srgbClr val="FFFFFF"/>
                </a:solidFill>
                <a:latin typeface="Arial"/>
                <a:cs typeface="Arial"/>
              </a:rPr>
              <a:t>Nation</a:t>
            </a:r>
            <a:r>
              <a:rPr sz="2400" spc="-75">
                <a:solidFill>
                  <a:srgbClr val="FFFFFF"/>
                </a:solidFill>
                <a:latin typeface="Arial"/>
                <a:cs typeface="Arial"/>
              </a:rPr>
              <a:t> </a:t>
            </a:r>
            <a:r>
              <a:rPr sz="2400" spc="-10">
                <a:solidFill>
                  <a:srgbClr val="FFFFFF"/>
                </a:solidFill>
                <a:latin typeface="Arial"/>
                <a:cs typeface="Arial"/>
              </a:rPr>
              <a:t>Schools</a:t>
            </a:r>
            <a:endParaRPr sz="2400">
              <a:latin typeface="Arial"/>
              <a:cs typeface="Arial"/>
            </a:endParaRPr>
          </a:p>
          <a:p>
            <a:pPr marL="334010" indent="-321310">
              <a:lnSpc>
                <a:spcPct val="100000"/>
              </a:lnSpc>
              <a:spcBef>
                <a:spcPts val="575"/>
              </a:spcBef>
              <a:buChar char="•"/>
              <a:tabLst>
                <a:tab pos="334010" algn="l"/>
              </a:tabLst>
            </a:pPr>
            <a:r>
              <a:rPr sz="2400">
                <a:solidFill>
                  <a:srgbClr val="FFFFFF"/>
                </a:solidFill>
                <a:latin typeface="Arial"/>
                <a:cs typeface="Arial"/>
              </a:rPr>
              <a:t>Advisory</a:t>
            </a:r>
            <a:r>
              <a:rPr sz="2400" spc="-30">
                <a:solidFill>
                  <a:srgbClr val="FFFFFF"/>
                </a:solidFill>
                <a:latin typeface="Arial"/>
                <a:cs typeface="Arial"/>
              </a:rPr>
              <a:t> </a:t>
            </a:r>
            <a:r>
              <a:rPr sz="2400" spc="-10">
                <a:solidFill>
                  <a:srgbClr val="FFFFFF"/>
                </a:solidFill>
                <a:latin typeface="Arial"/>
                <a:cs typeface="Arial"/>
              </a:rPr>
              <a:t>Councils</a:t>
            </a:r>
            <a:endParaRPr sz="2400">
              <a:latin typeface="Arial"/>
              <a:cs typeface="Arial"/>
            </a:endParaRPr>
          </a:p>
        </p:txBody>
      </p:sp>
      <p:grpSp>
        <p:nvGrpSpPr>
          <p:cNvPr id="3" name="object 3"/>
          <p:cNvGrpSpPr/>
          <p:nvPr/>
        </p:nvGrpSpPr>
        <p:grpSpPr>
          <a:xfrm>
            <a:off x="8702675" y="4502150"/>
            <a:ext cx="2882900" cy="1978660"/>
            <a:chOff x="8702675" y="4502150"/>
            <a:chExt cx="2882900" cy="1978660"/>
          </a:xfrm>
        </p:grpSpPr>
        <p:pic>
          <p:nvPicPr>
            <p:cNvPr id="4" name="object 4"/>
            <p:cNvPicPr/>
            <p:nvPr/>
          </p:nvPicPr>
          <p:blipFill>
            <a:blip r:embed="rId3" cstate="print"/>
            <a:stretch>
              <a:fillRect/>
            </a:stretch>
          </p:blipFill>
          <p:spPr>
            <a:xfrm>
              <a:off x="8782050" y="4581461"/>
              <a:ext cx="2719451" cy="1814576"/>
            </a:xfrm>
            <a:prstGeom prst="rect">
              <a:avLst/>
            </a:prstGeom>
          </p:spPr>
        </p:pic>
        <p:sp>
          <p:nvSpPr>
            <p:cNvPr id="5" name="object 5"/>
            <p:cNvSpPr/>
            <p:nvPr/>
          </p:nvSpPr>
          <p:spPr>
            <a:xfrm>
              <a:off x="8702675" y="4502149"/>
              <a:ext cx="2882900" cy="1978660"/>
            </a:xfrm>
            <a:custGeom>
              <a:avLst/>
              <a:gdLst/>
              <a:ahLst/>
              <a:cxnLst/>
              <a:rect l="l" t="t" r="r" b="b"/>
              <a:pathLst>
                <a:path w="2882900" h="1978660">
                  <a:moveTo>
                    <a:pt x="2811780" y="71120"/>
                  </a:moveTo>
                  <a:lnTo>
                    <a:pt x="71120" y="71120"/>
                  </a:lnTo>
                  <a:lnTo>
                    <a:pt x="71120" y="88900"/>
                  </a:lnTo>
                  <a:lnTo>
                    <a:pt x="71120" y="1889760"/>
                  </a:lnTo>
                  <a:lnTo>
                    <a:pt x="71120" y="1907540"/>
                  </a:lnTo>
                  <a:lnTo>
                    <a:pt x="2811780" y="1907540"/>
                  </a:lnTo>
                  <a:lnTo>
                    <a:pt x="2811780" y="1889760"/>
                  </a:lnTo>
                  <a:lnTo>
                    <a:pt x="88900" y="1889760"/>
                  </a:lnTo>
                  <a:lnTo>
                    <a:pt x="88900" y="88900"/>
                  </a:lnTo>
                  <a:lnTo>
                    <a:pt x="2794000" y="88900"/>
                  </a:lnTo>
                  <a:lnTo>
                    <a:pt x="2794000" y="1889125"/>
                  </a:lnTo>
                  <a:lnTo>
                    <a:pt x="2811780" y="1889125"/>
                  </a:lnTo>
                  <a:lnTo>
                    <a:pt x="2811780" y="88900"/>
                  </a:lnTo>
                  <a:lnTo>
                    <a:pt x="2811780" y="71120"/>
                  </a:lnTo>
                  <a:close/>
                </a:path>
                <a:path w="2882900" h="1978660">
                  <a:moveTo>
                    <a:pt x="2882900" y="0"/>
                  </a:moveTo>
                  <a:lnTo>
                    <a:pt x="0" y="0"/>
                  </a:lnTo>
                  <a:lnTo>
                    <a:pt x="0" y="53340"/>
                  </a:lnTo>
                  <a:lnTo>
                    <a:pt x="0" y="1924050"/>
                  </a:lnTo>
                  <a:lnTo>
                    <a:pt x="0" y="1925320"/>
                  </a:lnTo>
                  <a:lnTo>
                    <a:pt x="0" y="1978660"/>
                  </a:lnTo>
                  <a:lnTo>
                    <a:pt x="2882900" y="1978660"/>
                  </a:lnTo>
                  <a:lnTo>
                    <a:pt x="2882900" y="1925320"/>
                  </a:lnTo>
                  <a:lnTo>
                    <a:pt x="53340" y="1925320"/>
                  </a:lnTo>
                  <a:lnTo>
                    <a:pt x="53340" y="1924050"/>
                  </a:lnTo>
                  <a:lnTo>
                    <a:pt x="53340" y="53340"/>
                  </a:lnTo>
                  <a:lnTo>
                    <a:pt x="2829560" y="53340"/>
                  </a:lnTo>
                  <a:lnTo>
                    <a:pt x="2829560" y="1924685"/>
                  </a:lnTo>
                  <a:lnTo>
                    <a:pt x="2882900" y="1924685"/>
                  </a:lnTo>
                  <a:lnTo>
                    <a:pt x="2882900" y="53340"/>
                  </a:lnTo>
                  <a:lnTo>
                    <a:pt x="2882900" y="0"/>
                  </a:lnTo>
                  <a:close/>
                </a:path>
              </a:pathLst>
            </a:custGeom>
            <a:solidFill>
              <a:srgbClr val="5A8DBC"/>
            </a:solidFill>
          </p:spPr>
          <p:txBody>
            <a:bodyPr wrap="square" lIns="0" tIns="0" rIns="0" bIns="0" rtlCol="0"/>
            <a:lstStyle/>
            <a:p>
              <a:endParaRPr/>
            </a:p>
          </p:txBody>
        </p:sp>
      </p:grpSp>
      <p:sp>
        <p:nvSpPr>
          <p:cNvPr id="6" name="object 6"/>
          <p:cNvSpPr/>
          <p:nvPr/>
        </p:nvSpPr>
        <p:spPr>
          <a:xfrm>
            <a:off x="5710301" y="909700"/>
            <a:ext cx="6482080" cy="13970"/>
          </a:xfrm>
          <a:custGeom>
            <a:avLst/>
            <a:gdLst/>
            <a:ahLst/>
            <a:cxnLst/>
            <a:rect l="l" t="t" r="r" b="b"/>
            <a:pathLst>
              <a:path w="6482080" h="13969">
                <a:moveTo>
                  <a:pt x="0" y="0"/>
                </a:moveTo>
                <a:lnTo>
                  <a:pt x="6482080" y="13462"/>
                </a:lnTo>
              </a:path>
            </a:pathLst>
          </a:custGeom>
          <a:ln w="28575">
            <a:solidFill>
              <a:srgbClr val="497DBA"/>
            </a:solidFill>
          </a:ln>
        </p:spPr>
        <p:txBody>
          <a:bodyPr wrap="square" lIns="0" tIns="0" rIns="0" bIns="0" rtlCol="0"/>
          <a:lstStyle/>
          <a:p>
            <a:endParaRPr/>
          </a:p>
        </p:txBody>
      </p:sp>
      <p:sp>
        <p:nvSpPr>
          <p:cNvPr id="7" name="object 7"/>
          <p:cNvSpPr txBox="1">
            <a:spLocks noGrp="1"/>
          </p:cNvSpPr>
          <p:nvPr>
            <p:ph type="title"/>
          </p:nvPr>
        </p:nvSpPr>
        <p:spPr>
          <a:prstGeom prst="rect">
            <a:avLst/>
          </a:prstGeom>
        </p:spPr>
        <p:txBody>
          <a:bodyPr vert="horz" wrap="square" lIns="0" tIns="179070" rIns="0" bIns="0" rtlCol="0">
            <a:spAutoFit/>
          </a:bodyPr>
          <a:lstStyle/>
          <a:p>
            <a:pPr marL="7075805">
              <a:lnSpc>
                <a:spcPct val="100000"/>
              </a:lnSpc>
              <a:spcBef>
                <a:spcPts val="105"/>
              </a:spcBef>
            </a:pPr>
            <a:r>
              <a:rPr sz="3600"/>
              <a:t>CONUS</a:t>
            </a:r>
            <a:r>
              <a:rPr sz="3600" spc="-20"/>
              <a:t> </a:t>
            </a:r>
            <a:r>
              <a:rPr sz="3600"/>
              <a:t>vs</a:t>
            </a:r>
            <a:r>
              <a:rPr sz="3600" spc="-55"/>
              <a:t> </a:t>
            </a:r>
            <a:r>
              <a:rPr sz="3600" spc="-10"/>
              <a:t>OCONUS</a:t>
            </a:r>
            <a:endParaRPr sz="36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114425"/>
            <a:ext cx="11801475" cy="5391150"/>
            <a:chOff x="0" y="1114425"/>
            <a:chExt cx="11801475" cy="5391150"/>
          </a:xfrm>
        </p:grpSpPr>
        <p:pic>
          <p:nvPicPr>
            <p:cNvPr id="3" name="object 3"/>
            <p:cNvPicPr/>
            <p:nvPr/>
          </p:nvPicPr>
          <p:blipFill>
            <a:blip r:embed="rId2" cstate="print"/>
            <a:stretch>
              <a:fillRect/>
            </a:stretch>
          </p:blipFill>
          <p:spPr>
            <a:xfrm>
              <a:off x="0" y="1114425"/>
              <a:ext cx="11801474" cy="5391150"/>
            </a:xfrm>
            <a:prstGeom prst="rect">
              <a:avLst/>
            </a:prstGeom>
          </p:spPr>
        </p:pic>
        <p:pic>
          <p:nvPicPr>
            <p:cNvPr id="4" name="object 4"/>
            <p:cNvPicPr/>
            <p:nvPr/>
          </p:nvPicPr>
          <p:blipFill>
            <a:blip r:embed="rId3" cstate="print"/>
            <a:stretch>
              <a:fillRect/>
            </a:stretch>
          </p:blipFill>
          <p:spPr>
            <a:xfrm>
              <a:off x="6457950" y="1657223"/>
              <a:ext cx="4843526" cy="3357626"/>
            </a:xfrm>
            <a:prstGeom prst="rect">
              <a:avLst/>
            </a:prstGeom>
          </p:spPr>
        </p:pic>
      </p:grpSp>
      <p:sp>
        <p:nvSpPr>
          <p:cNvPr id="5" name="object 5"/>
          <p:cNvSpPr txBox="1">
            <a:spLocks noGrp="1"/>
          </p:cNvSpPr>
          <p:nvPr>
            <p:ph type="title"/>
          </p:nvPr>
        </p:nvSpPr>
        <p:spPr>
          <a:prstGeom prst="rect">
            <a:avLst/>
          </a:prstGeom>
        </p:spPr>
        <p:txBody>
          <a:bodyPr vert="horz" wrap="square" lIns="0" tIns="57785" rIns="0" bIns="0" rtlCol="0">
            <a:spAutoFit/>
          </a:bodyPr>
          <a:lstStyle/>
          <a:p>
            <a:pPr marL="5239385">
              <a:lnSpc>
                <a:spcPct val="100000"/>
              </a:lnSpc>
              <a:spcBef>
                <a:spcPts val="105"/>
              </a:spcBef>
            </a:pPr>
            <a:r>
              <a:rPr sz="3600">
                <a:solidFill>
                  <a:srgbClr val="001F5F"/>
                </a:solidFill>
              </a:rPr>
              <a:t>What?</a:t>
            </a:r>
            <a:r>
              <a:rPr sz="3600" spc="-25">
                <a:solidFill>
                  <a:srgbClr val="001F5F"/>
                </a:solidFill>
              </a:rPr>
              <a:t> </a:t>
            </a:r>
            <a:r>
              <a:rPr sz="3600">
                <a:solidFill>
                  <a:srgbClr val="001F5F"/>
                </a:solidFill>
              </a:rPr>
              <a:t>So</a:t>
            </a:r>
            <a:r>
              <a:rPr sz="3600" spc="-15">
                <a:solidFill>
                  <a:srgbClr val="001F5F"/>
                </a:solidFill>
              </a:rPr>
              <a:t> </a:t>
            </a:r>
            <a:r>
              <a:rPr sz="3600">
                <a:solidFill>
                  <a:srgbClr val="001F5F"/>
                </a:solidFill>
              </a:rPr>
              <a:t>What?</a:t>
            </a:r>
            <a:r>
              <a:rPr sz="3600" spc="-15">
                <a:solidFill>
                  <a:srgbClr val="001F5F"/>
                </a:solidFill>
              </a:rPr>
              <a:t> </a:t>
            </a:r>
            <a:r>
              <a:rPr sz="3600">
                <a:solidFill>
                  <a:srgbClr val="001F5F"/>
                </a:solidFill>
              </a:rPr>
              <a:t>Now</a:t>
            </a:r>
            <a:r>
              <a:rPr sz="3600" spc="-80">
                <a:solidFill>
                  <a:srgbClr val="001F5F"/>
                </a:solidFill>
              </a:rPr>
              <a:t> </a:t>
            </a:r>
            <a:r>
              <a:rPr sz="3600" spc="-10">
                <a:solidFill>
                  <a:srgbClr val="001F5F"/>
                </a:solidFill>
              </a:rPr>
              <a:t>What?</a:t>
            </a:r>
            <a:endParaRPr sz="3600"/>
          </a:p>
        </p:txBody>
      </p:sp>
      <p:sp>
        <p:nvSpPr>
          <p:cNvPr id="6" name="object 6"/>
          <p:cNvSpPr txBox="1"/>
          <p:nvPr/>
        </p:nvSpPr>
        <p:spPr>
          <a:xfrm>
            <a:off x="607694" y="1405591"/>
            <a:ext cx="5408930" cy="5081518"/>
          </a:xfrm>
          <a:prstGeom prst="rect">
            <a:avLst/>
          </a:prstGeom>
        </p:spPr>
        <p:txBody>
          <a:bodyPr vert="horz" wrap="square" lIns="0" tIns="61594" rIns="0" bIns="0" rtlCol="0" anchor="t">
            <a:spAutoFit/>
          </a:bodyPr>
          <a:lstStyle/>
          <a:p>
            <a:pPr marL="297815" indent="-285115">
              <a:lnSpc>
                <a:spcPct val="100000"/>
              </a:lnSpc>
              <a:spcBef>
                <a:spcPts val="484"/>
              </a:spcBef>
              <a:buSzPct val="81250"/>
              <a:buFont typeface="Arial"/>
              <a:buChar char="•"/>
              <a:tabLst>
                <a:tab pos="297815" algn="l"/>
              </a:tabLst>
            </a:pPr>
            <a:r>
              <a:rPr sz="2400" b="1">
                <a:solidFill>
                  <a:srgbClr val="001F5F"/>
                </a:solidFill>
                <a:latin typeface="Arial"/>
                <a:cs typeface="Arial"/>
              </a:rPr>
              <a:t>Get</a:t>
            </a:r>
            <a:r>
              <a:rPr sz="2400" b="1" spc="-50">
                <a:solidFill>
                  <a:srgbClr val="001F5F"/>
                </a:solidFill>
                <a:latin typeface="Arial"/>
                <a:cs typeface="Arial"/>
              </a:rPr>
              <a:t> </a:t>
            </a:r>
            <a:r>
              <a:rPr sz="2400" b="1">
                <a:solidFill>
                  <a:srgbClr val="001F5F"/>
                </a:solidFill>
                <a:latin typeface="Arial"/>
                <a:cs typeface="Arial"/>
              </a:rPr>
              <a:t>to</a:t>
            </a:r>
            <a:r>
              <a:rPr sz="2400" b="1" spc="-40">
                <a:solidFill>
                  <a:srgbClr val="001F5F"/>
                </a:solidFill>
                <a:latin typeface="Arial"/>
                <a:cs typeface="Arial"/>
              </a:rPr>
              <a:t> </a:t>
            </a:r>
            <a:r>
              <a:rPr sz="2400" b="1">
                <a:solidFill>
                  <a:srgbClr val="001F5F"/>
                </a:solidFill>
                <a:latin typeface="Arial"/>
                <a:cs typeface="Arial"/>
              </a:rPr>
              <a:t>know your</a:t>
            </a:r>
            <a:r>
              <a:rPr sz="2400" b="1" spc="-30">
                <a:solidFill>
                  <a:srgbClr val="001F5F"/>
                </a:solidFill>
                <a:latin typeface="Arial"/>
                <a:cs typeface="Arial"/>
              </a:rPr>
              <a:t> </a:t>
            </a:r>
            <a:r>
              <a:rPr sz="2400" b="1" spc="-25">
                <a:solidFill>
                  <a:srgbClr val="001F5F"/>
                </a:solidFill>
                <a:latin typeface="Arial"/>
                <a:cs typeface="Arial"/>
              </a:rPr>
              <a:t>SL</a:t>
            </a:r>
            <a:endParaRPr sz="2400">
              <a:latin typeface="Arial"/>
              <a:cs typeface="Arial"/>
            </a:endParaRPr>
          </a:p>
          <a:p>
            <a:pPr marL="643255" lvl="1" indent="-342900">
              <a:lnSpc>
                <a:spcPct val="100000"/>
              </a:lnSpc>
              <a:spcBef>
                <a:spcPts val="375"/>
              </a:spcBef>
              <a:buSzPct val="79069"/>
              <a:buChar char="•"/>
              <a:tabLst>
                <a:tab pos="643255" algn="l"/>
              </a:tabLst>
            </a:pPr>
            <a:r>
              <a:rPr sz="2150">
                <a:solidFill>
                  <a:srgbClr val="001F5F"/>
                </a:solidFill>
                <a:latin typeface="Arial"/>
                <a:cs typeface="Arial"/>
              </a:rPr>
              <a:t>Meet</a:t>
            </a:r>
            <a:r>
              <a:rPr sz="2150" spc="120">
                <a:solidFill>
                  <a:srgbClr val="001F5F"/>
                </a:solidFill>
                <a:latin typeface="Arial"/>
                <a:cs typeface="Arial"/>
              </a:rPr>
              <a:t> </a:t>
            </a:r>
            <a:r>
              <a:rPr sz="2150" spc="-10">
                <a:solidFill>
                  <a:srgbClr val="001F5F"/>
                </a:solidFill>
                <a:latin typeface="Arial"/>
                <a:cs typeface="Arial"/>
              </a:rPr>
              <a:t>Regularly</a:t>
            </a:r>
            <a:endParaRPr sz="2150">
              <a:latin typeface="Arial"/>
              <a:cs typeface="Arial"/>
            </a:endParaRPr>
          </a:p>
          <a:p>
            <a:pPr marL="643255" lvl="1" indent="-342900">
              <a:lnSpc>
                <a:spcPct val="100000"/>
              </a:lnSpc>
              <a:spcBef>
                <a:spcPts val="195"/>
              </a:spcBef>
              <a:buSzPct val="79069"/>
              <a:buChar char="•"/>
              <a:tabLst>
                <a:tab pos="643255" algn="l"/>
              </a:tabLst>
            </a:pPr>
            <a:r>
              <a:rPr sz="2150">
                <a:solidFill>
                  <a:srgbClr val="001F5F"/>
                </a:solidFill>
                <a:latin typeface="Arial"/>
                <a:cs typeface="Arial"/>
              </a:rPr>
              <a:t>Have</a:t>
            </a:r>
            <a:r>
              <a:rPr sz="2150" spc="120">
                <a:solidFill>
                  <a:srgbClr val="001F5F"/>
                </a:solidFill>
                <a:latin typeface="Arial"/>
                <a:cs typeface="Arial"/>
              </a:rPr>
              <a:t> </a:t>
            </a:r>
            <a:r>
              <a:rPr sz="2150" spc="-10">
                <a:solidFill>
                  <a:srgbClr val="001F5F"/>
                </a:solidFill>
                <a:latin typeface="Arial"/>
                <a:cs typeface="Arial"/>
              </a:rPr>
              <a:t>Conversations</a:t>
            </a:r>
            <a:endParaRPr sz="2150">
              <a:latin typeface="Arial"/>
              <a:cs typeface="Arial"/>
            </a:endParaRPr>
          </a:p>
          <a:p>
            <a:pPr marL="643255" lvl="1" indent="-342900">
              <a:lnSpc>
                <a:spcPct val="100000"/>
              </a:lnSpc>
              <a:spcBef>
                <a:spcPts val="275"/>
              </a:spcBef>
              <a:buSzPct val="79069"/>
              <a:buChar char="•"/>
              <a:tabLst>
                <a:tab pos="643255" algn="l"/>
              </a:tabLst>
            </a:pPr>
            <a:r>
              <a:rPr sz="2150">
                <a:solidFill>
                  <a:srgbClr val="001F5F"/>
                </a:solidFill>
                <a:latin typeface="Arial"/>
                <a:cs typeface="Arial"/>
              </a:rPr>
              <a:t>Help</a:t>
            </a:r>
            <a:r>
              <a:rPr sz="2150" spc="120">
                <a:solidFill>
                  <a:srgbClr val="001F5F"/>
                </a:solidFill>
                <a:latin typeface="Arial"/>
                <a:cs typeface="Arial"/>
              </a:rPr>
              <a:t> </a:t>
            </a:r>
            <a:r>
              <a:rPr sz="2150" spc="-10">
                <a:solidFill>
                  <a:srgbClr val="001F5F"/>
                </a:solidFill>
                <a:latin typeface="Arial"/>
                <a:cs typeface="Arial"/>
              </a:rPr>
              <a:t>Connect/Correct</a:t>
            </a:r>
            <a:endParaRPr sz="2150">
              <a:latin typeface="Arial"/>
              <a:cs typeface="Arial"/>
            </a:endParaRPr>
          </a:p>
          <a:p>
            <a:pPr marL="643255" lvl="1" indent="-342900">
              <a:lnSpc>
                <a:spcPct val="100000"/>
              </a:lnSpc>
              <a:spcBef>
                <a:spcPts val="275"/>
              </a:spcBef>
              <a:buSzPct val="79069"/>
              <a:buChar char="•"/>
              <a:tabLst>
                <a:tab pos="643255" algn="l"/>
              </a:tabLst>
            </a:pPr>
            <a:r>
              <a:rPr sz="2150">
                <a:solidFill>
                  <a:srgbClr val="001F5F"/>
                </a:solidFill>
                <a:latin typeface="Arial"/>
                <a:cs typeface="Arial"/>
              </a:rPr>
              <a:t>Eyes-Ears-</a:t>
            </a:r>
            <a:r>
              <a:rPr sz="2150" spc="-10">
                <a:solidFill>
                  <a:srgbClr val="001F5F"/>
                </a:solidFill>
                <a:latin typeface="Arial"/>
                <a:cs typeface="Arial"/>
              </a:rPr>
              <a:t>Voice</a:t>
            </a:r>
            <a:endParaRPr sz="2150">
              <a:latin typeface="Arial"/>
              <a:cs typeface="Arial"/>
            </a:endParaRPr>
          </a:p>
          <a:p>
            <a:pPr marL="297815" indent="-285115">
              <a:lnSpc>
                <a:spcPct val="100000"/>
              </a:lnSpc>
              <a:spcBef>
                <a:spcPts val="250"/>
              </a:spcBef>
              <a:buSzPct val="81250"/>
              <a:buFont typeface="Arial"/>
              <a:buChar char="•"/>
              <a:tabLst>
                <a:tab pos="297815" algn="l"/>
              </a:tabLst>
            </a:pPr>
            <a:r>
              <a:rPr sz="2400" b="1">
                <a:solidFill>
                  <a:srgbClr val="001F5F"/>
                </a:solidFill>
                <a:latin typeface="Arial"/>
                <a:cs typeface="Arial"/>
              </a:rPr>
              <a:t>Reinforce</a:t>
            </a:r>
            <a:r>
              <a:rPr sz="2400" b="1" spc="-65">
                <a:solidFill>
                  <a:srgbClr val="001F5F"/>
                </a:solidFill>
                <a:latin typeface="Arial"/>
                <a:cs typeface="Arial"/>
              </a:rPr>
              <a:t> </a:t>
            </a:r>
            <a:r>
              <a:rPr sz="2400" b="1" spc="-10">
                <a:solidFill>
                  <a:srgbClr val="001F5F"/>
                </a:solidFill>
                <a:latin typeface="Arial"/>
                <a:cs typeface="Arial"/>
              </a:rPr>
              <a:t>Position/Responsibility</a:t>
            </a:r>
            <a:endParaRPr sz="2400">
              <a:latin typeface="Arial"/>
              <a:cs typeface="Arial"/>
            </a:endParaRPr>
          </a:p>
          <a:p>
            <a:pPr marL="297815" indent="-285115">
              <a:lnSpc>
                <a:spcPct val="100000"/>
              </a:lnSpc>
              <a:spcBef>
                <a:spcPts val="200"/>
              </a:spcBef>
              <a:buSzPct val="81250"/>
              <a:buFont typeface="Arial"/>
              <a:buChar char="•"/>
              <a:tabLst>
                <a:tab pos="297815" algn="l"/>
              </a:tabLst>
            </a:pPr>
            <a:r>
              <a:rPr sz="2400" b="1">
                <a:solidFill>
                  <a:srgbClr val="001F5F"/>
                </a:solidFill>
                <a:latin typeface="Arial"/>
                <a:cs typeface="Arial"/>
              </a:rPr>
              <a:t>Invite</a:t>
            </a:r>
            <a:r>
              <a:rPr sz="2400" b="1" spc="-60">
                <a:solidFill>
                  <a:srgbClr val="001F5F"/>
                </a:solidFill>
                <a:latin typeface="Arial"/>
                <a:cs typeface="Arial"/>
              </a:rPr>
              <a:t> </a:t>
            </a:r>
            <a:r>
              <a:rPr sz="2400" b="1">
                <a:solidFill>
                  <a:srgbClr val="001F5F"/>
                </a:solidFill>
                <a:latin typeface="Arial"/>
                <a:cs typeface="Arial"/>
              </a:rPr>
              <a:t>to</a:t>
            </a:r>
            <a:r>
              <a:rPr sz="2400" b="1" spc="-40">
                <a:solidFill>
                  <a:srgbClr val="001F5F"/>
                </a:solidFill>
                <a:latin typeface="Arial"/>
                <a:cs typeface="Arial"/>
              </a:rPr>
              <a:t> </a:t>
            </a:r>
            <a:r>
              <a:rPr sz="2400" b="1" spc="-10">
                <a:solidFill>
                  <a:srgbClr val="001F5F"/>
                </a:solidFill>
                <a:latin typeface="Arial"/>
                <a:cs typeface="Arial"/>
              </a:rPr>
              <a:t>Meetings</a:t>
            </a:r>
            <a:endParaRPr sz="2400">
              <a:latin typeface="Arial"/>
              <a:cs typeface="Arial"/>
            </a:endParaRPr>
          </a:p>
          <a:p>
            <a:pPr marL="297815" indent="-285115">
              <a:lnSpc>
                <a:spcPct val="100000"/>
              </a:lnSpc>
              <a:spcBef>
                <a:spcPts val="195"/>
              </a:spcBef>
              <a:buSzPct val="81250"/>
              <a:buFont typeface="Arial"/>
              <a:buChar char="•"/>
              <a:tabLst>
                <a:tab pos="297815" algn="l"/>
              </a:tabLst>
            </a:pPr>
            <a:r>
              <a:rPr sz="2400" b="1">
                <a:solidFill>
                  <a:srgbClr val="001F5F"/>
                </a:solidFill>
                <a:latin typeface="Arial"/>
                <a:cs typeface="Arial"/>
              </a:rPr>
              <a:t>Social</a:t>
            </a:r>
            <a:r>
              <a:rPr sz="2400" b="1" spc="-35">
                <a:solidFill>
                  <a:srgbClr val="001F5F"/>
                </a:solidFill>
                <a:latin typeface="Arial"/>
                <a:cs typeface="Arial"/>
              </a:rPr>
              <a:t> </a:t>
            </a:r>
            <a:r>
              <a:rPr sz="2400" b="1" spc="-10">
                <a:solidFill>
                  <a:srgbClr val="001F5F"/>
                </a:solidFill>
                <a:latin typeface="Arial"/>
                <a:cs typeface="Arial"/>
              </a:rPr>
              <a:t>Media</a:t>
            </a:r>
            <a:endParaRPr sz="2400">
              <a:latin typeface="Arial"/>
              <a:cs typeface="Arial"/>
            </a:endParaRPr>
          </a:p>
          <a:p>
            <a:pPr marL="297815" indent="-285115">
              <a:lnSpc>
                <a:spcPct val="100000"/>
              </a:lnSpc>
              <a:spcBef>
                <a:spcPts val="200"/>
              </a:spcBef>
              <a:buSzPct val="81250"/>
              <a:buFont typeface="Arial"/>
              <a:buChar char="•"/>
              <a:tabLst>
                <a:tab pos="297815" algn="l"/>
              </a:tabLst>
            </a:pPr>
            <a:r>
              <a:rPr sz="2400" b="1">
                <a:solidFill>
                  <a:srgbClr val="001F5F"/>
                </a:solidFill>
                <a:latin typeface="Arial"/>
                <a:cs typeface="Arial"/>
              </a:rPr>
              <a:t>Welcome</a:t>
            </a:r>
            <a:r>
              <a:rPr sz="2400" b="1" spc="-114">
                <a:solidFill>
                  <a:srgbClr val="001F5F"/>
                </a:solidFill>
                <a:latin typeface="Arial"/>
                <a:cs typeface="Arial"/>
              </a:rPr>
              <a:t> </a:t>
            </a:r>
            <a:r>
              <a:rPr sz="2400" b="1" spc="-10">
                <a:solidFill>
                  <a:srgbClr val="001F5F"/>
                </a:solidFill>
                <a:latin typeface="Arial"/>
                <a:cs typeface="Arial"/>
              </a:rPr>
              <a:t>Letters/Newsletters</a:t>
            </a:r>
            <a:endParaRPr sz="2400">
              <a:latin typeface="Arial"/>
              <a:cs typeface="Arial"/>
            </a:endParaRPr>
          </a:p>
          <a:p>
            <a:pPr marL="297815" indent="-285115">
              <a:lnSpc>
                <a:spcPct val="100000"/>
              </a:lnSpc>
              <a:spcBef>
                <a:spcPts val="200"/>
              </a:spcBef>
              <a:buSzPct val="81250"/>
              <a:buFont typeface="Arial"/>
              <a:buChar char="•"/>
              <a:tabLst>
                <a:tab pos="297815" algn="l"/>
              </a:tabLst>
            </a:pPr>
            <a:r>
              <a:rPr sz="2400" b="1">
                <a:solidFill>
                  <a:srgbClr val="001F5F"/>
                </a:solidFill>
                <a:latin typeface="Arial"/>
                <a:cs typeface="Arial"/>
              </a:rPr>
              <a:t>Advocate</a:t>
            </a:r>
            <a:r>
              <a:rPr sz="2400" b="1" spc="-60">
                <a:solidFill>
                  <a:srgbClr val="001F5F"/>
                </a:solidFill>
                <a:latin typeface="Arial"/>
                <a:cs typeface="Arial"/>
              </a:rPr>
              <a:t> </a:t>
            </a:r>
            <a:r>
              <a:rPr sz="2400" b="1">
                <a:solidFill>
                  <a:srgbClr val="001F5F"/>
                </a:solidFill>
                <a:latin typeface="Arial"/>
                <a:cs typeface="Arial"/>
              </a:rPr>
              <a:t>for</a:t>
            </a:r>
            <a:r>
              <a:rPr sz="2400" b="1" spc="-35">
                <a:solidFill>
                  <a:srgbClr val="001F5F"/>
                </a:solidFill>
                <a:latin typeface="Arial"/>
                <a:cs typeface="Arial"/>
              </a:rPr>
              <a:t> </a:t>
            </a:r>
            <a:r>
              <a:rPr sz="2400" b="1">
                <a:solidFill>
                  <a:srgbClr val="001F5F"/>
                </a:solidFill>
                <a:latin typeface="Arial"/>
                <a:cs typeface="Arial"/>
              </a:rPr>
              <a:t>Education/SLP</a:t>
            </a:r>
            <a:r>
              <a:rPr sz="2400" b="1" spc="-90">
                <a:solidFill>
                  <a:srgbClr val="001F5F"/>
                </a:solidFill>
                <a:latin typeface="Arial"/>
                <a:cs typeface="Arial"/>
              </a:rPr>
              <a:t> </a:t>
            </a:r>
            <a:r>
              <a:rPr sz="2400" b="1" spc="-10">
                <a:solidFill>
                  <a:srgbClr val="001F5F"/>
                </a:solidFill>
                <a:latin typeface="Arial"/>
                <a:cs typeface="Arial"/>
              </a:rPr>
              <a:t>Needs</a:t>
            </a:r>
            <a:endParaRPr sz="2400">
              <a:latin typeface="Arial"/>
              <a:cs typeface="Arial"/>
            </a:endParaRPr>
          </a:p>
          <a:p>
            <a:pPr marL="297815" indent="-285115">
              <a:lnSpc>
                <a:spcPct val="100000"/>
              </a:lnSpc>
              <a:spcBef>
                <a:spcPts val="200"/>
              </a:spcBef>
              <a:buSzPct val="81250"/>
              <a:buFont typeface="Arial"/>
              <a:buChar char="•"/>
              <a:tabLst>
                <a:tab pos="297815" algn="l"/>
              </a:tabLst>
            </a:pPr>
            <a:r>
              <a:rPr sz="2400" b="1">
                <a:solidFill>
                  <a:srgbClr val="001F5F"/>
                </a:solidFill>
                <a:latin typeface="Arial"/>
                <a:cs typeface="Arial"/>
              </a:rPr>
              <a:t>Education</a:t>
            </a:r>
            <a:r>
              <a:rPr sz="2400" b="1" spc="-80">
                <a:solidFill>
                  <a:srgbClr val="001F5F"/>
                </a:solidFill>
                <a:latin typeface="Arial"/>
                <a:cs typeface="Arial"/>
              </a:rPr>
              <a:t> </a:t>
            </a:r>
            <a:r>
              <a:rPr sz="2400" b="1" spc="-10">
                <a:solidFill>
                  <a:srgbClr val="001F5F"/>
                </a:solidFill>
                <a:latin typeface="Arial"/>
                <a:cs typeface="Arial"/>
              </a:rPr>
              <a:t>Forums</a:t>
            </a:r>
            <a:endParaRPr sz="2400">
              <a:latin typeface="Arial"/>
              <a:cs typeface="Arial"/>
            </a:endParaRPr>
          </a:p>
          <a:p>
            <a:pPr marL="297815" indent="-285115">
              <a:lnSpc>
                <a:spcPct val="100000"/>
              </a:lnSpc>
              <a:spcBef>
                <a:spcPts val="200"/>
              </a:spcBef>
              <a:buSzPct val="81250"/>
              <a:buFont typeface="Arial"/>
              <a:buChar char="•"/>
              <a:tabLst>
                <a:tab pos="297815" algn="l"/>
              </a:tabLst>
            </a:pPr>
            <a:r>
              <a:rPr sz="2400" b="1">
                <a:solidFill>
                  <a:srgbClr val="001F5F"/>
                </a:solidFill>
                <a:latin typeface="Arial"/>
                <a:cs typeface="Arial"/>
              </a:rPr>
              <a:t>Share</a:t>
            </a:r>
            <a:r>
              <a:rPr sz="2400" b="1" spc="-40">
                <a:solidFill>
                  <a:srgbClr val="001F5F"/>
                </a:solidFill>
                <a:latin typeface="Arial"/>
                <a:cs typeface="Arial"/>
              </a:rPr>
              <a:t> </a:t>
            </a:r>
            <a:r>
              <a:rPr sz="2400" b="1" spc="-10">
                <a:solidFill>
                  <a:srgbClr val="001F5F"/>
                </a:solidFill>
                <a:latin typeface="Arial"/>
                <a:cs typeface="Arial"/>
              </a:rPr>
              <a:t>Stories</a:t>
            </a:r>
          </a:p>
          <a:p>
            <a:pPr marL="297815" indent="-285115">
              <a:spcBef>
                <a:spcPts val="200"/>
              </a:spcBef>
              <a:buSzPct val="81250"/>
              <a:buFont typeface="Arial"/>
              <a:buChar char="•"/>
              <a:tabLst>
                <a:tab pos="297815" algn="l"/>
              </a:tabLst>
            </a:pPr>
            <a:r>
              <a:rPr lang="en-US" sz="2400" b="1" spc="-10">
                <a:solidFill>
                  <a:srgbClr val="001F5F"/>
                </a:solidFill>
                <a:latin typeface="Arial"/>
                <a:cs typeface="Arial"/>
              </a:rPr>
              <a:t>Manage Expectations</a:t>
            </a:r>
          </a:p>
        </p:txBody>
      </p:sp>
      <p:sp>
        <p:nvSpPr>
          <p:cNvPr id="7" name="object 7"/>
          <p:cNvSpPr/>
          <p:nvPr/>
        </p:nvSpPr>
        <p:spPr>
          <a:xfrm>
            <a:off x="5710301" y="785876"/>
            <a:ext cx="6482080" cy="13970"/>
          </a:xfrm>
          <a:custGeom>
            <a:avLst/>
            <a:gdLst/>
            <a:ahLst/>
            <a:cxnLst/>
            <a:rect l="l" t="t" r="r" b="b"/>
            <a:pathLst>
              <a:path w="6482080" h="13970">
                <a:moveTo>
                  <a:pt x="0" y="0"/>
                </a:moveTo>
                <a:lnTo>
                  <a:pt x="6482080" y="13462"/>
                </a:lnTo>
              </a:path>
            </a:pathLst>
          </a:custGeom>
          <a:ln w="28575">
            <a:solidFill>
              <a:srgbClr val="497DBA"/>
            </a:solidFill>
          </a:ln>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object 4"/>
          <p:cNvGrpSpPr/>
          <p:nvPr/>
        </p:nvGrpSpPr>
        <p:grpSpPr>
          <a:xfrm>
            <a:off x="0" y="1056497"/>
            <a:ext cx="12192000" cy="130175"/>
            <a:chOff x="0" y="1056497"/>
            <a:chExt cx="12192000" cy="130175"/>
          </a:xfrm>
        </p:grpSpPr>
        <p:pic>
          <p:nvPicPr>
            <p:cNvPr id="5" name="object 5"/>
            <p:cNvPicPr/>
            <p:nvPr/>
          </p:nvPicPr>
          <p:blipFill>
            <a:blip r:embed="rId2" cstate="print"/>
            <a:stretch>
              <a:fillRect/>
            </a:stretch>
          </p:blipFill>
          <p:spPr>
            <a:xfrm>
              <a:off x="0" y="1056497"/>
              <a:ext cx="12192000" cy="130016"/>
            </a:xfrm>
            <a:prstGeom prst="rect">
              <a:avLst/>
            </a:prstGeom>
          </p:spPr>
        </p:pic>
        <p:pic>
          <p:nvPicPr>
            <p:cNvPr id="6" name="object 6"/>
            <p:cNvPicPr/>
            <p:nvPr/>
          </p:nvPicPr>
          <p:blipFill>
            <a:blip r:embed="rId3" cstate="print"/>
            <a:stretch>
              <a:fillRect/>
            </a:stretch>
          </p:blipFill>
          <p:spPr>
            <a:xfrm>
              <a:off x="0" y="1066800"/>
              <a:ext cx="12192000" cy="57150"/>
            </a:xfrm>
            <a:prstGeom prst="rect">
              <a:avLst/>
            </a:prstGeom>
          </p:spPr>
        </p:pic>
      </p:grpSp>
      <p:grpSp>
        <p:nvGrpSpPr>
          <p:cNvPr id="7" name="object 7"/>
          <p:cNvGrpSpPr/>
          <p:nvPr/>
        </p:nvGrpSpPr>
        <p:grpSpPr>
          <a:xfrm>
            <a:off x="0" y="6361985"/>
            <a:ext cx="12192000" cy="130175"/>
            <a:chOff x="0" y="6361985"/>
            <a:chExt cx="12192000" cy="130175"/>
          </a:xfrm>
        </p:grpSpPr>
        <p:pic>
          <p:nvPicPr>
            <p:cNvPr id="8" name="object 8"/>
            <p:cNvPicPr/>
            <p:nvPr/>
          </p:nvPicPr>
          <p:blipFill>
            <a:blip r:embed="rId4" cstate="print"/>
            <a:stretch>
              <a:fillRect/>
            </a:stretch>
          </p:blipFill>
          <p:spPr>
            <a:xfrm>
              <a:off x="0" y="6361985"/>
              <a:ext cx="12192000" cy="130016"/>
            </a:xfrm>
            <a:prstGeom prst="rect">
              <a:avLst/>
            </a:prstGeom>
          </p:spPr>
        </p:pic>
        <p:pic>
          <p:nvPicPr>
            <p:cNvPr id="9" name="object 9"/>
            <p:cNvPicPr/>
            <p:nvPr/>
          </p:nvPicPr>
          <p:blipFill>
            <a:blip r:embed="rId5" cstate="print"/>
            <a:stretch>
              <a:fillRect/>
            </a:stretch>
          </p:blipFill>
          <p:spPr>
            <a:xfrm>
              <a:off x="0" y="6372225"/>
              <a:ext cx="12192000" cy="57150"/>
            </a:xfrm>
            <a:prstGeom prst="rect">
              <a:avLst/>
            </a:prstGeom>
          </p:spPr>
        </p:pic>
      </p:grpSp>
      <p:sp>
        <p:nvSpPr>
          <p:cNvPr id="14" name="object 14"/>
          <p:cNvSpPr txBox="1">
            <a:spLocks noGrp="1"/>
          </p:cNvSpPr>
          <p:nvPr>
            <p:ph type="title"/>
          </p:nvPr>
        </p:nvSpPr>
        <p:spPr>
          <a:prstGeom prst="rect">
            <a:avLst/>
          </a:prstGeom>
        </p:spPr>
        <p:txBody>
          <a:bodyPr vert="horz" wrap="square" lIns="0" tIns="166751" rIns="0" bIns="0" rtlCol="0">
            <a:spAutoFit/>
          </a:bodyPr>
          <a:lstStyle/>
          <a:p>
            <a:pPr marL="4075429">
              <a:lnSpc>
                <a:spcPct val="100000"/>
              </a:lnSpc>
              <a:spcBef>
                <a:spcPts val="105"/>
              </a:spcBef>
            </a:pPr>
            <a:r>
              <a:rPr sz="3600" i="1">
                <a:solidFill>
                  <a:srgbClr val="001F5F"/>
                </a:solidFill>
                <a:latin typeface="Arial"/>
                <a:cs typeface="Arial"/>
              </a:rPr>
              <a:t>Charge</a:t>
            </a:r>
            <a:r>
              <a:rPr sz="3600" i="1" spc="-10">
                <a:solidFill>
                  <a:srgbClr val="001F5F"/>
                </a:solidFill>
                <a:latin typeface="Arial"/>
                <a:cs typeface="Arial"/>
              </a:rPr>
              <a:t> </a:t>
            </a:r>
            <a:r>
              <a:rPr sz="3600" i="1">
                <a:solidFill>
                  <a:srgbClr val="001F5F"/>
                </a:solidFill>
                <a:latin typeface="Arial"/>
                <a:cs typeface="Arial"/>
              </a:rPr>
              <a:t>to</a:t>
            </a:r>
            <a:r>
              <a:rPr sz="3600" i="1" spc="-45">
                <a:solidFill>
                  <a:srgbClr val="001F5F"/>
                </a:solidFill>
                <a:latin typeface="Arial"/>
                <a:cs typeface="Arial"/>
              </a:rPr>
              <a:t> </a:t>
            </a:r>
            <a:r>
              <a:rPr sz="3600" i="1">
                <a:solidFill>
                  <a:srgbClr val="001F5F"/>
                </a:solidFill>
                <a:latin typeface="Arial"/>
                <a:cs typeface="Arial"/>
              </a:rPr>
              <a:t>Community</a:t>
            </a:r>
            <a:r>
              <a:rPr sz="3600" i="1" spc="5">
                <a:solidFill>
                  <a:srgbClr val="001F5F"/>
                </a:solidFill>
                <a:latin typeface="Arial"/>
                <a:cs typeface="Arial"/>
              </a:rPr>
              <a:t> </a:t>
            </a:r>
            <a:r>
              <a:rPr sz="3600" i="1" spc="-10">
                <a:solidFill>
                  <a:srgbClr val="001F5F"/>
                </a:solidFill>
                <a:latin typeface="Arial"/>
                <a:cs typeface="Arial"/>
              </a:rPr>
              <a:t>Leaders</a:t>
            </a:r>
            <a:endParaRPr sz="3600">
              <a:latin typeface="Arial"/>
              <a:cs typeface="Arial"/>
            </a:endParaRPr>
          </a:p>
        </p:txBody>
      </p:sp>
      <p:sp>
        <p:nvSpPr>
          <p:cNvPr id="15" name="object 15"/>
          <p:cNvSpPr txBox="1"/>
          <p:nvPr/>
        </p:nvSpPr>
        <p:spPr>
          <a:xfrm>
            <a:off x="715962" y="1302956"/>
            <a:ext cx="10444480" cy="2448560"/>
          </a:xfrm>
          <a:prstGeom prst="rect">
            <a:avLst/>
          </a:prstGeom>
        </p:spPr>
        <p:txBody>
          <a:bodyPr vert="horz" wrap="square" lIns="0" tIns="10795" rIns="0" bIns="0" rtlCol="0">
            <a:spAutoFit/>
          </a:bodyPr>
          <a:lstStyle/>
          <a:p>
            <a:pPr marL="12700" marR="5080" algn="just">
              <a:lnSpc>
                <a:spcPct val="100800"/>
              </a:lnSpc>
              <a:spcBef>
                <a:spcPts val="85"/>
              </a:spcBef>
            </a:pPr>
            <a:r>
              <a:rPr sz="1800" i="1">
                <a:solidFill>
                  <a:srgbClr val="001F5F"/>
                </a:solidFill>
                <a:latin typeface="Arial"/>
                <a:cs typeface="Arial"/>
              </a:rPr>
              <a:t>Military</a:t>
            </a:r>
            <a:r>
              <a:rPr sz="1800" i="1" spc="-5">
                <a:solidFill>
                  <a:srgbClr val="001F5F"/>
                </a:solidFill>
                <a:latin typeface="Arial"/>
                <a:cs typeface="Arial"/>
              </a:rPr>
              <a:t> </a:t>
            </a:r>
            <a:r>
              <a:rPr sz="1800" i="1">
                <a:solidFill>
                  <a:srgbClr val="001F5F"/>
                </a:solidFill>
                <a:latin typeface="Arial"/>
                <a:cs typeface="Arial"/>
              </a:rPr>
              <a:t>families report</a:t>
            </a:r>
            <a:r>
              <a:rPr sz="1800" i="1" spc="-45">
                <a:solidFill>
                  <a:srgbClr val="001F5F"/>
                </a:solidFill>
                <a:latin typeface="Arial"/>
                <a:cs typeface="Arial"/>
              </a:rPr>
              <a:t> </a:t>
            </a:r>
            <a:r>
              <a:rPr sz="1800" i="1">
                <a:solidFill>
                  <a:srgbClr val="001F5F"/>
                </a:solidFill>
                <a:latin typeface="Arial"/>
                <a:cs typeface="Arial"/>
              </a:rPr>
              <a:t>that</a:t>
            </a:r>
            <a:r>
              <a:rPr sz="1800" i="1" spc="20">
                <a:solidFill>
                  <a:srgbClr val="001F5F"/>
                </a:solidFill>
                <a:latin typeface="Arial"/>
                <a:cs typeface="Arial"/>
              </a:rPr>
              <a:t> </a:t>
            </a:r>
            <a:r>
              <a:rPr sz="1800" i="1">
                <a:solidFill>
                  <a:srgbClr val="001F5F"/>
                </a:solidFill>
                <a:latin typeface="Arial"/>
                <a:cs typeface="Arial"/>
              </a:rPr>
              <a:t>the</a:t>
            </a:r>
            <a:r>
              <a:rPr sz="1800" i="1" spc="-25">
                <a:solidFill>
                  <a:srgbClr val="001F5F"/>
                </a:solidFill>
                <a:latin typeface="Arial"/>
                <a:cs typeface="Arial"/>
              </a:rPr>
              <a:t> </a:t>
            </a:r>
            <a:r>
              <a:rPr sz="1800" i="1">
                <a:solidFill>
                  <a:srgbClr val="001F5F"/>
                </a:solidFill>
                <a:latin typeface="Arial"/>
                <a:cs typeface="Arial"/>
              </a:rPr>
              <a:t>decision</a:t>
            </a:r>
            <a:r>
              <a:rPr sz="1800" i="1" spc="-25">
                <a:solidFill>
                  <a:srgbClr val="001F5F"/>
                </a:solidFill>
                <a:latin typeface="Arial"/>
                <a:cs typeface="Arial"/>
              </a:rPr>
              <a:t> </a:t>
            </a:r>
            <a:r>
              <a:rPr sz="1800" i="1">
                <a:solidFill>
                  <a:srgbClr val="001F5F"/>
                </a:solidFill>
                <a:latin typeface="Arial"/>
                <a:cs typeface="Arial"/>
              </a:rPr>
              <a:t>to</a:t>
            </a:r>
            <a:r>
              <a:rPr sz="1800" i="1" spc="-25">
                <a:solidFill>
                  <a:srgbClr val="001F5F"/>
                </a:solidFill>
                <a:latin typeface="Arial"/>
                <a:cs typeface="Arial"/>
              </a:rPr>
              <a:t> </a:t>
            </a:r>
            <a:r>
              <a:rPr sz="1800" i="1">
                <a:solidFill>
                  <a:srgbClr val="001F5F"/>
                </a:solidFill>
                <a:latin typeface="Arial"/>
                <a:cs typeface="Arial"/>
              </a:rPr>
              <a:t>continue</a:t>
            </a:r>
            <a:r>
              <a:rPr sz="1800" i="1" spc="-30">
                <a:solidFill>
                  <a:srgbClr val="001F5F"/>
                </a:solidFill>
                <a:latin typeface="Arial"/>
                <a:cs typeface="Arial"/>
              </a:rPr>
              <a:t> </a:t>
            </a:r>
            <a:r>
              <a:rPr sz="1800" i="1">
                <a:solidFill>
                  <a:srgbClr val="001F5F"/>
                </a:solidFill>
                <a:latin typeface="Arial"/>
                <a:cs typeface="Arial"/>
              </a:rPr>
              <a:t>military service</a:t>
            </a:r>
            <a:r>
              <a:rPr sz="1800" i="1" spc="-95">
                <a:solidFill>
                  <a:srgbClr val="001F5F"/>
                </a:solidFill>
                <a:latin typeface="Arial"/>
                <a:cs typeface="Arial"/>
              </a:rPr>
              <a:t> </a:t>
            </a:r>
            <a:r>
              <a:rPr sz="1800" b="1" i="1">
                <a:solidFill>
                  <a:srgbClr val="001F5F"/>
                </a:solidFill>
                <a:latin typeface="Arial"/>
                <a:cs typeface="Arial"/>
              </a:rPr>
              <a:t>is</a:t>
            </a:r>
            <a:r>
              <a:rPr sz="1800" b="1" i="1" spc="-30">
                <a:solidFill>
                  <a:srgbClr val="001F5F"/>
                </a:solidFill>
                <a:latin typeface="Arial"/>
                <a:cs typeface="Arial"/>
              </a:rPr>
              <a:t> </a:t>
            </a:r>
            <a:r>
              <a:rPr sz="1800" b="1" i="1">
                <a:solidFill>
                  <a:srgbClr val="001F5F"/>
                </a:solidFill>
                <a:latin typeface="Arial"/>
                <a:cs typeface="Arial"/>
              </a:rPr>
              <a:t>influenced</a:t>
            </a:r>
            <a:r>
              <a:rPr sz="1800" b="1" i="1" spc="-55">
                <a:solidFill>
                  <a:srgbClr val="001F5F"/>
                </a:solidFill>
                <a:latin typeface="Arial"/>
                <a:cs typeface="Arial"/>
              </a:rPr>
              <a:t> </a:t>
            </a:r>
            <a:r>
              <a:rPr sz="1800" b="1" i="1">
                <a:solidFill>
                  <a:srgbClr val="001F5F"/>
                </a:solidFill>
                <a:latin typeface="Arial"/>
                <a:cs typeface="Arial"/>
              </a:rPr>
              <a:t>by</a:t>
            </a:r>
            <a:r>
              <a:rPr sz="1800" b="1" i="1" spc="-30">
                <a:solidFill>
                  <a:srgbClr val="001F5F"/>
                </a:solidFill>
                <a:latin typeface="Arial"/>
                <a:cs typeface="Arial"/>
              </a:rPr>
              <a:t> </a:t>
            </a:r>
            <a:r>
              <a:rPr sz="1800" b="1" i="1">
                <a:solidFill>
                  <a:srgbClr val="001F5F"/>
                </a:solidFill>
                <a:latin typeface="Arial"/>
                <a:cs typeface="Arial"/>
              </a:rPr>
              <a:t>public</a:t>
            </a:r>
            <a:r>
              <a:rPr sz="1800" b="1" i="1" spc="-25">
                <a:solidFill>
                  <a:srgbClr val="001F5F"/>
                </a:solidFill>
                <a:latin typeface="Arial"/>
                <a:cs typeface="Arial"/>
              </a:rPr>
              <a:t> </a:t>
            </a:r>
            <a:r>
              <a:rPr sz="1800" b="1" i="1" spc="-10">
                <a:solidFill>
                  <a:srgbClr val="001F5F"/>
                </a:solidFill>
                <a:latin typeface="Arial"/>
                <a:cs typeface="Arial"/>
              </a:rPr>
              <a:t>education </a:t>
            </a:r>
            <a:r>
              <a:rPr sz="1800" b="1" i="1">
                <a:solidFill>
                  <a:srgbClr val="001F5F"/>
                </a:solidFill>
                <a:latin typeface="Arial"/>
                <a:cs typeface="Arial"/>
              </a:rPr>
              <a:t>opportunities</a:t>
            </a:r>
            <a:r>
              <a:rPr sz="1800" b="1" i="1" spc="-35">
                <a:solidFill>
                  <a:srgbClr val="001F5F"/>
                </a:solidFill>
                <a:latin typeface="Arial"/>
                <a:cs typeface="Arial"/>
              </a:rPr>
              <a:t> </a:t>
            </a:r>
            <a:r>
              <a:rPr sz="1800" i="1">
                <a:solidFill>
                  <a:srgbClr val="001F5F"/>
                </a:solidFill>
                <a:latin typeface="Arial"/>
                <a:cs typeface="Arial"/>
              </a:rPr>
              <a:t>for</a:t>
            </a:r>
            <a:r>
              <a:rPr sz="1800" i="1" spc="5">
                <a:solidFill>
                  <a:srgbClr val="001F5F"/>
                </a:solidFill>
                <a:latin typeface="Arial"/>
                <a:cs typeface="Arial"/>
              </a:rPr>
              <a:t> </a:t>
            </a:r>
            <a:r>
              <a:rPr sz="1800" i="1">
                <a:solidFill>
                  <a:srgbClr val="001F5F"/>
                </a:solidFill>
                <a:latin typeface="Arial"/>
                <a:cs typeface="Arial"/>
              </a:rPr>
              <a:t>their</a:t>
            </a:r>
            <a:r>
              <a:rPr sz="1800" i="1" spc="5">
                <a:solidFill>
                  <a:srgbClr val="001F5F"/>
                </a:solidFill>
                <a:latin typeface="Arial"/>
                <a:cs typeface="Arial"/>
              </a:rPr>
              <a:t> </a:t>
            </a:r>
            <a:r>
              <a:rPr sz="1800" i="1">
                <a:solidFill>
                  <a:srgbClr val="001F5F"/>
                </a:solidFill>
                <a:latin typeface="Arial"/>
                <a:cs typeface="Arial"/>
              </a:rPr>
              <a:t>children.</a:t>
            </a:r>
            <a:r>
              <a:rPr sz="1800" i="1" spc="-45">
                <a:solidFill>
                  <a:srgbClr val="001F5F"/>
                </a:solidFill>
                <a:latin typeface="Arial"/>
                <a:cs typeface="Arial"/>
              </a:rPr>
              <a:t> </a:t>
            </a:r>
            <a:r>
              <a:rPr sz="1800" i="1">
                <a:solidFill>
                  <a:srgbClr val="001F5F"/>
                </a:solidFill>
                <a:latin typeface="Arial"/>
                <a:cs typeface="Arial"/>
              </a:rPr>
              <a:t>To</a:t>
            </a:r>
            <a:r>
              <a:rPr sz="1800" i="1" spc="-15">
                <a:solidFill>
                  <a:srgbClr val="001F5F"/>
                </a:solidFill>
                <a:latin typeface="Arial"/>
                <a:cs typeface="Arial"/>
              </a:rPr>
              <a:t> </a:t>
            </a:r>
            <a:r>
              <a:rPr sz="1800" i="1">
                <a:solidFill>
                  <a:srgbClr val="001F5F"/>
                </a:solidFill>
                <a:latin typeface="Arial"/>
                <a:cs typeface="Arial"/>
              </a:rPr>
              <a:t>address</a:t>
            </a:r>
            <a:r>
              <a:rPr sz="1800" i="1" spc="5">
                <a:solidFill>
                  <a:srgbClr val="001F5F"/>
                </a:solidFill>
                <a:latin typeface="Arial"/>
                <a:cs typeface="Arial"/>
              </a:rPr>
              <a:t> </a:t>
            </a:r>
            <a:r>
              <a:rPr sz="1800" i="1">
                <a:solidFill>
                  <a:srgbClr val="001F5F"/>
                </a:solidFill>
                <a:latin typeface="Arial"/>
                <a:cs typeface="Arial"/>
              </a:rPr>
              <a:t>this</a:t>
            </a:r>
            <a:r>
              <a:rPr sz="1800" i="1" spc="5">
                <a:solidFill>
                  <a:srgbClr val="001F5F"/>
                </a:solidFill>
                <a:latin typeface="Arial"/>
                <a:cs typeface="Arial"/>
              </a:rPr>
              <a:t> </a:t>
            </a:r>
            <a:r>
              <a:rPr sz="1800" i="1">
                <a:solidFill>
                  <a:srgbClr val="001F5F"/>
                </a:solidFill>
                <a:latin typeface="Arial"/>
                <a:cs typeface="Arial"/>
              </a:rPr>
              <a:t>issue,</a:t>
            </a:r>
            <a:r>
              <a:rPr sz="1800" i="1" spc="-45">
                <a:solidFill>
                  <a:srgbClr val="001F5F"/>
                </a:solidFill>
                <a:latin typeface="Arial"/>
                <a:cs typeface="Arial"/>
              </a:rPr>
              <a:t> </a:t>
            </a:r>
            <a:r>
              <a:rPr sz="1800" i="1">
                <a:solidFill>
                  <a:srgbClr val="001F5F"/>
                </a:solidFill>
                <a:latin typeface="Arial"/>
                <a:cs typeface="Arial"/>
              </a:rPr>
              <a:t>the</a:t>
            </a:r>
            <a:r>
              <a:rPr sz="1800" i="1" spc="-20">
                <a:solidFill>
                  <a:srgbClr val="001F5F"/>
                </a:solidFill>
                <a:latin typeface="Arial"/>
                <a:cs typeface="Arial"/>
              </a:rPr>
              <a:t> </a:t>
            </a:r>
            <a:r>
              <a:rPr sz="1800" i="1">
                <a:solidFill>
                  <a:srgbClr val="001F5F"/>
                </a:solidFill>
                <a:latin typeface="Arial"/>
                <a:cs typeface="Arial"/>
              </a:rPr>
              <a:t>Secretaries</a:t>
            </a:r>
            <a:r>
              <a:rPr sz="1800" i="1" spc="-65">
                <a:solidFill>
                  <a:srgbClr val="001F5F"/>
                </a:solidFill>
                <a:latin typeface="Arial"/>
                <a:cs typeface="Arial"/>
              </a:rPr>
              <a:t> </a:t>
            </a:r>
            <a:r>
              <a:rPr sz="1800" i="1">
                <a:solidFill>
                  <a:srgbClr val="001F5F"/>
                </a:solidFill>
                <a:latin typeface="Arial"/>
                <a:cs typeface="Arial"/>
              </a:rPr>
              <a:t>of</a:t>
            </a:r>
            <a:r>
              <a:rPr sz="1800" i="1" spc="-45">
                <a:solidFill>
                  <a:srgbClr val="001F5F"/>
                </a:solidFill>
                <a:latin typeface="Arial"/>
                <a:cs typeface="Arial"/>
              </a:rPr>
              <a:t> </a:t>
            </a:r>
            <a:r>
              <a:rPr sz="1800" i="1">
                <a:solidFill>
                  <a:srgbClr val="001F5F"/>
                </a:solidFill>
                <a:latin typeface="Arial"/>
                <a:cs typeface="Arial"/>
              </a:rPr>
              <a:t>the</a:t>
            </a:r>
            <a:r>
              <a:rPr sz="1800" i="1" spc="-20">
                <a:solidFill>
                  <a:srgbClr val="001F5F"/>
                </a:solidFill>
                <a:latin typeface="Arial"/>
                <a:cs typeface="Arial"/>
              </a:rPr>
              <a:t> </a:t>
            </a:r>
            <a:r>
              <a:rPr sz="1800" i="1">
                <a:solidFill>
                  <a:srgbClr val="001F5F"/>
                </a:solidFill>
                <a:latin typeface="Arial"/>
                <a:cs typeface="Arial"/>
              </a:rPr>
              <a:t>Army,</a:t>
            </a:r>
            <a:r>
              <a:rPr sz="1800" i="1" spc="-45">
                <a:solidFill>
                  <a:srgbClr val="001F5F"/>
                </a:solidFill>
                <a:latin typeface="Arial"/>
                <a:cs typeface="Arial"/>
              </a:rPr>
              <a:t> </a:t>
            </a:r>
            <a:r>
              <a:rPr sz="1800" i="1">
                <a:solidFill>
                  <a:srgbClr val="001F5F"/>
                </a:solidFill>
                <a:latin typeface="Arial"/>
                <a:cs typeface="Arial"/>
              </a:rPr>
              <a:t>Navy</a:t>
            </a:r>
            <a:r>
              <a:rPr sz="1800" i="1" spc="5">
                <a:solidFill>
                  <a:srgbClr val="001F5F"/>
                </a:solidFill>
                <a:latin typeface="Arial"/>
                <a:cs typeface="Arial"/>
              </a:rPr>
              <a:t> </a:t>
            </a:r>
            <a:r>
              <a:rPr sz="1800" i="1">
                <a:solidFill>
                  <a:srgbClr val="001F5F"/>
                </a:solidFill>
                <a:latin typeface="Arial"/>
                <a:cs typeface="Arial"/>
              </a:rPr>
              <a:t>and</a:t>
            </a:r>
            <a:r>
              <a:rPr sz="1800" i="1" spc="-20">
                <a:solidFill>
                  <a:srgbClr val="001F5F"/>
                </a:solidFill>
                <a:latin typeface="Arial"/>
                <a:cs typeface="Arial"/>
              </a:rPr>
              <a:t> </a:t>
            </a:r>
            <a:r>
              <a:rPr sz="1800" i="1">
                <a:solidFill>
                  <a:srgbClr val="001F5F"/>
                </a:solidFill>
                <a:latin typeface="Arial"/>
                <a:cs typeface="Arial"/>
              </a:rPr>
              <a:t>Air</a:t>
            </a:r>
            <a:r>
              <a:rPr sz="1800" i="1" spc="-60">
                <a:solidFill>
                  <a:srgbClr val="001F5F"/>
                </a:solidFill>
                <a:latin typeface="Arial"/>
                <a:cs typeface="Arial"/>
              </a:rPr>
              <a:t> </a:t>
            </a:r>
            <a:r>
              <a:rPr sz="1800" i="1" spc="-10">
                <a:solidFill>
                  <a:srgbClr val="001F5F"/>
                </a:solidFill>
                <a:latin typeface="Arial"/>
                <a:cs typeface="Arial"/>
              </a:rPr>
              <a:t>Force </a:t>
            </a:r>
            <a:r>
              <a:rPr sz="1800" i="1">
                <a:solidFill>
                  <a:srgbClr val="001F5F"/>
                </a:solidFill>
                <a:latin typeface="Arial"/>
                <a:cs typeface="Arial"/>
              </a:rPr>
              <a:t>informed</a:t>
            </a:r>
            <a:r>
              <a:rPr sz="1800" i="1" spc="-45">
                <a:solidFill>
                  <a:srgbClr val="001F5F"/>
                </a:solidFill>
                <a:latin typeface="Arial"/>
                <a:cs typeface="Arial"/>
              </a:rPr>
              <a:t> </a:t>
            </a:r>
            <a:r>
              <a:rPr sz="1800" i="1">
                <a:solidFill>
                  <a:srgbClr val="001F5F"/>
                </a:solidFill>
                <a:latin typeface="Arial"/>
                <a:cs typeface="Arial"/>
              </a:rPr>
              <a:t>the</a:t>
            </a:r>
            <a:r>
              <a:rPr sz="1800" i="1" spc="-30">
                <a:solidFill>
                  <a:srgbClr val="001F5F"/>
                </a:solidFill>
                <a:latin typeface="Arial"/>
                <a:cs typeface="Arial"/>
              </a:rPr>
              <a:t> </a:t>
            </a:r>
            <a:r>
              <a:rPr sz="1800" i="1">
                <a:solidFill>
                  <a:srgbClr val="001F5F"/>
                </a:solidFill>
                <a:latin typeface="Arial"/>
                <a:cs typeface="Arial"/>
              </a:rPr>
              <a:t>National</a:t>
            </a:r>
            <a:r>
              <a:rPr sz="1800" i="1" spc="-30">
                <a:solidFill>
                  <a:srgbClr val="001F5F"/>
                </a:solidFill>
                <a:latin typeface="Arial"/>
                <a:cs typeface="Arial"/>
              </a:rPr>
              <a:t> </a:t>
            </a:r>
            <a:r>
              <a:rPr sz="1800" i="1">
                <a:solidFill>
                  <a:srgbClr val="001F5F"/>
                </a:solidFill>
                <a:latin typeface="Arial"/>
                <a:cs typeface="Arial"/>
              </a:rPr>
              <a:t>Governor’s</a:t>
            </a:r>
            <a:r>
              <a:rPr sz="1800" i="1" spc="-10">
                <a:solidFill>
                  <a:srgbClr val="001F5F"/>
                </a:solidFill>
                <a:latin typeface="Arial"/>
                <a:cs typeface="Arial"/>
              </a:rPr>
              <a:t> </a:t>
            </a:r>
            <a:r>
              <a:rPr sz="1800" i="1">
                <a:solidFill>
                  <a:srgbClr val="001F5F"/>
                </a:solidFill>
                <a:latin typeface="Arial"/>
                <a:cs typeface="Arial"/>
              </a:rPr>
              <a:t>Association</a:t>
            </a:r>
            <a:r>
              <a:rPr sz="1800" i="1" spc="-30">
                <a:solidFill>
                  <a:srgbClr val="001F5F"/>
                </a:solidFill>
                <a:latin typeface="Arial"/>
                <a:cs typeface="Arial"/>
              </a:rPr>
              <a:t> </a:t>
            </a:r>
            <a:r>
              <a:rPr sz="1800" i="1" spc="-10">
                <a:solidFill>
                  <a:srgbClr val="001F5F"/>
                </a:solidFill>
                <a:latin typeface="Arial"/>
                <a:cs typeface="Arial"/>
              </a:rPr>
              <a:t>that...</a:t>
            </a:r>
            <a:endParaRPr sz="1800">
              <a:latin typeface="Arial"/>
              <a:cs typeface="Arial"/>
            </a:endParaRPr>
          </a:p>
          <a:p>
            <a:pPr>
              <a:lnSpc>
                <a:spcPct val="100000"/>
              </a:lnSpc>
              <a:spcBef>
                <a:spcPts val="760"/>
              </a:spcBef>
            </a:pPr>
            <a:endParaRPr sz="1800">
              <a:latin typeface="Arial"/>
              <a:cs typeface="Arial"/>
            </a:endParaRPr>
          </a:p>
          <a:p>
            <a:pPr marL="2162810" marR="2052955">
              <a:lnSpc>
                <a:spcPct val="99700"/>
              </a:lnSpc>
            </a:pPr>
            <a:r>
              <a:rPr sz="1350">
                <a:solidFill>
                  <a:srgbClr val="555555"/>
                </a:solidFill>
                <a:latin typeface="Arial"/>
                <a:cs typeface="Arial"/>
              </a:rPr>
              <a:t>"Eliminating</a:t>
            </a:r>
            <a:r>
              <a:rPr sz="1350" spc="-25">
                <a:solidFill>
                  <a:srgbClr val="555555"/>
                </a:solidFill>
                <a:latin typeface="Arial"/>
                <a:cs typeface="Arial"/>
              </a:rPr>
              <a:t> </a:t>
            </a:r>
            <a:r>
              <a:rPr sz="1350">
                <a:solidFill>
                  <a:srgbClr val="555555"/>
                </a:solidFill>
                <a:latin typeface="Arial"/>
                <a:cs typeface="Arial"/>
              </a:rPr>
              <a:t>or</a:t>
            </a:r>
            <a:r>
              <a:rPr sz="1350" spc="-25">
                <a:solidFill>
                  <a:srgbClr val="555555"/>
                </a:solidFill>
                <a:latin typeface="Arial"/>
                <a:cs typeface="Arial"/>
              </a:rPr>
              <a:t> </a:t>
            </a:r>
            <a:r>
              <a:rPr sz="1350">
                <a:solidFill>
                  <a:srgbClr val="555555"/>
                </a:solidFill>
                <a:latin typeface="Arial"/>
                <a:cs typeface="Arial"/>
              </a:rPr>
              <a:t>mitigating</a:t>
            </a:r>
            <a:r>
              <a:rPr sz="1350" spc="-15">
                <a:solidFill>
                  <a:srgbClr val="555555"/>
                </a:solidFill>
                <a:latin typeface="Arial"/>
                <a:cs typeface="Arial"/>
              </a:rPr>
              <a:t> </a:t>
            </a:r>
            <a:r>
              <a:rPr sz="1350">
                <a:solidFill>
                  <a:srgbClr val="555555"/>
                </a:solidFill>
                <a:latin typeface="Arial"/>
                <a:cs typeface="Arial"/>
              </a:rPr>
              <a:t>these</a:t>
            </a:r>
            <a:r>
              <a:rPr sz="1350" spc="-25">
                <a:solidFill>
                  <a:srgbClr val="555555"/>
                </a:solidFill>
                <a:latin typeface="Arial"/>
                <a:cs typeface="Arial"/>
              </a:rPr>
              <a:t> </a:t>
            </a:r>
            <a:r>
              <a:rPr sz="1350">
                <a:solidFill>
                  <a:srgbClr val="555555"/>
                </a:solidFill>
                <a:latin typeface="Arial"/>
                <a:cs typeface="Arial"/>
              </a:rPr>
              <a:t>barriers</a:t>
            </a:r>
            <a:r>
              <a:rPr sz="1350" spc="-20">
                <a:solidFill>
                  <a:srgbClr val="555555"/>
                </a:solidFill>
                <a:latin typeface="Arial"/>
                <a:cs typeface="Arial"/>
              </a:rPr>
              <a:t> </a:t>
            </a:r>
            <a:r>
              <a:rPr sz="1350">
                <a:solidFill>
                  <a:srgbClr val="555555"/>
                </a:solidFill>
                <a:latin typeface="Arial"/>
                <a:cs typeface="Arial"/>
              </a:rPr>
              <a:t>will</a:t>
            </a:r>
            <a:r>
              <a:rPr sz="1350" spc="-25">
                <a:solidFill>
                  <a:srgbClr val="555555"/>
                </a:solidFill>
                <a:latin typeface="Arial"/>
                <a:cs typeface="Arial"/>
              </a:rPr>
              <a:t> </a:t>
            </a:r>
            <a:r>
              <a:rPr sz="1350">
                <a:solidFill>
                  <a:srgbClr val="555555"/>
                </a:solidFill>
                <a:latin typeface="Arial"/>
                <a:cs typeface="Arial"/>
              </a:rPr>
              <a:t>improve</a:t>
            </a:r>
            <a:r>
              <a:rPr sz="1350" spc="-25">
                <a:solidFill>
                  <a:srgbClr val="555555"/>
                </a:solidFill>
                <a:latin typeface="Arial"/>
                <a:cs typeface="Arial"/>
              </a:rPr>
              <a:t> </a:t>
            </a:r>
            <a:r>
              <a:rPr sz="1350">
                <a:solidFill>
                  <a:srgbClr val="555555"/>
                </a:solidFill>
                <a:latin typeface="Arial"/>
                <a:cs typeface="Arial"/>
              </a:rPr>
              <a:t>quality</a:t>
            </a:r>
            <a:r>
              <a:rPr sz="1350" spc="-20">
                <a:solidFill>
                  <a:srgbClr val="555555"/>
                </a:solidFill>
                <a:latin typeface="Arial"/>
                <a:cs typeface="Arial"/>
              </a:rPr>
              <a:t> </a:t>
            </a:r>
            <a:r>
              <a:rPr sz="1350">
                <a:solidFill>
                  <a:srgbClr val="555555"/>
                </a:solidFill>
                <a:latin typeface="Arial"/>
                <a:cs typeface="Arial"/>
              </a:rPr>
              <a:t>of</a:t>
            </a:r>
            <a:r>
              <a:rPr sz="1350" spc="-25">
                <a:solidFill>
                  <a:srgbClr val="555555"/>
                </a:solidFill>
                <a:latin typeface="Arial"/>
                <a:cs typeface="Arial"/>
              </a:rPr>
              <a:t> </a:t>
            </a:r>
            <a:r>
              <a:rPr sz="1350">
                <a:solidFill>
                  <a:srgbClr val="555555"/>
                </a:solidFill>
                <a:latin typeface="Arial"/>
                <a:cs typeface="Arial"/>
              </a:rPr>
              <a:t>life</a:t>
            </a:r>
            <a:r>
              <a:rPr sz="1350" spc="-20">
                <a:solidFill>
                  <a:srgbClr val="555555"/>
                </a:solidFill>
                <a:latin typeface="Arial"/>
                <a:cs typeface="Arial"/>
              </a:rPr>
              <a:t> </a:t>
            </a:r>
            <a:r>
              <a:rPr sz="1350">
                <a:solidFill>
                  <a:srgbClr val="555555"/>
                </a:solidFill>
                <a:latin typeface="Arial"/>
                <a:cs typeface="Arial"/>
              </a:rPr>
              <a:t>for</a:t>
            </a:r>
            <a:r>
              <a:rPr sz="1350" spc="-25">
                <a:solidFill>
                  <a:srgbClr val="555555"/>
                </a:solidFill>
                <a:latin typeface="Arial"/>
                <a:cs typeface="Arial"/>
              </a:rPr>
              <a:t> </a:t>
            </a:r>
            <a:r>
              <a:rPr sz="1350">
                <a:solidFill>
                  <a:srgbClr val="555555"/>
                </a:solidFill>
                <a:latin typeface="Arial"/>
                <a:cs typeface="Arial"/>
              </a:rPr>
              <a:t>our</a:t>
            </a:r>
            <a:r>
              <a:rPr sz="1350" spc="-25">
                <a:solidFill>
                  <a:srgbClr val="555555"/>
                </a:solidFill>
                <a:latin typeface="Arial"/>
                <a:cs typeface="Arial"/>
              </a:rPr>
              <a:t> </a:t>
            </a:r>
            <a:r>
              <a:rPr sz="1350" spc="-10">
                <a:solidFill>
                  <a:srgbClr val="555555"/>
                </a:solidFill>
                <a:latin typeface="Arial"/>
                <a:cs typeface="Arial"/>
              </a:rPr>
              <a:t>military </a:t>
            </a:r>
            <a:r>
              <a:rPr sz="1350">
                <a:solidFill>
                  <a:srgbClr val="555555"/>
                </a:solidFill>
                <a:latin typeface="Arial"/>
                <a:cs typeface="Arial"/>
              </a:rPr>
              <a:t>families</a:t>
            </a:r>
            <a:r>
              <a:rPr sz="1350" spc="-35">
                <a:solidFill>
                  <a:srgbClr val="555555"/>
                </a:solidFill>
                <a:latin typeface="Arial"/>
                <a:cs typeface="Arial"/>
              </a:rPr>
              <a:t> </a:t>
            </a:r>
            <a:r>
              <a:rPr sz="1350">
                <a:solidFill>
                  <a:srgbClr val="555555"/>
                </a:solidFill>
                <a:latin typeface="Arial"/>
                <a:cs typeface="Arial"/>
              </a:rPr>
              <a:t>and</a:t>
            </a:r>
            <a:r>
              <a:rPr sz="1350" spc="-30">
                <a:solidFill>
                  <a:srgbClr val="555555"/>
                </a:solidFill>
                <a:latin typeface="Arial"/>
                <a:cs typeface="Arial"/>
              </a:rPr>
              <a:t> </a:t>
            </a:r>
            <a:r>
              <a:rPr sz="1350">
                <a:solidFill>
                  <a:srgbClr val="555555"/>
                </a:solidFill>
                <a:latin typeface="Arial"/>
                <a:cs typeface="Arial"/>
              </a:rPr>
              <a:t>ease</a:t>
            </a:r>
            <a:r>
              <a:rPr sz="1350" spc="-35">
                <a:solidFill>
                  <a:srgbClr val="555555"/>
                </a:solidFill>
                <a:latin typeface="Arial"/>
                <a:cs typeface="Arial"/>
              </a:rPr>
              <a:t> </a:t>
            </a:r>
            <a:r>
              <a:rPr sz="1350">
                <a:solidFill>
                  <a:srgbClr val="555555"/>
                </a:solidFill>
                <a:latin typeface="Arial"/>
                <a:cs typeface="Arial"/>
              </a:rPr>
              <a:t>the</a:t>
            </a:r>
            <a:r>
              <a:rPr sz="1350" spc="-35">
                <a:solidFill>
                  <a:srgbClr val="555555"/>
                </a:solidFill>
                <a:latin typeface="Arial"/>
                <a:cs typeface="Arial"/>
              </a:rPr>
              <a:t> </a:t>
            </a:r>
            <a:r>
              <a:rPr sz="1350">
                <a:solidFill>
                  <a:srgbClr val="555555"/>
                </a:solidFill>
                <a:latin typeface="Arial"/>
                <a:cs typeface="Arial"/>
              </a:rPr>
              <a:t>stress</a:t>
            </a:r>
            <a:r>
              <a:rPr sz="1350" spc="-35">
                <a:solidFill>
                  <a:srgbClr val="555555"/>
                </a:solidFill>
                <a:latin typeface="Arial"/>
                <a:cs typeface="Arial"/>
              </a:rPr>
              <a:t> </a:t>
            </a:r>
            <a:r>
              <a:rPr sz="1350">
                <a:solidFill>
                  <a:srgbClr val="555555"/>
                </a:solidFill>
                <a:latin typeface="Arial"/>
                <a:cs typeface="Arial"/>
              </a:rPr>
              <a:t>of</a:t>
            </a:r>
            <a:r>
              <a:rPr sz="1350" spc="-30">
                <a:solidFill>
                  <a:srgbClr val="555555"/>
                </a:solidFill>
                <a:latin typeface="Arial"/>
                <a:cs typeface="Arial"/>
              </a:rPr>
              <a:t> </a:t>
            </a:r>
            <a:r>
              <a:rPr sz="1350">
                <a:solidFill>
                  <a:srgbClr val="555555"/>
                </a:solidFill>
                <a:latin typeface="Arial"/>
                <a:cs typeface="Arial"/>
              </a:rPr>
              <a:t>transferring</a:t>
            </a:r>
            <a:r>
              <a:rPr sz="1350" spc="-35">
                <a:solidFill>
                  <a:srgbClr val="555555"/>
                </a:solidFill>
                <a:latin typeface="Arial"/>
                <a:cs typeface="Arial"/>
              </a:rPr>
              <a:t> </a:t>
            </a:r>
            <a:r>
              <a:rPr sz="1350">
                <a:solidFill>
                  <a:srgbClr val="555555"/>
                </a:solidFill>
                <a:latin typeface="Arial"/>
                <a:cs typeface="Arial"/>
              </a:rPr>
              <a:t>duty</a:t>
            </a:r>
            <a:r>
              <a:rPr sz="1350" spc="-30">
                <a:solidFill>
                  <a:srgbClr val="555555"/>
                </a:solidFill>
                <a:latin typeface="Arial"/>
                <a:cs typeface="Arial"/>
              </a:rPr>
              <a:t> </a:t>
            </a:r>
            <a:r>
              <a:rPr sz="1350">
                <a:solidFill>
                  <a:srgbClr val="555555"/>
                </a:solidFill>
                <a:latin typeface="Arial"/>
                <a:cs typeface="Arial"/>
              </a:rPr>
              <a:t>stations</a:t>
            </a:r>
            <a:r>
              <a:rPr sz="1350" spc="-35">
                <a:solidFill>
                  <a:srgbClr val="555555"/>
                </a:solidFill>
                <a:latin typeface="Arial"/>
                <a:cs typeface="Arial"/>
              </a:rPr>
              <a:t> </a:t>
            </a:r>
            <a:r>
              <a:rPr sz="1350">
                <a:solidFill>
                  <a:srgbClr val="555555"/>
                </a:solidFill>
                <a:latin typeface="Arial"/>
                <a:cs typeface="Arial"/>
              </a:rPr>
              <a:t>with</a:t>
            </a:r>
            <a:r>
              <a:rPr sz="1350" spc="-30">
                <a:solidFill>
                  <a:srgbClr val="555555"/>
                </a:solidFill>
                <a:latin typeface="Arial"/>
                <a:cs typeface="Arial"/>
              </a:rPr>
              <a:t> </a:t>
            </a:r>
            <a:r>
              <a:rPr sz="1350">
                <a:solidFill>
                  <a:srgbClr val="555555"/>
                </a:solidFill>
                <a:latin typeface="Arial"/>
                <a:cs typeface="Arial"/>
              </a:rPr>
              <a:t>consideration</a:t>
            </a:r>
            <a:r>
              <a:rPr sz="1350" spc="-30">
                <a:solidFill>
                  <a:srgbClr val="555555"/>
                </a:solidFill>
                <a:latin typeface="Arial"/>
                <a:cs typeface="Arial"/>
              </a:rPr>
              <a:t> </a:t>
            </a:r>
            <a:r>
              <a:rPr sz="1350" spc="-25">
                <a:solidFill>
                  <a:srgbClr val="555555"/>
                </a:solidFill>
                <a:latin typeface="Arial"/>
                <a:cs typeface="Arial"/>
              </a:rPr>
              <a:t>for </a:t>
            </a:r>
            <a:r>
              <a:rPr sz="1350" spc="-10">
                <a:solidFill>
                  <a:srgbClr val="555555"/>
                </a:solidFill>
                <a:latin typeface="Arial"/>
                <a:cs typeface="Arial"/>
              </a:rPr>
              <a:t>long-</a:t>
            </a:r>
            <a:r>
              <a:rPr sz="1350">
                <a:solidFill>
                  <a:srgbClr val="555555"/>
                </a:solidFill>
                <a:latin typeface="Arial"/>
                <a:cs typeface="Arial"/>
              </a:rPr>
              <a:t>term</a:t>
            </a:r>
            <a:r>
              <a:rPr sz="1350" spc="-35">
                <a:solidFill>
                  <a:srgbClr val="555555"/>
                </a:solidFill>
                <a:latin typeface="Arial"/>
                <a:cs typeface="Arial"/>
              </a:rPr>
              <a:t> </a:t>
            </a:r>
            <a:r>
              <a:rPr sz="1350">
                <a:solidFill>
                  <a:srgbClr val="555555"/>
                </a:solidFill>
                <a:latin typeface="Arial"/>
                <a:cs typeface="Arial"/>
              </a:rPr>
              <a:t>career</a:t>
            </a:r>
            <a:r>
              <a:rPr sz="1350" spc="-30">
                <a:solidFill>
                  <a:srgbClr val="555555"/>
                </a:solidFill>
                <a:latin typeface="Arial"/>
                <a:cs typeface="Arial"/>
              </a:rPr>
              <a:t> </a:t>
            </a:r>
            <a:r>
              <a:rPr sz="1350">
                <a:solidFill>
                  <a:srgbClr val="555555"/>
                </a:solidFill>
                <a:latin typeface="Arial"/>
                <a:cs typeface="Arial"/>
              </a:rPr>
              <a:t>implications.</a:t>
            </a:r>
            <a:r>
              <a:rPr sz="1350" spc="-30">
                <a:solidFill>
                  <a:srgbClr val="555555"/>
                </a:solidFill>
                <a:latin typeface="Arial"/>
                <a:cs typeface="Arial"/>
              </a:rPr>
              <a:t> </a:t>
            </a:r>
            <a:r>
              <a:rPr sz="1350">
                <a:solidFill>
                  <a:srgbClr val="555555"/>
                </a:solidFill>
                <a:latin typeface="Arial"/>
                <a:cs typeface="Arial"/>
              </a:rPr>
              <a:t>We</a:t>
            </a:r>
            <a:r>
              <a:rPr sz="1350" spc="-30">
                <a:solidFill>
                  <a:srgbClr val="555555"/>
                </a:solidFill>
                <a:latin typeface="Arial"/>
                <a:cs typeface="Arial"/>
              </a:rPr>
              <a:t> </a:t>
            </a:r>
            <a:r>
              <a:rPr sz="1350">
                <a:solidFill>
                  <a:srgbClr val="555555"/>
                </a:solidFill>
                <a:latin typeface="Arial"/>
                <a:cs typeface="Arial"/>
              </a:rPr>
              <a:t>realize</a:t>
            </a:r>
            <a:r>
              <a:rPr sz="1350" spc="-30">
                <a:solidFill>
                  <a:srgbClr val="555555"/>
                </a:solidFill>
                <a:latin typeface="Arial"/>
                <a:cs typeface="Arial"/>
              </a:rPr>
              <a:t> </a:t>
            </a:r>
            <a:r>
              <a:rPr sz="1350">
                <a:solidFill>
                  <a:srgbClr val="555555"/>
                </a:solidFill>
                <a:latin typeface="Arial"/>
                <a:cs typeface="Arial"/>
              </a:rPr>
              <a:t>improving</a:t>
            </a:r>
            <a:r>
              <a:rPr sz="1350" spc="-30">
                <a:solidFill>
                  <a:srgbClr val="555555"/>
                </a:solidFill>
                <a:latin typeface="Arial"/>
                <a:cs typeface="Arial"/>
              </a:rPr>
              <a:t> </a:t>
            </a:r>
            <a:r>
              <a:rPr sz="1350">
                <a:solidFill>
                  <a:srgbClr val="555555"/>
                </a:solidFill>
                <a:latin typeface="Arial"/>
                <a:cs typeface="Arial"/>
              </a:rPr>
              <a:t>schools...</a:t>
            </a:r>
            <a:r>
              <a:rPr sz="1350" spc="-30">
                <a:solidFill>
                  <a:srgbClr val="555555"/>
                </a:solidFill>
                <a:latin typeface="Arial"/>
                <a:cs typeface="Arial"/>
              </a:rPr>
              <a:t> </a:t>
            </a:r>
            <a:r>
              <a:rPr sz="1350">
                <a:solidFill>
                  <a:srgbClr val="555555"/>
                </a:solidFill>
                <a:latin typeface="Arial"/>
                <a:cs typeface="Arial"/>
              </a:rPr>
              <a:t>will</a:t>
            </a:r>
            <a:r>
              <a:rPr sz="1350" spc="-30">
                <a:solidFill>
                  <a:srgbClr val="555555"/>
                </a:solidFill>
                <a:latin typeface="Arial"/>
                <a:cs typeface="Arial"/>
              </a:rPr>
              <a:t> </a:t>
            </a:r>
            <a:r>
              <a:rPr sz="1350">
                <a:solidFill>
                  <a:srgbClr val="555555"/>
                </a:solidFill>
                <a:latin typeface="Arial"/>
                <a:cs typeface="Arial"/>
              </a:rPr>
              <a:t>take</a:t>
            </a:r>
            <a:r>
              <a:rPr sz="1350" spc="-30">
                <a:solidFill>
                  <a:srgbClr val="555555"/>
                </a:solidFill>
                <a:latin typeface="Arial"/>
                <a:cs typeface="Arial"/>
              </a:rPr>
              <a:t> </a:t>
            </a:r>
            <a:r>
              <a:rPr sz="1350">
                <a:solidFill>
                  <a:srgbClr val="555555"/>
                </a:solidFill>
                <a:latin typeface="Arial"/>
                <a:cs typeface="Arial"/>
              </a:rPr>
              <a:t>time.</a:t>
            </a:r>
            <a:r>
              <a:rPr sz="1350" spc="-30">
                <a:solidFill>
                  <a:srgbClr val="555555"/>
                </a:solidFill>
                <a:latin typeface="Arial"/>
                <a:cs typeface="Arial"/>
              </a:rPr>
              <a:t> </a:t>
            </a:r>
            <a:r>
              <a:rPr sz="1350" spc="-20">
                <a:solidFill>
                  <a:srgbClr val="555555"/>
                </a:solidFill>
                <a:latin typeface="Arial"/>
                <a:cs typeface="Arial"/>
              </a:rPr>
              <a:t>Over </a:t>
            </a:r>
            <a:r>
              <a:rPr sz="1350">
                <a:solidFill>
                  <a:srgbClr val="555555"/>
                </a:solidFill>
                <a:latin typeface="Arial"/>
                <a:cs typeface="Arial"/>
              </a:rPr>
              <a:t>the</a:t>
            </a:r>
            <a:r>
              <a:rPr sz="1350" spc="-35">
                <a:solidFill>
                  <a:srgbClr val="555555"/>
                </a:solidFill>
                <a:latin typeface="Arial"/>
                <a:cs typeface="Arial"/>
              </a:rPr>
              <a:t> </a:t>
            </a:r>
            <a:r>
              <a:rPr sz="1350">
                <a:solidFill>
                  <a:srgbClr val="555555"/>
                </a:solidFill>
                <a:latin typeface="Arial"/>
                <a:cs typeface="Arial"/>
              </a:rPr>
              <a:t>long</a:t>
            </a:r>
            <a:r>
              <a:rPr sz="1350" spc="-30">
                <a:solidFill>
                  <a:srgbClr val="555555"/>
                </a:solidFill>
                <a:latin typeface="Arial"/>
                <a:cs typeface="Arial"/>
              </a:rPr>
              <a:t> </a:t>
            </a:r>
            <a:r>
              <a:rPr sz="1350">
                <a:solidFill>
                  <a:srgbClr val="555555"/>
                </a:solidFill>
                <a:latin typeface="Arial"/>
                <a:cs typeface="Arial"/>
              </a:rPr>
              <a:t>term,</a:t>
            </a:r>
            <a:r>
              <a:rPr sz="1350" spc="-25">
                <a:solidFill>
                  <a:srgbClr val="555555"/>
                </a:solidFill>
                <a:latin typeface="Arial"/>
                <a:cs typeface="Arial"/>
              </a:rPr>
              <a:t> </a:t>
            </a:r>
            <a:r>
              <a:rPr sz="1350" spc="-10">
                <a:solidFill>
                  <a:srgbClr val="555555"/>
                </a:solidFill>
                <a:latin typeface="Arial"/>
                <a:cs typeface="Arial"/>
              </a:rPr>
              <a:t>however,</a:t>
            </a:r>
            <a:r>
              <a:rPr sz="1350" spc="-25">
                <a:solidFill>
                  <a:srgbClr val="555555"/>
                </a:solidFill>
                <a:latin typeface="Arial"/>
                <a:cs typeface="Arial"/>
              </a:rPr>
              <a:t> </a:t>
            </a:r>
            <a:r>
              <a:rPr sz="1350">
                <a:solidFill>
                  <a:srgbClr val="555555"/>
                </a:solidFill>
                <a:latin typeface="Arial"/>
                <a:cs typeface="Arial"/>
              </a:rPr>
              <a:t>leaders</a:t>
            </a:r>
            <a:r>
              <a:rPr sz="1350" spc="-25">
                <a:solidFill>
                  <a:srgbClr val="555555"/>
                </a:solidFill>
                <a:latin typeface="Arial"/>
                <a:cs typeface="Arial"/>
              </a:rPr>
              <a:t> </a:t>
            </a:r>
            <a:r>
              <a:rPr sz="1350">
                <a:solidFill>
                  <a:srgbClr val="555555"/>
                </a:solidFill>
                <a:latin typeface="Arial"/>
                <a:cs typeface="Arial"/>
              </a:rPr>
              <a:t>who</a:t>
            </a:r>
            <a:r>
              <a:rPr sz="1350" spc="-25">
                <a:solidFill>
                  <a:srgbClr val="555555"/>
                </a:solidFill>
                <a:latin typeface="Arial"/>
                <a:cs typeface="Arial"/>
              </a:rPr>
              <a:t> </a:t>
            </a:r>
            <a:r>
              <a:rPr sz="1350">
                <a:solidFill>
                  <a:srgbClr val="555555"/>
                </a:solidFill>
                <a:latin typeface="Arial"/>
                <a:cs typeface="Arial"/>
              </a:rPr>
              <a:t>want</a:t>
            </a:r>
            <a:r>
              <a:rPr sz="1350" spc="-20">
                <a:solidFill>
                  <a:srgbClr val="555555"/>
                </a:solidFill>
                <a:latin typeface="Arial"/>
                <a:cs typeface="Arial"/>
              </a:rPr>
              <a:t> </a:t>
            </a:r>
            <a:r>
              <a:rPr sz="1350">
                <a:solidFill>
                  <a:srgbClr val="555555"/>
                </a:solidFill>
                <a:latin typeface="Arial"/>
                <a:cs typeface="Arial"/>
              </a:rPr>
              <a:t>to</a:t>
            </a:r>
            <a:r>
              <a:rPr sz="1350" spc="-30">
                <a:solidFill>
                  <a:srgbClr val="555555"/>
                </a:solidFill>
                <a:latin typeface="Arial"/>
                <a:cs typeface="Arial"/>
              </a:rPr>
              <a:t> </a:t>
            </a:r>
            <a:r>
              <a:rPr sz="1350">
                <a:solidFill>
                  <a:srgbClr val="555555"/>
                </a:solidFill>
                <a:latin typeface="Arial"/>
                <a:cs typeface="Arial"/>
              </a:rPr>
              <a:t>make</a:t>
            </a:r>
            <a:r>
              <a:rPr sz="1350" spc="-25">
                <a:solidFill>
                  <a:srgbClr val="555555"/>
                </a:solidFill>
                <a:latin typeface="Arial"/>
                <a:cs typeface="Arial"/>
              </a:rPr>
              <a:t> </a:t>
            </a:r>
            <a:r>
              <a:rPr sz="1350">
                <a:solidFill>
                  <a:srgbClr val="555555"/>
                </a:solidFill>
                <a:latin typeface="Arial"/>
                <a:cs typeface="Arial"/>
              </a:rPr>
              <a:t>a</a:t>
            </a:r>
            <a:r>
              <a:rPr sz="1350" spc="-25">
                <a:solidFill>
                  <a:srgbClr val="555555"/>
                </a:solidFill>
                <a:latin typeface="Arial"/>
                <a:cs typeface="Arial"/>
              </a:rPr>
              <a:t> </a:t>
            </a:r>
            <a:r>
              <a:rPr sz="1350">
                <a:solidFill>
                  <a:srgbClr val="555555"/>
                </a:solidFill>
                <a:latin typeface="Arial"/>
                <a:cs typeface="Arial"/>
              </a:rPr>
              <a:t>difference</a:t>
            </a:r>
            <a:r>
              <a:rPr sz="1350" spc="-25">
                <a:solidFill>
                  <a:srgbClr val="555555"/>
                </a:solidFill>
                <a:latin typeface="Arial"/>
                <a:cs typeface="Arial"/>
              </a:rPr>
              <a:t> </a:t>
            </a:r>
            <a:r>
              <a:rPr sz="1350">
                <a:solidFill>
                  <a:srgbClr val="555555"/>
                </a:solidFill>
                <a:latin typeface="Arial"/>
                <a:cs typeface="Arial"/>
              </a:rPr>
              <a:t>for</a:t>
            </a:r>
            <a:r>
              <a:rPr sz="1350" spc="-25">
                <a:solidFill>
                  <a:srgbClr val="555555"/>
                </a:solidFill>
                <a:latin typeface="Arial"/>
                <a:cs typeface="Arial"/>
              </a:rPr>
              <a:t> </a:t>
            </a:r>
            <a:r>
              <a:rPr sz="1350">
                <a:solidFill>
                  <a:srgbClr val="555555"/>
                </a:solidFill>
                <a:latin typeface="Arial"/>
                <a:cs typeface="Arial"/>
              </a:rPr>
              <a:t>the</a:t>
            </a:r>
            <a:r>
              <a:rPr sz="1350" spc="-25">
                <a:solidFill>
                  <a:srgbClr val="555555"/>
                </a:solidFill>
                <a:latin typeface="Arial"/>
                <a:cs typeface="Arial"/>
              </a:rPr>
              <a:t> </a:t>
            </a:r>
            <a:r>
              <a:rPr sz="1350">
                <a:solidFill>
                  <a:srgbClr val="555555"/>
                </a:solidFill>
                <a:latin typeface="Arial"/>
                <a:cs typeface="Arial"/>
              </a:rPr>
              <a:t>military</a:t>
            </a:r>
            <a:r>
              <a:rPr sz="1350" spc="-20">
                <a:solidFill>
                  <a:srgbClr val="555555"/>
                </a:solidFill>
                <a:latin typeface="Arial"/>
                <a:cs typeface="Arial"/>
              </a:rPr>
              <a:t> </a:t>
            </a:r>
            <a:r>
              <a:rPr sz="1350" spc="-25">
                <a:solidFill>
                  <a:srgbClr val="555555"/>
                </a:solidFill>
                <a:latin typeface="Arial"/>
                <a:cs typeface="Arial"/>
              </a:rPr>
              <a:t>and </a:t>
            </a:r>
            <a:r>
              <a:rPr sz="1350">
                <a:solidFill>
                  <a:srgbClr val="555555"/>
                </a:solidFill>
                <a:latin typeface="Arial"/>
                <a:cs typeface="Arial"/>
              </a:rPr>
              <a:t>our</a:t>
            </a:r>
            <a:r>
              <a:rPr sz="1350" spc="-10">
                <a:solidFill>
                  <a:srgbClr val="555555"/>
                </a:solidFill>
                <a:latin typeface="Arial"/>
                <a:cs typeface="Arial"/>
              </a:rPr>
              <a:t> </a:t>
            </a:r>
            <a:r>
              <a:rPr sz="1350">
                <a:solidFill>
                  <a:srgbClr val="555555"/>
                </a:solidFill>
                <a:latin typeface="Arial"/>
                <a:cs typeface="Arial"/>
              </a:rPr>
              <a:t>missions</a:t>
            </a:r>
            <a:r>
              <a:rPr sz="1350" spc="-5">
                <a:solidFill>
                  <a:srgbClr val="555555"/>
                </a:solidFill>
                <a:latin typeface="Arial"/>
                <a:cs typeface="Arial"/>
              </a:rPr>
              <a:t> </a:t>
            </a:r>
            <a:r>
              <a:rPr sz="1350">
                <a:solidFill>
                  <a:srgbClr val="555555"/>
                </a:solidFill>
                <a:latin typeface="Arial"/>
                <a:cs typeface="Arial"/>
              </a:rPr>
              <a:t>will</a:t>
            </a:r>
            <a:r>
              <a:rPr sz="1350" spc="-5">
                <a:solidFill>
                  <a:srgbClr val="555555"/>
                </a:solidFill>
                <a:latin typeface="Arial"/>
                <a:cs typeface="Arial"/>
              </a:rPr>
              <a:t> </a:t>
            </a:r>
            <a:r>
              <a:rPr sz="1350">
                <a:solidFill>
                  <a:srgbClr val="555555"/>
                </a:solidFill>
                <a:latin typeface="Arial"/>
                <a:cs typeface="Arial"/>
              </a:rPr>
              <a:t>make</a:t>
            </a:r>
            <a:r>
              <a:rPr sz="1350" spc="-5">
                <a:solidFill>
                  <a:srgbClr val="555555"/>
                </a:solidFill>
                <a:latin typeface="Arial"/>
                <a:cs typeface="Arial"/>
              </a:rPr>
              <a:t> </a:t>
            </a:r>
            <a:r>
              <a:rPr sz="1350">
                <a:solidFill>
                  <a:srgbClr val="555555"/>
                </a:solidFill>
                <a:latin typeface="Arial"/>
                <a:cs typeface="Arial"/>
              </a:rPr>
              <a:t>the</a:t>
            </a:r>
            <a:r>
              <a:rPr sz="1350" spc="-5">
                <a:solidFill>
                  <a:srgbClr val="555555"/>
                </a:solidFill>
                <a:latin typeface="Arial"/>
                <a:cs typeface="Arial"/>
              </a:rPr>
              <a:t> </a:t>
            </a:r>
            <a:r>
              <a:rPr sz="1350">
                <a:solidFill>
                  <a:srgbClr val="555555"/>
                </a:solidFill>
                <a:latin typeface="Arial"/>
                <a:cs typeface="Arial"/>
              </a:rPr>
              <a:t>most</a:t>
            </a:r>
            <a:r>
              <a:rPr sz="1350" spc="-10">
                <a:solidFill>
                  <a:srgbClr val="555555"/>
                </a:solidFill>
                <a:latin typeface="Arial"/>
                <a:cs typeface="Arial"/>
              </a:rPr>
              <a:t> </a:t>
            </a:r>
            <a:r>
              <a:rPr sz="1350">
                <a:solidFill>
                  <a:srgbClr val="555555"/>
                </a:solidFill>
                <a:latin typeface="Arial"/>
                <a:cs typeface="Arial"/>
              </a:rPr>
              <a:t>impact</a:t>
            </a:r>
            <a:r>
              <a:rPr sz="1350" spc="-10">
                <a:solidFill>
                  <a:srgbClr val="555555"/>
                </a:solidFill>
                <a:latin typeface="Arial"/>
                <a:cs typeface="Arial"/>
              </a:rPr>
              <a:t> </a:t>
            </a:r>
            <a:r>
              <a:rPr sz="1350">
                <a:solidFill>
                  <a:srgbClr val="555555"/>
                </a:solidFill>
                <a:latin typeface="Arial"/>
                <a:cs typeface="Arial"/>
              </a:rPr>
              <a:t>if</a:t>
            </a:r>
            <a:r>
              <a:rPr sz="1350" spc="-5">
                <a:solidFill>
                  <a:srgbClr val="555555"/>
                </a:solidFill>
                <a:latin typeface="Arial"/>
                <a:cs typeface="Arial"/>
              </a:rPr>
              <a:t> </a:t>
            </a:r>
            <a:r>
              <a:rPr sz="1350">
                <a:solidFill>
                  <a:srgbClr val="555555"/>
                </a:solidFill>
                <a:latin typeface="Arial"/>
                <a:cs typeface="Arial"/>
              </a:rPr>
              <a:t>we</a:t>
            </a:r>
            <a:r>
              <a:rPr sz="1350" spc="-5">
                <a:solidFill>
                  <a:srgbClr val="555555"/>
                </a:solidFill>
                <a:latin typeface="Arial"/>
                <a:cs typeface="Arial"/>
              </a:rPr>
              <a:t> </a:t>
            </a:r>
            <a:r>
              <a:rPr sz="1350">
                <a:solidFill>
                  <a:srgbClr val="555555"/>
                </a:solidFill>
                <a:latin typeface="Arial"/>
                <a:cs typeface="Arial"/>
              </a:rPr>
              <a:t>focus</a:t>
            </a:r>
            <a:r>
              <a:rPr sz="1350" spc="-5">
                <a:solidFill>
                  <a:srgbClr val="555555"/>
                </a:solidFill>
                <a:latin typeface="Arial"/>
                <a:cs typeface="Arial"/>
              </a:rPr>
              <a:t> </a:t>
            </a:r>
            <a:r>
              <a:rPr sz="1350">
                <a:solidFill>
                  <a:srgbClr val="555555"/>
                </a:solidFill>
                <a:latin typeface="Arial"/>
                <a:cs typeface="Arial"/>
              </a:rPr>
              <a:t>on</a:t>
            </a:r>
            <a:r>
              <a:rPr sz="1350" spc="-5">
                <a:solidFill>
                  <a:srgbClr val="555555"/>
                </a:solidFill>
                <a:latin typeface="Arial"/>
                <a:cs typeface="Arial"/>
              </a:rPr>
              <a:t> </a:t>
            </a:r>
            <a:r>
              <a:rPr sz="1350">
                <a:solidFill>
                  <a:srgbClr val="555555"/>
                </a:solidFill>
                <a:latin typeface="Arial"/>
                <a:cs typeface="Arial"/>
              </a:rPr>
              <a:t>what</a:t>
            </a:r>
            <a:r>
              <a:rPr sz="1350" spc="-5">
                <a:solidFill>
                  <a:srgbClr val="555555"/>
                </a:solidFill>
                <a:latin typeface="Arial"/>
                <a:cs typeface="Arial"/>
              </a:rPr>
              <a:t> </a:t>
            </a:r>
            <a:r>
              <a:rPr sz="1350" spc="-10">
                <a:solidFill>
                  <a:srgbClr val="555555"/>
                </a:solidFill>
                <a:latin typeface="Arial"/>
                <a:cs typeface="Arial"/>
              </a:rPr>
              <a:t>matters.”</a:t>
            </a:r>
            <a:endParaRPr sz="1350">
              <a:latin typeface="Arial"/>
              <a:cs typeface="Arial"/>
            </a:endParaRPr>
          </a:p>
          <a:p>
            <a:pPr marL="2162810">
              <a:lnSpc>
                <a:spcPct val="100000"/>
              </a:lnSpc>
              <a:spcBef>
                <a:spcPts val="35"/>
              </a:spcBef>
            </a:pPr>
            <a:r>
              <a:rPr sz="1350">
                <a:solidFill>
                  <a:srgbClr val="555555"/>
                </a:solidFill>
                <a:latin typeface="Arial"/>
                <a:cs typeface="Arial"/>
              </a:rPr>
              <a:t>—</a:t>
            </a:r>
            <a:r>
              <a:rPr sz="1350" spc="-10">
                <a:solidFill>
                  <a:srgbClr val="555555"/>
                </a:solidFill>
                <a:latin typeface="Arial"/>
                <a:cs typeface="Arial"/>
              </a:rPr>
              <a:t> </a:t>
            </a:r>
            <a:r>
              <a:rPr sz="1350">
                <a:solidFill>
                  <a:srgbClr val="555555"/>
                </a:solidFill>
                <a:latin typeface="Arial"/>
                <a:cs typeface="Arial"/>
              </a:rPr>
              <a:t>February 23, </a:t>
            </a:r>
            <a:r>
              <a:rPr sz="1350" spc="-20">
                <a:solidFill>
                  <a:srgbClr val="555555"/>
                </a:solidFill>
                <a:latin typeface="Arial"/>
                <a:cs typeface="Arial"/>
              </a:rPr>
              <a:t>2018</a:t>
            </a:r>
            <a:endParaRPr sz="1350">
              <a:latin typeface="Arial"/>
              <a:cs typeface="Arial"/>
            </a:endParaRPr>
          </a:p>
        </p:txBody>
      </p:sp>
      <p:grpSp>
        <p:nvGrpSpPr>
          <p:cNvPr id="16" name="object 16"/>
          <p:cNvGrpSpPr/>
          <p:nvPr/>
        </p:nvGrpSpPr>
        <p:grpSpPr>
          <a:xfrm>
            <a:off x="7978775" y="4083050"/>
            <a:ext cx="2139950" cy="1492250"/>
            <a:chOff x="7978775" y="4083050"/>
            <a:chExt cx="2139950" cy="1492250"/>
          </a:xfrm>
        </p:grpSpPr>
        <p:pic>
          <p:nvPicPr>
            <p:cNvPr id="17" name="object 17"/>
            <p:cNvPicPr/>
            <p:nvPr/>
          </p:nvPicPr>
          <p:blipFill>
            <a:blip r:embed="rId6" cstate="print"/>
            <a:stretch>
              <a:fillRect/>
            </a:stretch>
          </p:blipFill>
          <p:spPr>
            <a:xfrm>
              <a:off x="8058150" y="4162552"/>
              <a:ext cx="1976501" cy="1328674"/>
            </a:xfrm>
            <a:prstGeom prst="rect">
              <a:avLst/>
            </a:prstGeom>
          </p:spPr>
        </p:pic>
        <p:sp>
          <p:nvSpPr>
            <p:cNvPr id="18" name="object 18"/>
            <p:cNvSpPr/>
            <p:nvPr/>
          </p:nvSpPr>
          <p:spPr>
            <a:xfrm>
              <a:off x="7978775" y="4083049"/>
              <a:ext cx="2139950" cy="1492250"/>
            </a:xfrm>
            <a:custGeom>
              <a:avLst/>
              <a:gdLst/>
              <a:ahLst/>
              <a:cxnLst/>
              <a:rect l="l" t="t" r="r" b="b"/>
              <a:pathLst>
                <a:path w="2139950" h="1492250">
                  <a:moveTo>
                    <a:pt x="2068830" y="71120"/>
                  </a:moveTo>
                  <a:lnTo>
                    <a:pt x="2051050" y="71120"/>
                  </a:lnTo>
                  <a:lnTo>
                    <a:pt x="2051050" y="88900"/>
                  </a:lnTo>
                  <a:lnTo>
                    <a:pt x="2051050" y="1403350"/>
                  </a:lnTo>
                  <a:lnTo>
                    <a:pt x="88900" y="1403350"/>
                  </a:lnTo>
                  <a:lnTo>
                    <a:pt x="88900" y="88900"/>
                  </a:lnTo>
                  <a:lnTo>
                    <a:pt x="2051050" y="88900"/>
                  </a:lnTo>
                  <a:lnTo>
                    <a:pt x="2051050" y="71120"/>
                  </a:lnTo>
                  <a:lnTo>
                    <a:pt x="71120" y="71120"/>
                  </a:lnTo>
                  <a:lnTo>
                    <a:pt x="71120" y="88900"/>
                  </a:lnTo>
                  <a:lnTo>
                    <a:pt x="71120" y="1403350"/>
                  </a:lnTo>
                  <a:lnTo>
                    <a:pt x="71120" y="1421130"/>
                  </a:lnTo>
                  <a:lnTo>
                    <a:pt x="2068830" y="1421130"/>
                  </a:lnTo>
                  <a:lnTo>
                    <a:pt x="2068830" y="1403362"/>
                  </a:lnTo>
                  <a:lnTo>
                    <a:pt x="2068830" y="88900"/>
                  </a:lnTo>
                  <a:lnTo>
                    <a:pt x="2068830" y="71120"/>
                  </a:lnTo>
                  <a:close/>
                </a:path>
                <a:path w="2139950" h="1492250">
                  <a:moveTo>
                    <a:pt x="2139950" y="0"/>
                  </a:moveTo>
                  <a:lnTo>
                    <a:pt x="2086610" y="0"/>
                  </a:lnTo>
                  <a:lnTo>
                    <a:pt x="2086610" y="53340"/>
                  </a:lnTo>
                  <a:lnTo>
                    <a:pt x="2086610" y="1438910"/>
                  </a:lnTo>
                  <a:lnTo>
                    <a:pt x="53340" y="1438910"/>
                  </a:lnTo>
                  <a:lnTo>
                    <a:pt x="53340" y="53340"/>
                  </a:lnTo>
                  <a:lnTo>
                    <a:pt x="2086610" y="53340"/>
                  </a:lnTo>
                  <a:lnTo>
                    <a:pt x="2086610" y="0"/>
                  </a:lnTo>
                  <a:lnTo>
                    <a:pt x="0" y="0"/>
                  </a:lnTo>
                  <a:lnTo>
                    <a:pt x="0" y="53340"/>
                  </a:lnTo>
                  <a:lnTo>
                    <a:pt x="0" y="1438910"/>
                  </a:lnTo>
                  <a:lnTo>
                    <a:pt x="0" y="1492250"/>
                  </a:lnTo>
                  <a:lnTo>
                    <a:pt x="2139950" y="1492250"/>
                  </a:lnTo>
                  <a:lnTo>
                    <a:pt x="2139950" y="1438910"/>
                  </a:lnTo>
                  <a:lnTo>
                    <a:pt x="2139950" y="53340"/>
                  </a:lnTo>
                  <a:lnTo>
                    <a:pt x="2139950" y="0"/>
                  </a:lnTo>
                  <a:close/>
                </a:path>
              </a:pathLst>
            </a:custGeom>
            <a:solidFill>
              <a:srgbClr val="212168"/>
            </a:solidFill>
          </p:spPr>
          <p:txBody>
            <a:bodyPr wrap="square" lIns="0" tIns="0" rIns="0" bIns="0" rtlCol="0"/>
            <a:lstStyle/>
            <a:p>
              <a:endParaRPr/>
            </a:p>
          </p:txBody>
        </p:sp>
      </p:grpSp>
      <p:grpSp>
        <p:nvGrpSpPr>
          <p:cNvPr id="19" name="object 19"/>
          <p:cNvGrpSpPr/>
          <p:nvPr/>
        </p:nvGrpSpPr>
        <p:grpSpPr>
          <a:xfrm>
            <a:off x="2044700" y="4083050"/>
            <a:ext cx="2149475" cy="1492250"/>
            <a:chOff x="2044700" y="4083050"/>
            <a:chExt cx="2149475" cy="1492250"/>
          </a:xfrm>
        </p:grpSpPr>
        <p:pic>
          <p:nvPicPr>
            <p:cNvPr id="20" name="object 20"/>
            <p:cNvPicPr/>
            <p:nvPr/>
          </p:nvPicPr>
          <p:blipFill>
            <a:blip r:embed="rId7" cstate="print"/>
            <a:stretch>
              <a:fillRect/>
            </a:stretch>
          </p:blipFill>
          <p:spPr>
            <a:xfrm>
              <a:off x="2124075" y="4162552"/>
              <a:ext cx="1986026" cy="1328674"/>
            </a:xfrm>
            <a:prstGeom prst="rect">
              <a:avLst/>
            </a:prstGeom>
          </p:spPr>
        </p:pic>
        <p:sp>
          <p:nvSpPr>
            <p:cNvPr id="21" name="object 21"/>
            <p:cNvSpPr/>
            <p:nvPr/>
          </p:nvSpPr>
          <p:spPr>
            <a:xfrm>
              <a:off x="2044700" y="4083049"/>
              <a:ext cx="2149475" cy="1492250"/>
            </a:xfrm>
            <a:custGeom>
              <a:avLst/>
              <a:gdLst/>
              <a:ahLst/>
              <a:cxnLst/>
              <a:rect l="l" t="t" r="r" b="b"/>
              <a:pathLst>
                <a:path w="2149475" h="1492250">
                  <a:moveTo>
                    <a:pt x="2078355" y="71120"/>
                  </a:moveTo>
                  <a:lnTo>
                    <a:pt x="2060575" y="71120"/>
                  </a:lnTo>
                  <a:lnTo>
                    <a:pt x="2060575" y="88900"/>
                  </a:lnTo>
                  <a:lnTo>
                    <a:pt x="2060575" y="1403350"/>
                  </a:lnTo>
                  <a:lnTo>
                    <a:pt x="88900" y="1403350"/>
                  </a:lnTo>
                  <a:lnTo>
                    <a:pt x="88900" y="88900"/>
                  </a:lnTo>
                  <a:lnTo>
                    <a:pt x="2060575" y="88900"/>
                  </a:lnTo>
                  <a:lnTo>
                    <a:pt x="2060575" y="71120"/>
                  </a:lnTo>
                  <a:lnTo>
                    <a:pt x="71120" y="71120"/>
                  </a:lnTo>
                  <a:lnTo>
                    <a:pt x="71120" y="88900"/>
                  </a:lnTo>
                  <a:lnTo>
                    <a:pt x="71120" y="1403350"/>
                  </a:lnTo>
                  <a:lnTo>
                    <a:pt x="71120" y="1421130"/>
                  </a:lnTo>
                  <a:lnTo>
                    <a:pt x="2078355" y="1421130"/>
                  </a:lnTo>
                  <a:lnTo>
                    <a:pt x="2078355" y="1403362"/>
                  </a:lnTo>
                  <a:lnTo>
                    <a:pt x="2078355" y="88900"/>
                  </a:lnTo>
                  <a:lnTo>
                    <a:pt x="2078355" y="71120"/>
                  </a:lnTo>
                  <a:close/>
                </a:path>
                <a:path w="2149475" h="1492250">
                  <a:moveTo>
                    <a:pt x="2149475" y="0"/>
                  </a:moveTo>
                  <a:lnTo>
                    <a:pt x="2096135" y="0"/>
                  </a:lnTo>
                  <a:lnTo>
                    <a:pt x="2096135" y="53340"/>
                  </a:lnTo>
                  <a:lnTo>
                    <a:pt x="2096135" y="1438910"/>
                  </a:lnTo>
                  <a:lnTo>
                    <a:pt x="53340" y="1438910"/>
                  </a:lnTo>
                  <a:lnTo>
                    <a:pt x="53340" y="53340"/>
                  </a:lnTo>
                  <a:lnTo>
                    <a:pt x="2096135" y="53340"/>
                  </a:lnTo>
                  <a:lnTo>
                    <a:pt x="2096135" y="0"/>
                  </a:lnTo>
                  <a:lnTo>
                    <a:pt x="0" y="0"/>
                  </a:lnTo>
                  <a:lnTo>
                    <a:pt x="0" y="53340"/>
                  </a:lnTo>
                  <a:lnTo>
                    <a:pt x="0" y="1438910"/>
                  </a:lnTo>
                  <a:lnTo>
                    <a:pt x="0" y="1492250"/>
                  </a:lnTo>
                  <a:lnTo>
                    <a:pt x="2149475" y="1492250"/>
                  </a:lnTo>
                  <a:lnTo>
                    <a:pt x="2149475" y="1438910"/>
                  </a:lnTo>
                  <a:lnTo>
                    <a:pt x="2149475" y="53340"/>
                  </a:lnTo>
                  <a:lnTo>
                    <a:pt x="2149475" y="0"/>
                  </a:lnTo>
                  <a:close/>
                </a:path>
              </a:pathLst>
            </a:custGeom>
            <a:solidFill>
              <a:srgbClr val="212168"/>
            </a:solidFill>
          </p:spPr>
          <p:txBody>
            <a:bodyPr wrap="square" lIns="0" tIns="0" rIns="0" bIns="0" rtlCol="0"/>
            <a:lstStyle/>
            <a:p>
              <a:endParaRPr/>
            </a:p>
          </p:txBody>
        </p:sp>
      </p:grpSp>
      <p:grpSp>
        <p:nvGrpSpPr>
          <p:cNvPr id="22" name="object 22"/>
          <p:cNvGrpSpPr/>
          <p:nvPr/>
        </p:nvGrpSpPr>
        <p:grpSpPr>
          <a:xfrm>
            <a:off x="5026025" y="4083050"/>
            <a:ext cx="2139950" cy="1492250"/>
            <a:chOff x="5026025" y="4083050"/>
            <a:chExt cx="2139950" cy="1492250"/>
          </a:xfrm>
        </p:grpSpPr>
        <p:pic>
          <p:nvPicPr>
            <p:cNvPr id="23" name="object 23"/>
            <p:cNvPicPr/>
            <p:nvPr/>
          </p:nvPicPr>
          <p:blipFill>
            <a:blip r:embed="rId8" cstate="print"/>
            <a:stretch>
              <a:fillRect/>
            </a:stretch>
          </p:blipFill>
          <p:spPr>
            <a:xfrm>
              <a:off x="5105400" y="4162552"/>
              <a:ext cx="1976501" cy="1328674"/>
            </a:xfrm>
            <a:prstGeom prst="rect">
              <a:avLst/>
            </a:prstGeom>
          </p:spPr>
        </p:pic>
        <p:sp>
          <p:nvSpPr>
            <p:cNvPr id="24" name="object 24"/>
            <p:cNvSpPr/>
            <p:nvPr/>
          </p:nvSpPr>
          <p:spPr>
            <a:xfrm>
              <a:off x="5026025" y="4083049"/>
              <a:ext cx="2139950" cy="1492250"/>
            </a:xfrm>
            <a:custGeom>
              <a:avLst/>
              <a:gdLst/>
              <a:ahLst/>
              <a:cxnLst/>
              <a:rect l="l" t="t" r="r" b="b"/>
              <a:pathLst>
                <a:path w="2139950" h="1492250">
                  <a:moveTo>
                    <a:pt x="2068830" y="71120"/>
                  </a:moveTo>
                  <a:lnTo>
                    <a:pt x="2051050" y="71120"/>
                  </a:lnTo>
                  <a:lnTo>
                    <a:pt x="2051050" y="88900"/>
                  </a:lnTo>
                  <a:lnTo>
                    <a:pt x="2051050" y="1403350"/>
                  </a:lnTo>
                  <a:lnTo>
                    <a:pt x="88900" y="1403350"/>
                  </a:lnTo>
                  <a:lnTo>
                    <a:pt x="88900" y="88900"/>
                  </a:lnTo>
                  <a:lnTo>
                    <a:pt x="2051050" y="88900"/>
                  </a:lnTo>
                  <a:lnTo>
                    <a:pt x="2051050" y="71120"/>
                  </a:lnTo>
                  <a:lnTo>
                    <a:pt x="71120" y="71120"/>
                  </a:lnTo>
                  <a:lnTo>
                    <a:pt x="71120" y="88900"/>
                  </a:lnTo>
                  <a:lnTo>
                    <a:pt x="71120" y="1403350"/>
                  </a:lnTo>
                  <a:lnTo>
                    <a:pt x="71120" y="1421130"/>
                  </a:lnTo>
                  <a:lnTo>
                    <a:pt x="2068830" y="1421130"/>
                  </a:lnTo>
                  <a:lnTo>
                    <a:pt x="2068830" y="1403362"/>
                  </a:lnTo>
                  <a:lnTo>
                    <a:pt x="2068830" y="88900"/>
                  </a:lnTo>
                  <a:lnTo>
                    <a:pt x="2068830" y="71120"/>
                  </a:lnTo>
                  <a:close/>
                </a:path>
                <a:path w="2139950" h="1492250">
                  <a:moveTo>
                    <a:pt x="2139950" y="0"/>
                  </a:moveTo>
                  <a:lnTo>
                    <a:pt x="2086610" y="0"/>
                  </a:lnTo>
                  <a:lnTo>
                    <a:pt x="2086610" y="53340"/>
                  </a:lnTo>
                  <a:lnTo>
                    <a:pt x="2086610" y="1438910"/>
                  </a:lnTo>
                  <a:lnTo>
                    <a:pt x="53340" y="1438910"/>
                  </a:lnTo>
                  <a:lnTo>
                    <a:pt x="53340" y="53340"/>
                  </a:lnTo>
                  <a:lnTo>
                    <a:pt x="2086610" y="53340"/>
                  </a:lnTo>
                  <a:lnTo>
                    <a:pt x="2086610" y="0"/>
                  </a:lnTo>
                  <a:lnTo>
                    <a:pt x="0" y="0"/>
                  </a:lnTo>
                  <a:lnTo>
                    <a:pt x="0" y="53340"/>
                  </a:lnTo>
                  <a:lnTo>
                    <a:pt x="0" y="1438910"/>
                  </a:lnTo>
                  <a:lnTo>
                    <a:pt x="0" y="1492250"/>
                  </a:lnTo>
                  <a:lnTo>
                    <a:pt x="2139950" y="1492250"/>
                  </a:lnTo>
                  <a:lnTo>
                    <a:pt x="2139950" y="1438910"/>
                  </a:lnTo>
                  <a:lnTo>
                    <a:pt x="2139950" y="53340"/>
                  </a:lnTo>
                  <a:lnTo>
                    <a:pt x="2139950" y="0"/>
                  </a:lnTo>
                  <a:close/>
                </a:path>
              </a:pathLst>
            </a:custGeom>
            <a:solidFill>
              <a:srgbClr val="212168"/>
            </a:solidFill>
          </p:spPr>
          <p:txBody>
            <a:bodyPr wrap="square" lIns="0" tIns="0" rIns="0" bIns="0" rtlCol="0"/>
            <a:lstStyle/>
            <a:p>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96201" y="-128899"/>
            <a:ext cx="11925299" cy="3924300"/>
          </a:xfrm>
          <a:prstGeom prst="rect">
            <a:avLst/>
          </a:prstGeom>
        </p:spPr>
      </p:pic>
      <p:grpSp>
        <p:nvGrpSpPr>
          <p:cNvPr id="3" name="object 3"/>
          <p:cNvGrpSpPr/>
          <p:nvPr/>
        </p:nvGrpSpPr>
        <p:grpSpPr>
          <a:xfrm>
            <a:off x="0" y="4504042"/>
            <a:ext cx="12087225" cy="1557020"/>
            <a:chOff x="0" y="4504042"/>
            <a:chExt cx="12087225" cy="1557020"/>
          </a:xfrm>
        </p:grpSpPr>
        <p:sp>
          <p:nvSpPr>
            <p:cNvPr id="4" name="object 4"/>
            <p:cNvSpPr/>
            <p:nvPr/>
          </p:nvSpPr>
          <p:spPr>
            <a:xfrm>
              <a:off x="0" y="5238749"/>
              <a:ext cx="12087225" cy="38100"/>
            </a:xfrm>
            <a:custGeom>
              <a:avLst/>
              <a:gdLst/>
              <a:ahLst/>
              <a:cxnLst/>
              <a:rect l="l" t="t" r="r" b="b"/>
              <a:pathLst>
                <a:path w="12087225" h="38100">
                  <a:moveTo>
                    <a:pt x="12087225" y="0"/>
                  </a:moveTo>
                  <a:lnTo>
                    <a:pt x="0" y="0"/>
                  </a:lnTo>
                  <a:lnTo>
                    <a:pt x="0" y="38100"/>
                  </a:lnTo>
                  <a:lnTo>
                    <a:pt x="12087225" y="38100"/>
                  </a:lnTo>
                  <a:lnTo>
                    <a:pt x="12087225" y="0"/>
                  </a:lnTo>
                  <a:close/>
                </a:path>
              </a:pathLst>
            </a:custGeom>
            <a:solidFill>
              <a:srgbClr val="4B7EC7"/>
            </a:solidFill>
          </p:spPr>
          <p:txBody>
            <a:bodyPr wrap="square" lIns="0" tIns="0" rIns="0" bIns="0" rtlCol="0"/>
            <a:lstStyle/>
            <a:p>
              <a:endParaRPr/>
            </a:p>
          </p:txBody>
        </p:sp>
        <p:sp>
          <p:nvSpPr>
            <p:cNvPr id="5" name="object 5"/>
            <p:cNvSpPr/>
            <p:nvPr/>
          </p:nvSpPr>
          <p:spPr>
            <a:xfrm>
              <a:off x="9787402" y="4518359"/>
              <a:ext cx="1531620" cy="1528445"/>
            </a:xfrm>
            <a:custGeom>
              <a:avLst/>
              <a:gdLst/>
              <a:ahLst/>
              <a:cxnLst/>
              <a:rect l="l" t="t" r="r" b="b"/>
              <a:pathLst>
                <a:path w="1531620" h="1528445">
                  <a:moveTo>
                    <a:pt x="765591" y="0"/>
                  </a:moveTo>
                  <a:lnTo>
                    <a:pt x="717174" y="1502"/>
                  </a:lnTo>
                  <a:lnTo>
                    <a:pt x="669557" y="5952"/>
                  </a:lnTo>
                  <a:lnTo>
                    <a:pt x="622830" y="13258"/>
                  </a:lnTo>
                  <a:lnTo>
                    <a:pt x="577082" y="23331"/>
                  </a:lnTo>
                  <a:lnTo>
                    <a:pt x="532404" y="36083"/>
                  </a:lnTo>
                  <a:lnTo>
                    <a:pt x="488885" y="51423"/>
                  </a:lnTo>
                  <a:lnTo>
                    <a:pt x="446614" y="69262"/>
                  </a:lnTo>
                  <a:lnTo>
                    <a:pt x="405682" y="89510"/>
                  </a:lnTo>
                  <a:lnTo>
                    <a:pt x="366178" y="112078"/>
                  </a:lnTo>
                  <a:lnTo>
                    <a:pt x="328192" y="136877"/>
                  </a:lnTo>
                  <a:lnTo>
                    <a:pt x="291813" y="163817"/>
                  </a:lnTo>
                  <a:lnTo>
                    <a:pt x="257131" y="192808"/>
                  </a:lnTo>
                  <a:lnTo>
                    <a:pt x="224236" y="223762"/>
                  </a:lnTo>
                  <a:lnTo>
                    <a:pt x="193217" y="256588"/>
                  </a:lnTo>
                  <a:lnTo>
                    <a:pt x="164164" y="291197"/>
                  </a:lnTo>
                  <a:lnTo>
                    <a:pt x="137168" y="327501"/>
                  </a:lnTo>
                  <a:lnTo>
                    <a:pt x="112316" y="365408"/>
                  </a:lnTo>
                  <a:lnTo>
                    <a:pt x="89700" y="404830"/>
                  </a:lnTo>
                  <a:lnTo>
                    <a:pt x="69409" y="445677"/>
                  </a:lnTo>
                  <a:lnTo>
                    <a:pt x="51532" y="487860"/>
                  </a:lnTo>
                  <a:lnTo>
                    <a:pt x="36160" y="531290"/>
                  </a:lnTo>
                  <a:lnTo>
                    <a:pt x="23381" y="575876"/>
                  </a:lnTo>
                  <a:lnTo>
                    <a:pt x="13286" y="621530"/>
                  </a:lnTo>
                  <a:lnTo>
                    <a:pt x="5964" y="668162"/>
                  </a:lnTo>
                  <a:lnTo>
                    <a:pt x="1506" y="715682"/>
                  </a:lnTo>
                  <a:lnTo>
                    <a:pt x="0" y="764001"/>
                  </a:lnTo>
                  <a:lnTo>
                    <a:pt x="1506" y="812317"/>
                  </a:lnTo>
                  <a:lnTo>
                    <a:pt x="5965" y="859835"/>
                  </a:lnTo>
                  <a:lnTo>
                    <a:pt x="13286" y="906465"/>
                  </a:lnTo>
                  <a:lnTo>
                    <a:pt x="23381" y="952117"/>
                  </a:lnTo>
                  <a:lnTo>
                    <a:pt x="36160" y="996702"/>
                  </a:lnTo>
                  <a:lnTo>
                    <a:pt x="51533" y="1040131"/>
                  </a:lnTo>
                  <a:lnTo>
                    <a:pt x="69409" y="1082313"/>
                  </a:lnTo>
                  <a:lnTo>
                    <a:pt x="89701" y="1123161"/>
                  </a:lnTo>
                  <a:lnTo>
                    <a:pt x="112317" y="1162583"/>
                  </a:lnTo>
                  <a:lnTo>
                    <a:pt x="137168" y="1200490"/>
                  </a:lnTo>
                  <a:lnTo>
                    <a:pt x="164165" y="1236794"/>
                  </a:lnTo>
                  <a:lnTo>
                    <a:pt x="193217" y="1271404"/>
                  </a:lnTo>
                  <a:lnTo>
                    <a:pt x="224236" y="1304231"/>
                  </a:lnTo>
                  <a:lnTo>
                    <a:pt x="257131" y="1335185"/>
                  </a:lnTo>
                  <a:lnTo>
                    <a:pt x="291813" y="1364177"/>
                  </a:lnTo>
                  <a:lnTo>
                    <a:pt x="328192" y="1391118"/>
                  </a:lnTo>
                  <a:lnTo>
                    <a:pt x="366179" y="1415918"/>
                  </a:lnTo>
                  <a:lnTo>
                    <a:pt x="405683" y="1438487"/>
                  </a:lnTo>
                  <a:lnTo>
                    <a:pt x="446615" y="1458737"/>
                  </a:lnTo>
                  <a:lnTo>
                    <a:pt x="488885" y="1476576"/>
                  </a:lnTo>
                  <a:lnTo>
                    <a:pt x="532405" y="1491917"/>
                  </a:lnTo>
                  <a:lnTo>
                    <a:pt x="577083" y="1504669"/>
                  </a:lnTo>
                  <a:lnTo>
                    <a:pt x="622830" y="1514743"/>
                  </a:lnTo>
                  <a:lnTo>
                    <a:pt x="669557" y="1522050"/>
                  </a:lnTo>
                  <a:lnTo>
                    <a:pt x="717174" y="1526500"/>
                  </a:lnTo>
                  <a:lnTo>
                    <a:pt x="765592" y="1528003"/>
                  </a:lnTo>
                  <a:lnTo>
                    <a:pt x="814011" y="1526500"/>
                  </a:lnTo>
                  <a:lnTo>
                    <a:pt x="861629" y="1522050"/>
                  </a:lnTo>
                  <a:lnTo>
                    <a:pt x="908357" y="1514743"/>
                  </a:lnTo>
                  <a:lnTo>
                    <a:pt x="954105" y="1504669"/>
                  </a:lnTo>
                  <a:lnTo>
                    <a:pt x="998784" y="1491917"/>
                  </a:lnTo>
                  <a:lnTo>
                    <a:pt x="1042303" y="1476576"/>
                  </a:lnTo>
                  <a:lnTo>
                    <a:pt x="1084574" y="1458737"/>
                  </a:lnTo>
                  <a:lnTo>
                    <a:pt x="1125506" y="1438487"/>
                  </a:lnTo>
                  <a:lnTo>
                    <a:pt x="1165009" y="1415918"/>
                  </a:lnTo>
                  <a:lnTo>
                    <a:pt x="1202995" y="1391118"/>
                  </a:lnTo>
                  <a:lnTo>
                    <a:pt x="1239373" y="1364177"/>
                  </a:lnTo>
                  <a:lnTo>
                    <a:pt x="1274054" y="1335185"/>
                  </a:lnTo>
                  <a:lnTo>
                    <a:pt x="1306948" y="1304231"/>
                  </a:lnTo>
                  <a:lnTo>
                    <a:pt x="1337966" y="1271404"/>
                  </a:lnTo>
                  <a:lnTo>
                    <a:pt x="1367017" y="1236794"/>
                  </a:lnTo>
                  <a:lnTo>
                    <a:pt x="1394013" y="1200490"/>
                  </a:lnTo>
                  <a:lnTo>
                    <a:pt x="1418863" y="1162583"/>
                  </a:lnTo>
                  <a:lnTo>
                    <a:pt x="1441478" y="1123161"/>
                  </a:lnTo>
                  <a:lnTo>
                    <a:pt x="1461768" y="1082313"/>
                  </a:lnTo>
                  <a:lnTo>
                    <a:pt x="1479644" y="1040131"/>
                  </a:lnTo>
                  <a:lnTo>
                    <a:pt x="1495015" y="996702"/>
                  </a:lnTo>
                  <a:lnTo>
                    <a:pt x="1507793" y="952117"/>
                  </a:lnTo>
                  <a:lnTo>
                    <a:pt x="1517888" y="906465"/>
                  </a:lnTo>
                  <a:lnTo>
                    <a:pt x="1525209" y="859835"/>
                  </a:lnTo>
                  <a:lnTo>
                    <a:pt x="1529667" y="812317"/>
                  </a:lnTo>
                  <a:lnTo>
                    <a:pt x="1531173" y="764001"/>
                  </a:lnTo>
                  <a:lnTo>
                    <a:pt x="1529667" y="715682"/>
                  </a:lnTo>
                  <a:lnTo>
                    <a:pt x="1525209" y="668162"/>
                  </a:lnTo>
                  <a:lnTo>
                    <a:pt x="1517887" y="621530"/>
                  </a:lnTo>
                  <a:lnTo>
                    <a:pt x="1507793" y="575876"/>
                  </a:lnTo>
                  <a:lnTo>
                    <a:pt x="1495015" y="531290"/>
                  </a:lnTo>
                  <a:lnTo>
                    <a:pt x="1479644" y="487860"/>
                  </a:lnTo>
                  <a:lnTo>
                    <a:pt x="1461768" y="445677"/>
                  </a:lnTo>
                  <a:lnTo>
                    <a:pt x="1441478" y="404830"/>
                  </a:lnTo>
                  <a:lnTo>
                    <a:pt x="1418863" y="365408"/>
                  </a:lnTo>
                  <a:lnTo>
                    <a:pt x="1394013" y="327501"/>
                  </a:lnTo>
                  <a:lnTo>
                    <a:pt x="1367017" y="291197"/>
                  </a:lnTo>
                  <a:lnTo>
                    <a:pt x="1337965" y="256588"/>
                  </a:lnTo>
                  <a:lnTo>
                    <a:pt x="1306948" y="223762"/>
                  </a:lnTo>
                  <a:lnTo>
                    <a:pt x="1274054" y="192808"/>
                  </a:lnTo>
                  <a:lnTo>
                    <a:pt x="1239373" y="163817"/>
                  </a:lnTo>
                  <a:lnTo>
                    <a:pt x="1202994" y="136877"/>
                  </a:lnTo>
                  <a:lnTo>
                    <a:pt x="1165009" y="112078"/>
                  </a:lnTo>
                  <a:lnTo>
                    <a:pt x="1125505" y="89510"/>
                  </a:lnTo>
                  <a:lnTo>
                    <a:pt x="1084573" y="69262"/>
                  </a:lnTo>
                  <a:lnTo>
                    <a:pt x="1042303" y="51423"/>
                  </a:lnTo>
                  <a:lnTo>
                    <a:pt x="998783" y="36083"/>
                  </a:lnTo>
                  <a:lnTo>
                    <a:pt x="954105" y="23331"/>
                  </a:lnTo>
                  <a:lnTo>
                    <a:pt x="908356" y="13258"/>
                  </a:lnTo>
                  <a:lnTo>
                    <a:pt x="861628" y="5952"/>
                  </a:lnTo>
                  <a:lnTo>
                    <a:pt x="814010" y="1502"/>
                  </a:lnTo>
                  <a:lnTo>
                    <a:pt x="765591" y="0"/>
                  </a:lnTo>
                  <a:close/>
                </a:path>
              </a:pathLst>
            </a:custGeom>
            <a:solidFill>
              <a:srgbClr val="172143"/>
            </a:solidFill>
          </p:spPr>
          <p:txBody>
            <a:bodyPr wrap="square" lIns="0" tIns="0" rIns="0" bIns="0" rtlCol="0"/>
            <a:lstStyle/>
            <a:p>
              <a:endParaRPr/>
            </a:p>
          </p:txBody>
        </p:sp>
        <p:sp>
          <p:nvSpPr>
            <p:cNvPr id="6" name="object 6"/>
            <p:cNvSpPr/>
            <p:nvPr/>
          </p:nvSpPr>
          <p:spPr>
            <a:xfrm>
              <a:off x="9773188" y="4504164"/>
              <a:ext cx="1560195" cy="1556385"/>
            </a:xfrm>
            <a:custGeom>
              <a:avLst/>
              <a:gdLst/>
              <a:ahLst/>
              <a:cxnLst/>
              <a:rect l="l" t="t" r="r" b="b"/>
              <a:pathLst>
                <a:path w="1560195" h="1556385">
                  <a:moveTo>
                    <a:pt x="779805" y="0"/>
                  </a:moveTo>
                  <a:lnTo>
                    <a:pt x="732372" y="1422"/>
                  </a:lnTo>
                  <a:lnTo>
                    <a:pt x="685682" y="5636"/>
                  </a:lnTo>
                  <a:lnTo>
                    <a:pt x="639815" y="12560"/>
                  </a:lnTo>
                  <a:lnTo>
                    <a:pt x="594855" y="22110"/>
                  </a:lnTo>
                  <a:lnTo>
                    <a:pt x="550884" y="34205"/>
                  </a:lnTo>
                  <a:lnTo>
                    <a:pt x="507983" y="48764"/>
                  </a:lnTo>
                  <a:lnTo>
                    <a:pt x="466235" y="65703"/>
                  </a:lnTo>
                  <a:lnTo>
                    <a:pt x="425723" y="84941"/>
                  </a:lnTo>
                  <a:lnTo>
                    <a:pt x="386528" y="106397"/>
                  </a:lnTo>
                  <a:lnTo>
                    <a:pt x="348732" y="129987"/>
                  </a:lnTo>
                  <a:lnTo>
                    <a:pt x="312419" y="155630"/>
                  </a:lnTo>
                  <a:lnTo>
                    <a:pt x="277669" y="183245"/>
                  </a:lnTo>
                  <a:lnTo>
                    <a:pt x="244566" y="212748"/>
                  </a:lnTo>
                  <a:lnTo>
                    <a:pt x="213191" y="244058"/>
                  </a:lnTo>
                  <a:lnTo>
                    <a:pt x="183626" y="277093"/>
                  </a:lnTo>
                  <a:lnTo>
                    <a:pt x="155955" y="311770"/>
                  </a:lnTo>
                  <a:lnTo>
                    <a:pt x="130258" y="348009"/>
                  </a:lnTo>
                  <a:lnTo>
                    <a:pt x="106619" y="385726"/>
                  </a:lnTo>
                  <a:lnTo>
                    <a:pt x="85118" y="424840"/>
                  </a:lnTo>
                  <a:lnTo>
                    <a:pt x="65840" y="465269"/>
                  </a:lnTo>
                  <a:lnTo>
                    <a:pt x="48865" y="506931"/>
                  </a:lnTo>
                  <a:lnTo>
                    <a:pt x="34277" y="549743"/>
                  </a:lnTo>
                  <a:lnTo>
                    <a:pt x="22156" y="593624"/>
                  </a:lnTo>
                  <a:lnTo>
                    <a:pt x="12577" y="638551"/>
                  </a:lnTo>
                  <a:lnTo>
                    <a:pt x="5648" y="684267"/>
                  </a:lnTo>
                  <a:lnTo>
                    <a:pt x="1425" y="730859"/>
                  </a:lnTo>
                  <a:lnTo>
                    <a:pt x="0" y="778195"/>
                  </a:lnTo>
                  <a:lnTo>
                    <a:pt x="1427" y="825544"/>
                  </a:lnTo>
                  <a:lnTo>
                    <a:pt x="5648" y="872122"/>
                  </a:lnTo>
                  <a:lnTo>
                    <a:pt x="12586" y="917893"/>
                  </a:lnTo>
                  <a:lnTo>
                    <a:pt x="22122" y="962600"/>
                  </a:lnTo>
                  <a:lnTo>
                    <a:pt x="34190" y="1006327"/>
                  </a:lnTo>
                  <a:lnTo>
                    <a:pt x="48865" y="1049450"/>
                  </a:lnTo>
                  <a:lnTo>
                    <a:pt x="65840" y="1091111"/>
                  </a:lnTo>
                  <a:lnTo>
                    <a:pt x="85119" y="1131539"/>
                  </a:lnTo>
                  <a:lnTo>
                    <a:pt x="106619" y="1170652"/>
                  </a:lnTo>
                  <a:lnTo>
                    <a:pt x="130258" y="1208368"/>
                  </a:lnTo>
                  <a:lnTo>
                    <a:pt x="155955" y="1244606"/>
                  </a:lnTo>
                  <a:lnTo>
                    <a:pt x="183627" y="1279283"/>
                  </a:lnTo>
                  <a:lnTo>
                    <a:pt x="213191" y="1312317"/>
                  </a:lnTo>
                  <a:lnTo>
                    <a:pt x="244566" y="1343627"/>
                  </a:lnTo>
                  <a:lnTo>
                    <a:pt x="277670" y="1373129"/>
                  </a:lnTo>
                  <a:lnTo>
                    <a:pt x="312419" y="1400743"/>
                  </a:lnTo>
                  <a:lnTo>
                    <a:pt x="348733" y="1426386"/>
                  </a:lnTo>
                  <a:lnTo>
                    <a:pt x="386528" y="1449976"/>
                  </a:lnTo>
                  <a:lnTo>
                    <a:pt x="425723" y="1471431"/>
                  </a:lnTo>
                  <a:lnTo>
                    <a:pt x="466236" y="1490670"/>
                  </a:lnTo>
                  <a:lnTo>
                    <a:pt x="507984" y="1507609"/>
                  </a:lnTo>
                  <a:lnTo>
                    <a:pt x="550884" y="1522167"/>
                  </a:lnTo>
                  <a:lnTo>
                    <a:pt x="594856" y="1534262"/>
                  </a:lnTo>
                  <a:lnTo>
                    <a:pt x="639816" y="1543813"/>
                  </a:lnTo>
                  <a:lnTo>
                    <a:pt x="685682" y="1550736"/>
                  </a:lnTo>
                  <a:lnTo>
                    <a:pt x="732373" y="1554950"/>
                  </a:lnTo>
                  <a:lnTo>
                    <a:pt x="779806" y="1556373"/>
                  </a:lnTo>
                  <a:lnTo>
                    <a:pt x="827239" y="1554950"/>
                  </a:lnTo>
                  <a:lnTo>
                    <a:pt x="873930" y="1550736"/>
                  </a:lnTo>
                  <a:lnTo>
                    <a:pt x="919797" y="1543813"/>
                  </a:lnTo>
                  <a:lnTo>
                    <a:pt x="964757" y="1534262"/>
                  </a:lnTo>
                  <a:lnTo>
                    <a:pt x="987487" y="1528010"/>
                  </a:lnTo>
                  <a:lnTo>
                    <a:pt x="779806" y="1528010"/>
                  </a:lnTo>
                  <a:lnTo>
                    <a:pt x="732358" y="1526532"/>
                  </a:lnTo>
                  <a:lnTo>
                    <a:pt x="685792" y="1522167"/>
                  </a:lnTo>
                  <a:lnTo>
                    <a:pt x="639876" y="1514974"/>
                  </a:lnTo>
                  <a:lnTo>
                    <a:pt x="595017" y="1505070"/>
                  </a:lnTo>
                  <a:lnTo>
                    <a:pt x="551199" y="1492535"/>
                  </a:lnTo>
                  <a:lnTo>
                    <a:pt x="508511" y="1477458"/>
                  </a:lnTo>
                  <a:lnTo>
                    <a:pt x="467039" y="1459925"/>
                  </a:lnTo>
                  <a:lnTo>
                    <a:pt x="426875" y="1440027"/>
                  </a:lnTo>
                  <a:lnTo>
                    <a:pt x="388105" y="1417852"/>
                  </a:lnTo>
                  <a:lnTo>
                    <a:pt x="350820" y="1393487"/>
                  </a:lnTo>
                  <a:lnTo>
                    <a:pt x="315106" y="1367022"/>
                  </a:lnTo>
                  <a:lnTo>
                    <a:pt x="281055" y="1338546"/>
                  </a:lnTo>
                  <a:lnTo>
                    <a:pt x="248753" y="1308146"/>
                  </a:lnTo>
                  <a:lnTo>
                    <a:pt x="218289" y="1275911"/>
                  </a:lnTo>
                  <a:lnTo>
                    <a:pt x="189753" y="1241930"/>
                  </a:lnTo>
                  <a:lnTo>
                    <a:pt x="163233" y="1206291"/>
                  </a:lnTo>
                  <a:lnTo>
                    <a:pt x="138818" y="1169082"/>
                  </a:lnTo>
                  <a:lnTo>
                    <a:pt x="116597" y="1130393"/>
                  </a:lnTo>
                  <a:lnTo>
                    <a:pt x="96657" y="1090312"/>
                  </a:lnTo>
                  <a:lnTo>
                    <a:pt x="79088" y="1048927"/>
                  </a:lnTo>
                  <a:lnTo>
                    <a:pt x="64090" y="1006639"/>
                  </a:lnTo>
                  <a:lnTo>
                    <a:pt x="51464" y="962759"/>
                  </a:lnTo>
                  <a:lnTo>
                    <a:pt x="41507" y="917893"/>
                  </a:lnTo>
                  <a:lnTo>
                    <a:pt x="34296" y="872122"/>
                  </a:lnTo>
                  <a:lnTo>
                    <a:pt x="29911" y="825544"/>
                  </a:lnTo>
                  <a:lnTo>
                    <a:pt x="28430" y="778195"/>
                  </a:lnTo>
                  <a:lnTo>
                    <a:pt x="29911" y="730859"/>
                  </a:lnTo>
                  <a:lnTo>
                    <a:pt x="34295" y="684267"/>
                  </a:lnTo>
                  <a:lnTo>
                    <a:pt x="41494" y="638551"/>
                  </a:lnTo>
                  <a:lnTo>
                    <a:pt x="51418" y="593784"/>
                  </a:lnTo>
                  <a:lnTo>
                    <a:pt x="63979" y="550055"/>
                  </a:lnTo>
                  <a:lnTo>
                    <a:pt x="79088" y="507453"/>
                  </a:lnTo>
                  <a:lnTo>
                    <a:pt x="96657" y="466067"/>
                  </a:lnTo>
                  <a:lnTo>
                    <a:pt x="116596" y="425984"/>
                  </a:lnTo>
                  <a:lnTo>
                    <a:pt x="138818" y="387293"/>
                  </a:lnTo>
                  <a:lnTo>
                    <a:pt x="163233" y="350083"/>
                  </a:lnTo>
                  <a:lnTo>
                    <a:pt x="189753" y="314442"/>
                  </a:lnTo>
                  <a:lnTo>
                    <a:pt x="218289" y="280460"/>
                  </a:lnTo>
                  <a:lnTo>
                    <a:pt x="248752" y="248223"/>
                  </a:lnTo>
                  <a:lnTo>
                    <a:pt x="281054" y="217822"/>
                  </a:lnTo>
                  <a:lnTo>
                    <a:pt x="315106" y="189343"/>
                  </a:lnTo>
                  <a:lnTo>
                    <a:pt x="350819" y="162877"/>
                  </a:lnTo>
                  <a:lnTo>
                    <a:pt x="388105" y="138511"/>
                  </a:lnTo>
                  <a:lnTo>
                    <a:pt x="426874" y="116335"/>
                  </a:lnTo>
                  <a:lnTo>
                    <a:pt x="467039" y="96435"/>
                  </a:lnTo>
                  <a:lnTo>
                    <a:pt x="508510" y="78902"/>
                  </a:lnTo>
                  <a:lnTo>
                    <a:pt x="551199" y="63823"/>
                  </a:lnTo>
                  <a:lnTo>
                    <a:pt x="595017" y="51288"/>
                  </a:lnTo>
                  <a:lnTo>
                    <a:pt x="639875" y="41384"/>
                  </a:lnTo>
                  <a:lnTo>
                    <a:pt x="685652" y="34205"/>
                  </a:lnTo>
                  <a:lnTo>
                    <a:pt x="732358" y="29825"/>
                  </a:lnTo>
                  <a:lnTo>
                    <a:pt x="779805" y="28347"/>
                  </a:lnTo>
                  <a:lnTo>
                    <a:pt x="987431" y="28347"/>
                  </a:lnTo>
                  <a:lnTo>
                    <a:pt x="964758" y="22110"/>
                  </a:lnTo>
                  <a:lnTo>
                    <a:pt x="919797" y="12560"/>
                  </a:lnTo>
                  <a:lnTo>
                    <a:pt x="873930" y="5636"/>
                  </a:lnTo>
                  <a:lnTo>
                    <a:pt x="827239" y="1422"/>
                  </a:lnTo>
                  <a:lnTo>
                    <a:pt x="779805" y="0"/>
                  </a:lnTo>
                  <a:close/>
                </a:path>
                <a:path w="1560195" h="1556385">
                  <a:moveTo>
                    <a:pt x="987431" y="28347"/>
                  </a:moveTo>
                  <a:lnTo>
                    <a:pt x="779805" y="28347"/>
                  </a:lnTo>
                  <a:lnTo>
                    <a:pt x="827253" y="29825"/>
                  </a:lnTo>
                  <a:lnTo>
                    <a:pt x="873960" y="34205"/>
                  </a:lnTo>
                  <a:lnTo>
                    <a:pt x="919738" y="41384"/>
                  </a:lnTo>
                  <a:lnTo>
                    <a:pt x="964598" y="51288"/>
                  </a:lnTo>
                  <a:lnTo>
                    <a:pt x="1008417" y="63823"/>
                  </a:lnTo>
                  <a:lnTo>
                    <a:pt x="1051107" y="78902"/>
                  </a:lnTo>
                  <a:lnTo>
                    <a:pt x="1092579" y="96435"/>
                  </a:lnTo>
                  <a:lnTo>
                    <a:pt x="1132745" y="116335"/>
                  </a:lnTo>
                  <a:lnTo>
                    <a:pt x="1171516" y="138511"/>
                  </a:lnTo>
                  <a:lnTo>
                    <a:pt x="1208803" y="162877"/>
                  </a:lnTo>
                  <a:lnTo>
                    <a:pt x="1244517" y="189343"/>
                  </a:lnTo>
                  <a:lnTo>
                    <a:pt x="1278570" y="217822"/>
                  </a:lnTo>
                  <a:lnTo>
                    <a:pt x="1310874" y="248223"/>
                  </a:lnTo>
                  <a:lnTo>
                    <a:pt x="1341338" y="280460"/>
                  </a:lnTo>
                  <a:lnTo>
                    <a:pt x="1369875" y="314442"/>
                  </a:lnTo>
                  <a:lnTo>
                    <a:pt x="1396396" y="350083"/>
                  </a:lnTo>
                  <a:lnTo>
                    <a:pt x="1420812" y="387293"/>
                  </a:lnTo>
                  <a:lnTo>
                    <a:pt x="1443035" y="425984"/>
                  </a:lnTo>
                  <a:lnTo>
                    <a:pt x="1462976" y="466067"/>
                  </a:lnTo>
                  <a:lnTo>
                    <a:pt x="1480545" y="507453"/>
                  </a:lnTo>
                  <a:lnTo>
                    <a:pt x="1495544" y="549743"/>
                  </a:lnTo>
                  <a:lnTo>
                    <a:pt x="1508171" y="593624"/>
                  </a:lnTo>
                  <a:lnTo>
                    <a:pt x="1518141" y="638551"/>
                  </a:lnTo>
                  <a:lnTo>
                    <a:pt x="1525340" y="684267"/>
                  </a:lnTo>
                  <a:lnTo>
                    <a:pt x="1529725" y="730859"/>
                  </a:lnTo>
                  <a:lnTo>
                    <a:pt x="1531205" y="778195"/>
                  </a:lnTo>
                  <a:lnTo>
                    <a:pt x="1529724" y="825544"/>
                  </a:lnTo>
                  <a:lnTo>
                    <a:pt x="1525340" y="872122"/>
                  </a:lnTo>
                  <a:lnTo>
                    <a:pt x="1518128" y="917893"/>
                  </a:lnTo>
                  <a:lnTo>
                    <a:pt x="1508217" y="962600"/>
                  </a:lnTo>
                  <a:lnTo>
                    <a:pt x="1495655" y="1006327"/>
                  </a:lnTo>
                  <a:lnTo>
                    <a:pt x="1480545" y="1048927"/>
                  </a:lnTo>
                  <a:lnTo>
                    <a:pt x="1462976" y="1090312"/>
                  </a:lnTo>
                  <a:lnTo>
                    <a:pt x="1443035" y="1130393"/>
                  </a:lnTo>
                  <a:lnTo>
                    <a:pt x="1420813" y="1169082"/>
                  </a:lnTo>
                  <a:lnTo>
                    <a:pt x="1396397" y="1206291"/>
                  </a:lnTo>
                  <a:lnTo>
                    <a:pt x="1369876" y="1241930"/>
                  </a:lnTo>
                  <a:lnTo>
                    <a:pt x="1341339" y="1275911"/>
                  </a:lnTo>
                  <a:lnTo>
                    <a:pt x="1310874" y="1308146"/>
                  </a:lnTo>
                  <a:lnTo>
                    <a:pt x="1278571" y="1338546"/>
                  </a:lnTo>
                  <a:lnTo>
                    <a:pt x="1244518" y="1367022"/>
                  </a:lnTo>
                  <a:lnTo>
                    <a:pt x="1208803" y="1393487"/>
                  </a:lnTo>
                  <a:lnTo>
                    <a:pt x="1171517" y="1417852"/>
                  </a:lnTo>
                  <a:lnTo>
                    <a:pt x="1132746" y="1440027"/>
                  </a:lnTo>
                  <a:lnTo>
                    <a:pt x="1092580" y="1459925"/>
                  </a:lnTo>
                  <a:lnTo>
                    <a:pt x="1051107" y="1477458"/>
                  </a:lnTo>
                  <a:lnTo>
                    <a:pt x="1008417" y="1492535"/>
                  </a:lnTo>
                  <a:lnTo>
                    <a:pt x="964598" y="1505070"/>
                  </a:lnTo>
                  <a:lnTo>
                    <a:pt x="919739" y="1514974"/>
                  </a:lnTo>
                  <a:lnTo>
                    <a:pt x="873821" y="1522167"/>
                  </a:lnTo>
                  <a:lnTo>
                    <a:pt x="827254" y="1526532"/>
                  </a:lnTo>
                  <a:lnTo>
                    <a:pt x="779806" y="1528010"/>
                  </a:lnTo>
                  <a:lnTo>
                    <a:pt x="987487" y="1528010"/>
                  </a:lnTo>
                  <a:lnTo>
                    <a:pt x="1051630" y="1507609"/>
                  </a:lnTo>
                  <a:lnTo>
                    <a:pt x="1093377" y="1490670"/>
                  </a:lnTo>
                  <a:lnTo>
                    <a:pt x="1133890" y="1471431"/>
                  </a:lnTo>
                  <a:lnTo>
                    <a:pt x="1173085" y="1449976"/>
                  </a:lnTo>
                  <a:lnTo>
                    <a:pt x="1210880" y="1426386"/>
                  </a:lnTo>
                  <a:lnTo>
                    <a:pt x="1247194" y="1400743"/>
                  </a:lnTo>
                  <a:lnTo>
                    <a:pt x="1281943" y="1373129"/>
                  </a:lnTo>
                  <a:lnTo>
                    <a:pt x="1315046" y="1343627"/>
                  </a:lnTo>
                  <a:lnTo>
                    <a:pt x="1346421" y="1312317"/>
                  </a:lnTo>
                  <a:lnTo>
                    <a:pt x="1375986" y="1279283"/>
                  </a:lnTo>
                  <a:lnTo>
                    <a:pt x="1403657" y="1244606"/>
                  </a:lnTo>
                  <a:lnTo>
                    <a:pt x="1429353" y="1208368"/>
                  </a:lnTo>
                  <a:lnTo>
                    <a:pt x="1452993" y="1170652"/>
                  </a:lnTo>
                  <a:lnTo>
                    <a:pt x="1474493" y="1131539"/>
                  </a:lnTo>
                  <a:lnTo>
                    <a:pt x="1493771" y="1091111"/>
                  </a:lnTo>
                  <a:lnTo>
                    <a:pt x="1510746" y="1049450"/>
                  </a:lnTo>
                  <a:lnTo>
                    <a:pt x="1525334" y="1006639"/>
                  </a:lnTo>
                  <a:lnTo>
                    <a:pt x="1537455" y="962759"/>
                  </a:lnTo>
                  <a:lnTo>
                    <a:pt x="1547025" y="917893"/>
                  </a:lnTo>
                  <a:lnTo>
                    <a:pt x="1553962" y="872122"/>
                  </a:lnTo>
                  <a:lnTo>
                    <a:pt x="1558184" y="825544"/>
                  </a:lnTo>
                  <a:lnTo>
                    <a:pt x="1559611" y="778195"/>
                  </a:lnTo>
                  <a:lnTo>
                    <a:pt x="1558185" y="730859"/>
                  </a:lnTo>
                  <a:lnTo>
                    <a:pt x="1553963" y="684267"/>
                  </a:lnTo>
                  <a:lnTo>
                    <a:pt x="1547034" y="638551"/>
                  </a:lnTo>
                  <a:lnTo>
                    <a:pt x="1537489" y="593784"/>
                  </a:lnTo>
                  <a:lnTo>
                    <a:pt x="1525421" y="550055"/>
                  </a:lnTo>
                  <a:lnTo>
                    <a:pt x="1510746" y="506931"/>
                  </a:lnTo>
                  <a:lnTo>
                    <a:pt x="1493772" y="465269"/>
                  </a:lnTo>
                  <a:lnTo>
                    <a:pt x="1474493" y="424840"/>
                  </a:lnTo>
                  <a:lnTo>
                    <a:pt x="1452994" y="385726"/>
                  </a:lnTo>
                  <a:lnTo>
                    <a:pt x="1429354" y="348009"/>
                  </a:lnTo>
                  <a:lnTo>
                    <a:pt x="1403658" y="311770"/>
                  </a:lnTo>
                  <a:lnTo>
                    <a:pt x="1375987" y="277093"/>
                  </a:lnTo>
                  <a:lnTo>
                    <a:pt x="1346422" y="244058"/>
                  </a:lnTo>
                  <a:lnTo>
                    <a:pt x="1315048" y="212748"/>
                  </a:lnTo>
                  <a:lnTo>
                    <a:pt x="1281944" y="183245"/>
                  </a:lnTo>
                  <a:lnTo>
                    <a:pt x="1247195" y="155630"/>
                  </a:lnTo>
                  <a:lnTo>
                    <a:pt x="1210881" y="129987"/>
                  </a:lnTo>
                  <a:lnTo>
                    <a:pt x="1173086" y="106397"/>
                  </a:lnTo>
                  <a:lnTo>
                    <a:pt x="1133891" y="84941"/>
                  </a:lnTo>
                  <a:lnTo>
                    <a:pt x="1093378" y="65703"/>
                  </a:lnTo>
                  <a:lnTo>
                    <a:pt x="1051630" y="48764"/>
                  </a:lnTo>
                  <a:lnTo>
                    <a:pt x="1008729" y="34205"/>
                  </a:lnTo>
                  <a:lnTo>
                    <a:pt x="987431" y="28347"/>
                  </a:lnTo>
                  <a:close/>
                </a:path>
              </a:pathLst>
            </a:custGeom>
            <a:solidFill>
              <a:srgbClr val="4B7EC7"/>
            </a:solidFill>
          </p:spPr>
          <p:txBody>
            <a:bodyPr wrap="square" lIns="0" tIns="0" rIns="0" bIns="0" rtlCol="0"/>
            <a:lstStyle/>
            <a:p>
              <a:endParaRPr/>
            </a:p>
          </p:txBody>
        </p:sp>
        <p:sp>
          <p:nvSpPr>
            <p:cNvPr id="7" name="object 7"/>
            <p:cNvSpPr/>
            <p:nvPr/>
          </p:nvSpPr>
          <p:spPr>
            <a:xfrm>
              <a:off x="872002" y="4518359"/>
              <a:ext cx="1531620" cy="1528445"/>
            </a:xfrm>
            <a:custGeom>
              <a:avLst/>
              <a:gdLst/>
              <a:ahLst/>
              <a:cxnLst/>
              <a:rect l="l" t="t" r="r" b="b"/>
              <a:pathLst>
                <a:path w="1531620" h="1528445">
                  <a:moveTo>
                    <a:pt x="765591" y="0"/>
                  </a:moveTo>
                  <a:lnTo>
                    <a:pt x="717174" y="1502"/>
                  </a:lnTo>
                  <a:lnTo>
                    <a:pt x="669557" y="5952"/>
                  </a:lnTo>
                  <a:lnTo>
                    <a:pt x="622830" y="13258"/>
                  </a:lnTo>
                  <a:lnTo>
                    <a:pt x="577082" y="23331"/>
                  </a:lnTo>
                  <a:lnTo>
                    <a:pt x="532404" y="36083"/>
                  </a:lnTo>
                  <a:lnTo>
                    <a:pt x="488885" y="51423"/>
                  </a:lnTo>
                  <a:lnTo>
                    <a:pt x="446615" y="69262"/>
                  </a:lnTo>
                  <a:lnTo>
                    <a:pt x="405682" y="89510"/>
                  </a:lnTo>
                  <a:lnTo>
                    <a:pt x="366178" y="112078"/>
                  </a:lnTo>
                  <a:lnTo>
                    <a:pt x="328192" y="136877"/>
                  </a:lnTo>
                  <a:lnTo>
                    <a:pt x="291813" y="163817"/>
                  </a:lnTo>
                  <a:lnTo>
                    <a:pt x="257131" y="192808"/>
                  </a:lnTo>
                  <a:lnTo>
                    <a:pt x="224236" y="223762"/>
                  </a:lnTo>
                  <a:lnTo>
                    <a:pt x="193217" y="256588"/>
                  </a:lnTo>
                  <a:lnTo>
                    <a:pt x="164165" y="291197"/>
                  </a:lnTo>
                  <a:lnTo>
                    <a:pt x="137168" y="327501"/>
                  </a:lnTo>
                  <a:lnTo>
                    <a:pt x="112317" y="365408"/>
                  </a:lnTo>
                  <a:lnTo>
                    <a:pt x="89700" y="404830"/>
                  </a:lnTo>
                  <a:lnTo>
                    <a:pt x="69409" y="445677"/>
                  </a:lnTo>
                  <a:lnTo>
                    <a:pt x="51532" y="487860"/>
                  </a:lnTo>
                  <a:lnTo>
                    <a:pt x="36160" y="531290"/>
                  </a:lnTo>
                  <a:lnTo>
                    <a:pt x="23381" y="575876"/>
                  </a:lnTo>
                  <a:lnTo>
                    <a:pt x="13286" y="621530"/>
                  </a:lnTo>
                  <a:lnTo>
                    <a:pt x="5965" y="668162"/>
                  </a:lnTo>
                  <a:lnTo>
                    <a:pt x="1506" y="715682"/>
                  </a:lnTo>
                  <a:lnTo>
                    <a:pt x="0" y="764001"/>
                  </a:lnTo>
                  <a:lnTo>
                    <a:pt x="1506" y="812317"/>
                  </a:lnTo>
                  <a:lnTo>
                    <a:pt x="5965" y="859835"/>
                  </a:lnTo>
                  <a:lnTo>
                    <a:pt x="13286" y="906465"/>
                  </a:lnTo>
                  <a:lnTo>
                    <a:pt x="23381" y="952117"/>
                  </a:lnTo>
                  <a:lnTo>
                    <a:pt x="36160" y="996702"/>
                  </a:lnTo>
                  <a:lnTo>
                    <a:pt x="51532" y="1040131"/>
                  </a:lnTo>
                  <a:lnTo>
                    <a:pt x="69409" y="1082313"/>
                  </a:lnTo>
                  <a:lnTo>
                    <a:pt x="89700" y="1123161"/>
                  </a:lnTo>
                  <a:lnTo>
                    <a:pt x="112317" y="1162583"/>
                  </a:lnTo>
                  <a:lnTo>
                    <a:pt x="137168" y="1200490"/>
                  </a:lnTo>
                  <a:lnTo>
                    <a:pt x="164165" y="1236794"/>
                  </a:lnTo>
                  <a:lnTo>
                    <a:pt x="193217" y="1271404"/>
                  </a:lnTo>
                  <a:lnTo>
                    <a:pt x="224236" y="1304231"/>
                  </a:lnTo>
                  <a:lnTo>
                    <a:pt x="257131" y="1335185"/>
                  </a:lnTo>
                  <a:lnTo>
                    <a:pt x="291813" y="1364177"/>
                  </a:lnTo>
                  <a:lnTo>
                    <a:pt x="328192" y="1391118"/>
                  </a:lnTo>
                  <a:lnTo>
                    <a:pt x="366178" y="1415918"/>
                  </a:lnTo>
                  <a:lnTo>
                    <a:pt x="405682" y="1438487"/>
                  </a:lnTo>
                  <a:lnTo>
                    <a:pt x="446615" y="1458737"/>
                  </a:lnTo>
                  <a:lnTo>
                    <a:pt x="488885" y="1476576"/>
                  </a:lnTo>
                  <a:lnTo>
                    <a:pt x="532404" y="1491917"/>
                  </a:lnTo>
                  <a:lnTo>
                    <a:pt x="577082" y="1504669"/>
                  </a:lnTo>
                  <a:lnTo>
                    <a:pt x="622830" y="1514743"/>
                  </a:lnTo>
                  <a:lnTo>
                    <a:pt x="669557" y="1522050"/>
                  </a:lnTo>
                  <a:lnTo>
                    <a:pt x="717174" y="1526500"/>
                  </a:lnTo>
                  <a:lnTo>
                    <a:pt x="765591" y="1528003"/>
                  </a:lnTo>
                  <a:lnTo>
                    <a:pt x="814010" y="1526500"/>
                  </a:lnTo>
                  <a:lnTo>
                    <a:pt x="861629" y="1522050"/>
                  </a:lnTo>
                  <a:lnTo>
                    <a:pt x="908357" y="1514743"/>
                  </a:lnTo>
                  <a:lnTo>
                    <a:pt x="954105" y="1504669"/>
                  </a:lnTo>
                  <a:lnTo>
                    <a:pt x="998784" y="1491917"/>
                  </a:lnTo>
                  <a:lnTo>
                    <a:pt x="1042303" y="1476576"/>
                  </a:lnTo>
                  <a:lnTo>
                    <a:pt x="1084573" y="1458737"/>
                  </a:lnTo>
                  <a:lnTo>
                    <a:pt x="1125505" y="1438487"/>
                  </a:lnTo>
                  <a:lnTo>
                    <a:pt x="1165009" y="1415918"/>
                  </a:lnTo>
                  <a:lnTo>
                    <a:pt x="1202995" y="1391118"/>
                  </a:lnTo>
                  <a:lnTo>
                    <a:pt x="1239373" y="1364177"/>
                  </a:lnTo>
                  <a:lnTo>
                    <a:pt x="1274054" y="1335185"/>
                  </a:lnTo>
                  <a:lnTo>
                    <a:pt x="1306948" y="1304231"/>
                  </a:lnTo>
                  <a:lnTo>
                    <a:pt x="1337966" y="1271404"/>
                  </a:lnTo>
                  <a:lnTo>
                    <a:pt x="1367017" y="1236794"/>
                  </a:lnTo>
                  <a:lnTo>
                    <a:pt x="1394013" y="1200490"/>
                  </a:lnTo>
                  <a:lnTo>
                    <a:pt x="1418863" y="1162583"/>
                  </a:lnTo>
                  <a:lnTo>
                    <a:pt x="1441478" y="1123161"/>
                  </a:lnTo>
                  <a:lnTo>
                    <a:pt x="1461768" y="1082313"/>
                  </a:lnTo>
                  <a:lnTo>
                    <a:pt x="1479644" y="1040131"/>
                  </a:lnTo>
                  <a:lnTo>
                    <a:pt x="1495015" y="996702"/>
                  </a:lnTo>
                  <a:lnTo>
                    <a:pt x="1507793" y="952117"/>
                  </a:lnTo>
                  <a:lnTo>
                    <a:pt x="1517888" y="906465"/>
                  </a:lnTo>
                  <a:lnTo>
                    <a:pt x="1525209" y="859835"/>
                  </a:lnTo>
                  <a:lnTo>
                    <a:pt x="1529667" y="812317"/>
                  </a:lnTo>
                  <a:lnTo>
                    <a:pt x="1531173" y="764001"/>
                  </a:lnTo>
                  <a:lnTo>
                    <a:pt x="1529667" y="715682"/>
                  </a:lnTo>
                  <a:lnTo>
                    <a:pt x="1525209" y="668162"/>
                  </a:lnTo>
                  <a:lnTo>
                    <a:pt x="1517888" y="621530"/>
                  </a:lnTo>
                  <a:lnTo>
                    <a:pt x="1507793" y="575876"/>
                  </a:lnTo>
                  <a:lnTo>
                    <a:pt x="1495015" y="531290"/>
                  </a:lnTo>
                  <a:lnTo>
                    <a:pt x="1479644" y="487860"/>
                  </a:lnTo>
                  <a:lnTo>
                    <a:pt x="1461768" y="445677"/>
                  </a:lnTo>
                  <a:lnTo>
                    <a:pt x="1441478" y="404830"/>
                  </a:lnTo>
                  <a:lnTo>
                    <a:pt x="1418863" y="365408"/>
                  </a:lnTo>
                  <a:lnTo>
                    <a:pt x="1394013" y="327501"/>
                  </a:lnTo>
                  <a:lnTo>
                    <a:pt x="1367017" y="291197"/>
                  </a:lnTo>
                  <a:lnTo>
                    <a:pt x="1337966" y="256588"/>
                  </a:lnTo>
                  <a:lnTo>
                    <a:pt x="1306948" y="223762"/>
                  </a:lnTo>
                  <a:lnTo>
                    <a:pt x="1274054" y="192808"/>
                  </a:lnTo>
                  <a:lnTo>
                    <a:pt x="1239373" y="163817"/>
                  </a:lnTo>
                  <a:lnTo>
                    <a:pt x="1202995" y="136877"/>
                  </a:lnTo>
                  <a:lnTo>
                    <a:pt x="1165009" y="112078"/>
                  </a:lnTo>
                  <a:lnTo>
                    <a:pt x="1125505" y="89510"/>
                  </a:lnTo>
                  <a:lnTo>
                    <a:pt x="1084573" y="69262"/>
                  </a:lnTo>
                  <a:lnTo>
                    <a:pt x="1042303" y="51423"/>
                  </a:lnTo>
                  <a:lnTo>
                    <a:pt x="998784" y="36083"/>
                  </a:lnTo>
                  <a:lnTo>
                    <a:pt x="954105" y="23331"/>
                  </a:lnTo>
                  <a:lnTo>
                    <a:pt x="908357" y="13258"/>
                  </a:lnTo>
                  <a:lnTo>
                    <a:pt x="861629" y="5952"/>
                  </a:lnTo>
                  <a:lnTo>
                    <a:pt x="814010" y="1502"/>
                  </a:lnTo>
                  <a:lnTo>
                    <a:pt x="765591" y="0"/>
                  </a:lnTo>
                  <a:close/>
                </a:path>
              </a:pathLst>
            </a:custGeom>
            <a:solidFill>
              <a:srgbClr val="172143"/>
            </a:solidFill>
          </p:spPr>
          <p:txBody>
            <a:bodyPr wrap="square" lIns="0" tIns="0" rIns="0" bIns="0" rtlCol="0"/>
            <a:lstStyle/>
            <a:p>
              <a:endParaRPr/>
            </a:p>
          </p:txBody>
        </p:sp>
        <p:sp>
          <p:nvSpPr>
            <p:cNvPr id="8" name="object 8"/>
            <p:cNvSpPr/>
            <p:nvPr/>
          </p:nvSpPr>
          <p:spPr>
            <a:xfrm>
              <a:off x="857783" y="4504169"/>
              <a:ext cx="1560195" cy="1556385"/>
            </a:xfrm>
            <a:custGeom>
              <a:avLst/>
              <a:gdLst/>
              <a:ahLst/>
              <a:cxnLst/>
              <a:rect l="l" t="t" r="r" b="b"/>
              <a:pathLst>
                <a:path w="1560195" h="1556385">
                  <a:moveTo>
                    <a:pt x="1305674" y="780643"/>
                  </a:moveTo>
                  <a:lnTo>
                    <a:pt x="1303477" y="732218"/>
                  </a:lnTo>
                  <a:lnTo>
                    <a:pt x="1297025" y="685012"/>
                  </a:lnTo>
                  <a:lnTo>
                    <a:pt x="1286510" y="639203"/>
                  </a:lnTo>
                  <a:lnTo>
                    <a:pt x="1272108" y="594995"/>
                  </a:lnTo>
                  <a:lnTo>
                    <a:pt x="1254010" y="552564"/>
                  </a:lnTo>
                  <a:lnTo>
                    <a:pt x="1232408" y="512114"/>
                  </a:lnTo>
                  <a:lnTo>
                    <a:pt x="1207503" y="473811"/>
                  </a:lnTo>
                  <a:lnTo>
                    <a:pt x="1179474" y="437845"/>
                  </a:lnTo>
                  <a:lnTo>
                    <a:pt x="1148511" y="404431"/>
                  </a:lnTo>
                  <a:lnTo>
                    <a:pt x="1114793" y="373722"/>
                  </a:lnTo>
                  <a:lnTo>
                    <a:pt x="1078534" y="345935"/>
                  </a:lnTo>
                  <a:lnTo>
                    <a:pt x="1039901" y="321233"/>
                  </a:lnTo>
                  <a:lnTo>
                    <a:pt x="999096" y="299821"/>
                  </a:lnTo>
                  <a:lnTo>
                    <a:pt x="956310" y="281876"/>
                  </a:lnTo>
                  <a:lnTo>
                    <a:pt x="911720" y="267601"/>
                  </a:lnTo>
                  <a:lnTo>
                    <a:pt x="865530" y="257162"/>
                  </a:lnTo>
                  <a:lnTo>
                    <a:pt x="817918" y="250761"/>
                  </a:lnTo>
                  <a:lnTo>
                    <a:pt x="769073" y="248589"/>
                  </a:lnTo>
                  <a:lnTo>
                    <a:pt x="720229" y="250761"/>
                  </a:lnTo>
                  <a:lnTo>
                    <a:pt x="672617" y="257162"/>
                  </a:lnTo>
                  <a:lnTo>
                    <a:pt x="626427" y="267601"/>
                  </a:lnTo>
                  <a:lnTo>
                    <a:pt x="581837" y="281876"/>
                  </a:lnTo>
                  <a:lnTo>
                    <a:pt x="539038" y="299821"/>
                  </a:lnTo>
                  <a:lnTo>
                    <a:pt x="498233" y="321233"/>
                  </a:lnTo>
                  <a:lnTo>
                    <a:pt x="459613" y="345935"/>
                  </a:lnTo>
                  <a:lnTo>
                    <a:pt x="423341" y="373722"/>
                  </a:lnTo>
                  <a:lnTo>
                    <a:pt x="389636" y="404431"/>
                  </a:lnTo>
                  <a:lnTo>
                    <a:pt x="358673" y="437845"/>
                  </a:lnTo>
                  <a:lnTo>
                    <a:pt x="330644" y="473811"/>
                  </a:lnTo>
                  <a:lnTo>
                    <a:pt x="305727" y="512114"/>
                  </a:lnTo>
                  <a:lnTo>
                    <a:pt x="284137" y="552564"/>
                  </a:lnTo>
                  <a:lnTo>
                    <a:pt x="266039" y="594995"/>
                  </a:lnTo>
                  <a:lnTo>
                    <a:pt x="251637" y="639203"/>
                  </a:lnTo>
                  <a:lnTo>
                    <a:pt x="241122" y="685012"/>
                  </a:lnTo>
                  <a:lnTo>
                    <a:pt x="234670" y="732218"/>
                  </a:lnTo>
                  <a:lnTo>
                    <a:pt x="232473" y="780643"/>
                  </a:lnTo>
                  <a:lnTo>
                    <a:pt x="234670" y="829068"/>
                  </a:lnTo>
                  <a:lnTo>
                    <a:pt x="241122" y="876287"/>
                  </a:lnTo>
                  <a:lnTo>
                    <a:pt x="251637" y="922083"/>
                  </a:lnTo>
                  <a:lnTo>
                    <a:pt x="266039" y="966304"/>
                  </a:lnTo>
                  <a:lnTo>
                    <a:pt x="284137" y="1008722"/>
                  </a:lnTo>
                  <a:lnTo>
                    <a:pt x="305727" y="1049185"/>
                  </a:lnTo>
                  <a:lnTo>
                    <a:pt x="330644" y="1087488"/>
                  </a:lnTo>
                  <a:lnTo>
                    <a:pt x="358673" y="1123442"/>
                  </a:lnTo>
                  <a:lnTo>
                    <a:pt x="389636" y="1156868"/>
                  </a:lnTo>
                  <a:lnTo>
                    <a:pt x="423341" y="1187577"/>
                  </a:lnTo>
                  <a:lnTo>
                    <a:pt x="459613" y="1215364"/>
                  </a:lnTo>
                  <a:lnTo>
                    <a:pt x="498233" y="1240066"/>
                  </a:lnTo>
                  <a:lnTo>
                    <a:pt x="539038" y="1261478"/>
                  </a:lnTo>
                  <a:lnTo>
                    <a:pt x="581837" y="1279423"/>
                  </a:lnTo>
                  <a:lnTo>
                    <a:pt x="626427" y="1293698"/>
                  </a:lnTo>
                  <a:lnTo>
                    <a:pt x="672617" y="1304137"/>
                  </a:lnTo>
                  <a:lnTo>
                    <a:pt x="720229" y="1310525"/>
                  </a:lnTo>
                  <a:lnTo>
                    <a:pt x="769073" y="1312710"/>
                  </a:lnTo>
                  <a:lnTo>
                    <a:pt x="817918" y="1310525"/>
                  </a:lnTo>
                  <a:lnTo>
                    <a:pt x="865530" y="1304137"/>
                  </a:lnTo>
                  <a:lnTo>
                    <a:pt x="911720" y="1293698"/>
                  </a:lnTo>
                  <a:lnTo>
                    <a:pt x="956310" y="1279423"/>
                  </a:lnTo>
                  <a:lnTo>
                    <a:pt x="999096" y="1261478"/>
                  </a:lnTo>
                  <a:lnTo>
                    <a:pt x="1039901" y="1240066"/>
                  </a:lnTo>
                  <a:lnTo>
                    <a:pt x="1078534" y="1215364"/>
                  </a:lnTo>
                  <a:lnTo>
                    <a:pt x="1114793" y="1187577"/>
                  </a:lnTo>
                  <a:lnTo>
                    <a:pt x="1148511" y="1156868"/>
                  </a:lnTo>
                  <a:lnTo>
                    <a:pt x="1179474" y="1123442"/>
                  </a:lnTo>
                  <a:lnTo>
                    <a:pt x="1207503" y="1087488"/>
                  </a:lnTo>
                  <a:lnTo>
                    <a:pt x="1232408" y="1049185"/>
                  </a:lnTo>
                  <a:lnTo>
                    <a:pt x="1254010" y="1008722"/>
                  </a:lnTo>
                  <a:lnTo>
                    <a:pt x="1272108" y="966304"/>
                  </a:lnTo>
                  <a:lnTo>
                    <a:pt x="1286510" y="922083"/>
                  </a:lnTo>
                  <a:lnTo>
                    <a:pt x="1297025" y="876287"/>
                  </a:lnTo>
                  <a:lnTo>
                    <a:pt x="1303477" y="829068"/>
                  </a:lnTo>
                  <a:lnTo>
                    <a:pt x="1305674" y="780643"/>
                  </a:lnTo>
                  <a:close/>
                </a:path>
                <a:path w="1560195" h="1556385">
                  <a:moveTo>
                    <a:pt x="1559610" y="778192"/>
                  </a:moveTo>
                  <a:lnTo>
                    <a:pt x="1558188" y="730859"/>
                  </a:lnTo>
                  <a:lnTo>
                    <a:pt x="1553959" y="684276"/>
                  </a:lnTo>
                  <a:lnTo>
                    <a:pt x="1547037" y="638556"/>
                  </a:lnTo>
                  <a:lnTo>
                    <a:pt x="1537487" y="593788"/>
                  </a:lnTo>
                  <a:lnTo>
                    <a:pt x="1531200" y="571017"/>
                  </a:lnTo>
                  <a:lnTo>
                    <a:pt x="1531200" y="778192"/>
                  </a:lnTo>
                  <a:lnTo>
                    <a:pt x="1529727" y="825550"/>
                  </a:lnTo>
                  <a:lnTo>
                    <a:pt x="1525333" y="872121"/>
                  </a:lnTo>
                  <a:lnTo>
                    <a:pt x="1518132" y="917892"/>
                  </a:lnTo>
                  <a:lnTo>
                    <a:pt x="1508213" y="962596"/>
                  </a:lnTo>
                  <a:lnTo>
                    <a:pt x="1495653" y="1006335"/>
                  </a:lnTo>
                  <a:lnTo>
                    <a:pt x="1480540" y="1048931"/>
                  </a:lnTo>
                  <a:lnTo>
                    <a:pt x="1462976" y="1090320"/>
                  </a:lnTo>
                  <a:lnTo>
                    <a:pt x="1443037" y="1130401"/>
                  </a:lnTo>
                  <a:lnTo>
                    <a:pt x="1420812" y="1169085"/>
                  </a:lnTo>
                  <a:lnTo>
                    <a:pt x="1396390" y="1206296"/>
                  </a:lnTo>
                  <a:lnTo>
                    <a:pt x="1369872" y="1241933"/>
                  </a:lnTo>
                  <a:lnTo>
                    <a:pt x="1341335" y="1275918"/>
                  </a:lnTo>
                  <a:lnTo>
                    <a:pt x="1310868" y="1308150"/>
                  </a:lnTo>
                  <a:lnTo>
                    <a:pt x="1278572" y="1338541"/>
                  </a:lnTo>
                  <a:lnTo>
                    <a:pt x="1244511" y="1367028"/>
                  </a:lnTo>
                  <a:lnTo>
                    <a:pt x="1208798" y="1393494"/>
                  </a:lnTo>
                  <a:lnTo>
                    <a:pt x="1171511" y="1417853"/>
                  </a:lnTo>
                  <a:lnTo>
                    <a:pt x="1132751" y="1440027"/>
                  </a:lnTo>
                  <a:lnTo>
                    <a:pt x="1092581" y="1459928"/>
                  </a:lnTo>
                  <a:lnTo>
                    <a:pt x="1051102" y="1477454"/>
                  </a:lnTo>
                  <a:lnTo>
                    <a:pt x="1008418" y="1492542"/>
                  </a:lnTo>
                  <a:lnTo>
                    <a:pt x="964603" y="1505077"/>
                  </a:lnTo>
                  <a:lnTo>
                    <a:pt x="919734" y="1514970"/>
                  </a:lnTo>
                  <a:lnTo>
                    <a:pt x="873823" y="1522171"/>
                  </a:lnTo>
                  <a:lnTo>
                    <a:pt x="827252" y="1526540"/>
                  </a:lnTo>
                  <a:lnTo>
                    <a:pt x="779805" y="1528013"/>
                  </a:lnTo>
                  <a:lnTo>
                    <a:pt x="732358" y="1526540"/>
                  </a:lnTo>
                  <a:lnTo>
                    <a:pt x="685787" y="1522171"/>
                  </a:lnTo>
                  <a:lnTo>
                    <a:pt x="639876" y="1514970"/>
                  </a:lnTo>
                  <a:lnTo>
                    <a:pt x="595020" y="1505077"/>
                  </a:lnTo>
                  <a:lnTo>
                    <a:pt x="551192" y="1492542"/>
                  </a:lnTo>
                  <a:lnTo>
                    <a:pt x="508508" y="1477454"/>
                  </a:lnTo>
                  <a:lnTo>
                    <a:pt x="467042" y="1459928"/>
                  </a:lnTo>
                  <a:lnTo>
                    <a:pt x="426872" y="1440027"/>
                  </a:lnTo>
                  <a:lnTo>
                    <a:pt x="388099" y="1417853"/>
                  </a:lnTo>
                  <a:lnTo>
                    <a:pt x="350824" y="1393494"/>
                  </a:lnTo>
                  <a:lnTo>
                    <a:pt x="315099" y="1367028"/>
                  </a:lnTo>
                  <a:lnTo>
                    <a:pt x="281051" y="1338541"/>
                  </a:lnTo>
                  <a:lnTo>
                    <a:pt x="248754" y="1308150"/>
                  </a:lnTo>
                  <a:lnTo>
                    <a:pt x="218287" y="1275918"/>
                  </a:lnTo>
                  <a:lnTo>
                    <a:pt x="189750" y="1241933"/>
                  </a:lnTo>
                  <a:lnTo>
                    <a:pt x="163233" y="1206296"/>
                  </a:lnTo>
                  <a:lnTo>
                    <a:pt x="138823" y="1169085"/>
                  </a:lnTo>
                  <a:lnTo>
                    <a:pt x="116598" y="1130401"/>
                  </a:lnTo>
                  <a:lnTo>
                    <a:pt x="96659" y="1090320"/>
                  </a:lnTo>
                  <a:lnTo>
                    <a:pt x="79082" y="1048931"/>
                  </a:lnTo>
                  <a:lnTo>
                    <a:pt x="64084" y="1006640"/>
                  </a:lnTo>
                  <a:lnTo>
                    <a:pt x="51460" y="962761"/>
                  </a:lnTo>
                  <a:lnTo>
                    <a:pt x="41503" y="917892"/>
                  </a:lnTo>
                  <a:lnTo>
                    <a:pt x="34290" y="872121"/>
                  </a:lnTo>
                  <a:lnTo>
                    <a:pt x="29908" y="825550"/>
                  </a:lnTo>
                  <a:lnTo>
                    <a:pt x="28435" y="778192"/>
                  </a:lnTo>
                  <a:lnTo>
                    <a:pt x="29908" y="730859"/>
                  </a:lnTo>
                  <a:lnTo>
                    <a:pt x="34290" y="684276"/>
                  </a:lnTo>
                  <a:lnTo>
                    <a:pt x="41490" y="638556"/>
                  </a:lnTo>
                  <a:lnTo>
                    <a:pt x="51422" y="593788"/>
                  </a:lnTo>
                  <a:lnTo>
                    <a:pt x="63982" y="550062"/>
                  </a:lnTo>
                  <a:lnTo>
                    <a:pt x="79082" y="507453"/>
                  </a:lnTo>
                  <a:lnTo>
                    <a:pt x="96659" y="466064"/>
                  </a:lnTo>
                  <a:lnTo>
                    <a:pt x="116598" y="425983"/>
                  </a:lnTo>
                  <a:lnTo>
                    <a:pt x="138823" y="387299"/>
                  </a:lnTo>
                  <a:lnTo>
                    <a:pt x="163233" y="350088"/>
                  </a:lnTo>
                  <a:lnTo>
                    <a:pt x="189750" y="314439"/>
                  </a:lnTo>
                  <a:lnTo>
                    <a:pt x="218287" y="280466"/>
                  </a:lnTo>
                  <a:lnTo>
                    <a:pt x="248754" y="248221"/>
                  </a:lnTo>
                  <a:lnTo>
                    <a:pt x="281051" y="217830"/>
                  </a:lnTo>
                  <a:lnTo>
                    <a:pt x="315099" y="189344"/>
                  </a:lnTo>
                  <a:lnTo>
                    <a:pt x="350824" y="162877"/>
                  </a:lnTo>
                  <a:lnTo>
                    <a:pt x="388099" y="138518"/>
                  </a:lnTo>
                  <a:lnTo>
                    <a:pt x="426872" y="116332"/>
                  </a:lnTo>
                  <a:lnTo>
                    <a:pt x="467042" y="96443"/>
                  </a:lnTo>
                  <a:lnTo>
                    <a:pt x="508508" y="78905"/>
                  </a:lnTo>
                  <a:lnTo>
                    <a:pt x="551192" y="63830"/>
                  </a:lnTo>
                  <a:lnTo>
                    <a:pt x="595020" y="51295"/>
                  </a:lnTo>
                  <a:lnTo>
                    <a:pt x="639876" y="41389"/>
                  </a:lnTo>
                  <a:lnTo>
                    <a:pt x="685647" y="34213"/>
                  </a:lnTo>
                  <a:lnTo>
                    <a:pt x="732358" y="29832"/>
                  </a:lnTo>
                  <a:lnTo>
                    <a:pt x="779805" y="28346"/>
                  </a:lnTo>
                  <a:lnTo>
                    <a:pt x="827252" y="29832"/>
                  </a:lnTo>
                  <a:lnTo>
                    <a:pt x="873963" y="34213"/>
                  </a:lnTo>
                  <a:lnTo>
                    <a:pt x="919734" y="41389"/>
                  </a:lnTo>
                  <a:lnTo>
                    <a:pt x="964603" y="51295"/>
                  </a:lnTo>
                  <a:lnTo>
                    <a:pt x="1008418" y="63830"/>
                  </a:lnTo>
                  <a:lnTo>
                    <a:pt x="1051102" y="78905"/>
                  </a:lnTo>
                  <a:lnTo>
                    <a:pt x="1092581" y="96443"/>
                  </a:lnTo>
                  <a:lnTo>
                    <a:pt x="1132751" y="116332"/>
                  </a:lnTo>
                  <a:lnTo>
                    <a:pt x="1171511" y="138518"/>
                  </a:lnTo>
                  <a:lnTo>
                    <a:pt x="1208798" y="162877"/>
                  </a:lnTo>
                  <a:lnTo>
                    <a:pt x="1244511" y="189344"/>
                  </a:lnTo>
                  <a:lnTo>
                    <a:pt x="1278572" y="217830"/>
                  </a:lnTo>
                  <a:lnTo>
                    <a:pt x="1310868" y="248221"/>
                  </a:lnTo>
                  <a:lnTo>
                    <a:pt x="1341335" y="280466"/>
                  </a:lnTo>
                  <a:lnTo>
                    <a:pt x="1369872" y="314439"/>
                  </a:lnTo>
                  <a:lnTo>
                    <a:pt x="1396390" y="350088"/>
                  </a:lnTo>
                  <a:lnTo>
                    <a:pt x="1420812" y="387299"/>
                  </a:lnTo>
                  <a:lnTo>
                    <a:pt x="1443037" y="425983"/>
                  </a:lnTo>
                  <a:lnTo>
                    <a:pt x="1462976" y="466064"/>
                  </a:lnTo>
                  <a:lnTo>
                    <a:pt x="1480540" y="507453"/>
                  </a:lnTo>
                  <a:lnTo>
                    <a:pt x="1495539" y="549744"/>
                  </a:lnTo>
                  <a:lnTo>
                    <a:pt x="1495653" y="550062"/>
                  </a:lnTo>
                  <a:lnTo>
                    <a:pt x="1508175" y="593623"/>
                  </a:lnTo>
                  <a:lnTo>
                    <a:pt x="1518145" y="638556"/>
                  </a:lnTo>
                  <a:lnTo>
                    <a:pt x="1525333" y="684276"/>
                  </a:lnTo>
                  <a:lnTo>
                    <a:pt x="1529727" y="730859"/>
                  </a:lnTo>
                  <a:lnTo>
                    <a:pt x="1531200" y="778192"/>
                  </a:lnTo>
                  <a:lnTo>
                    <a:pt x="1531200" y="571017"/>
                  </a:lnTo>
                  <a:lnTo>
                    <a:pt x="1510741" y="506933"/>
                  </a:lnTo>
                  <a:lnTo>
                    <a:pt x="1493774" y="465277"/>
                  </a:lnTo>
                  <a:lnTo>
                    <a:pt x="1474495" y="424840"/>
                  </a:lnTo>
                  <a:lnTo>
                    <a:pt x="1452994" y="385724"/>
                  </a:lnTo>
                  <a:lnTo>
                    <a:pt x="1429359" y="348005"/>
                  </a:lnTo>
                  <a:lnTo>
                    <a:pt x="1403654" y="311772"/>
                  </a:lnTo>
                  <a:lnTo>
                    <a:pt x="1375981" y="277101"/>
                  </a:lnTo>
                  <a:lnTo>
                    <a:pt x="1346415" y="244055"/>
                  </a:lnTo>
                  <a:lnTo>
                    <a:pt x="1315046" y="212750"/>
                  </a:lnTo>
                  <a:lnTo>
                    <a:pt x="1281938" y="183248"/>
                  </a:lnTo>
                  <a:lnTo>
                    <a:pt x="1247190" y="155638"/>
                  </a:lnTo>
                  <a:lnTo>
                    <a:pt x="1210881" y="129984"/>
                  </a:lnTo>
                  <a:lnTo>
                    <a:pt x="1173086" y="106400"/>
                  </a:lnTo>
                  <a:lnTo>
                    <a:pt x="1133894" y="84937"/>
                  </a:lnTo>
                  <a:lnTo>
                    <a:pt x="1093381" y="65709"/>
                  </a:lnTo>
                  <a:lnTo>
                    <a:pt x="1051636" y="48768"/>
                  </a:lnTo>
                  <a:lnTo>
                    <a:pt x="1008722" y="34213"/>
                  </a:lnTo>
                  <a:lnTo>
                    <a:pt x="964755" y="22110"/>
                  </a:lnTo>
                  <a:lnTo>
                    <a:pt x="919797" y="12560"/>
                  </a:lnTo>
                  <a:lnTo>
                    <a:pt x="873925" y="5638"/>
                  </a:lnTo>
                  <a:lnTo>
                    <a:pt x="827239" y="1422"/>
                  </a:lnTo>
                  <a:lnTo>
                    <a:pt x="779805" y="0"/>
                  </a:lnTo>
                  <a:lnTo>
                    <a:pt x="732370" y="1422"/>
                  </a:lnTo>
                  <a:lnTo>
                    <a:pt x="685685" y="5638"/>
                  </a:lnTo>
                  <a:lnTo>
                    <a:pt x="639813" y="12560"/>
                  </a:lnTo>
                  <a:lnTo>
                    <a:pt x="594855" y="22110"/>
                  </a:lnTo>
                  <a:lnTo>
                    <a:pt x="550887" y="34213"/>
                  </a:lnTo>
                  <a:lnTo>
                    <a:pt x="507987" y="48768"/>
                  </a:lnTo>
                  <a:lnTo>
                    <a:pt x="466229" y="65709"/>
                  </a:lnTo>
                  <a:lnTo>
                    <a:pt x="425716" y="84937"/>
                  </a:lnTo>
                  <a:lnTo>
                    <a:pt x="386524" y="106400"/>
                  </a:lnTo>
                  <a:lnTo>
                    <a:pt x="348729" y="129984"/>
                  </a:lnTo>
                  <a:lnTo>
                    <a:pt x="312420" y="155638"/>
                  </a:lnTo>
                  <a:lnTo>
                    <a:pt x="277672" y="183248"/>
                  </a:lnTo>
                  <a:lnTo>
                    <a:pt x="244563" y="212750"/>
                  </a:lnTo>
                  <a:lnTo>
                    <a:pt x="213194" y="244055"/>
                  </a:lnTo>
                  <a:lnTo>
                    <a:pt x="183629" y="277101"/>
                  </a:lnTo>
                  <a:lnTo>
                    <a:pt x="155956" y="311772"/>
                  </a:lnTo>
                  <a:lnTo>
                    <a:pt x="130263" y="348005"/>
                  </a:lnTo>
                  <a:lnTo>
                    <a:pt x="106616" y="385724"/>
                  </a:lnTo>
                  <a:lnTo>
                    <a:pt x="85115" y="424840"/>
                  </a:lnTo>
                  <a:lnTo>
                    <a:pt x="65836" y="465277"/>
                  </a:lnTo>
                  <a:lnTo>
                    <a:pt x="48869" y="506933"/>
                  </a:lnTo>
                  <a:lnTo>
                    <a:pt x="34277" y="549744"/>
                  </a:lnTo>
                  <a:lnTo>
                    <a:pt x="22161" y="593623"/>
                  </a:lnTo>
                  <a:lnTo>
                    <a:pt x="12573" y="638556"/>
                  </a:lnTo>
                  <a:lnTo>
                    <a:pt x="5651" y="684276"/>
                  </a:lnTo>
                  <a:lnTo>
                    <a:pt x="1422" y="730859"/>
                  </a:lnTo>
                  <a:lnTo>
                    <a:pt x="0" y="778192"/>
                  </a:lnTo>
                  <a:lnTo>
                    <a:pt x="1422" y="825550"/>
                  </a:lnTo>
                  <a:lnTo>
                    <a:pt x="5651" y="872121"/>
                  </a:lnTo>
                  <a:lnTo>
                    <a:pt x="12585" y="917892"/>
                  </a:lnTo>
                  <a:lnTo>
                    <a:pt x="22123" y="962596"/>
                  </a:lnTo>
                  <a:lnTo>
                    <a:pt x="34188" y="1006335"/>
                  </a:lnTo>
                  <a:lnTo>
                    <a:pt x="48869" y="1049451"/>
                  </a:lnTo>
                  <a:lnTo>
                    <a:pt x="65836" y="1091107"/>
                  </a:lnTo>
                  <a:lnTo>
                    <a:pt x="85115" y="1131544"/>
                  </a:lnTo>
                  <a:lnTo>
                    <a:pt x="106616" y="1170660"/>
                  </a:lnTo>
                  <a:lnTo>
                    <a:pt x="130263" y="1208366"/>
                  </a:lnTo>
                  <a:lnTo>
                    <a:pt x="155956" y="1244612"/>
                  </a:lnTo>
                  <a:lnTo>
                    <a:pt x="183629" y="1279283"/>
                  </a:lnTo>
                  <a:lnTo>
                    <a:pt x="213194" y="1312316"/>
                  </a:lnTo>
                  <a:lnTo>
                    <a:pt x="244563" y="1343634"/>
                  </a:lnTo>
                  <a:lnTo>
                    <a:pt x="277672" y="1373136"/>
                  </a:lnTo>
                  <a:lnTo>
                    <a:pt x="312420" y="1400746"/>
                  </a:lnTo>
                  <a:lnTo>
                    <a:pt x="348729" y="1426387"/>
                  </a:lnTo>
                  <a:lnTo>
                    <a:pt x="386524" y="1449984"/>
                  </a:lnTo>
                  <a:lnTo>
                    <a:pt x="425716" y="1471434"/>
                  </a:lnTo>
                  <a:lnTo>
                    <a:pt x="466229" y="1490675"/>
                  </a:lnTo>
                  <a:lnTo>
                    <a:pt x="507987" y="1507617"/>
                  </a:lnTo>
                  <a:lnTo>
                    <a:pt x="550887" y="1522171"/>
                  </a:lnTo>
                  <a:lnTo>
                    <a:pt x="594855" y="1534261"/>
                  </a:lnTo>
                  <a:lnTo>
                    <a:pt x="639813" y="1543812"/>
                  </a:lnTo>
                  <a:lnTo>
                    <a:pt x="685685" y="1550733"/>
                  </a:lnTo>
                  <a:lnTo>
                    <a:pt x="732370" y="1554949"/>
                  </a:lnTo>
                  <a:lnTo>
                    <a:pt x="779805" y="1556372"/>
                  </a:lnTo>
                  <a:lnTo>
                    <a:pt x="827239" y="1554949"/>
                  </a:lnTo>
                  <a:lnTo>
                    <a:pt x="873925" y="1550733"/>
                  </a:lnTo>
                  <a:lnTo>
                    <a:pt x="919797" y="1543812"/>
                  </a:lnTo>
                  <a:lnTo>
                    <a:pt x="964755" y="1534261"/>
                  </a:lnTo>
                  <a:lnTo>
                    <a:pt x="1008722" y="1522171"/>
                  </a:lnTo>
                  <a:lnTo>
                    <a:pt x="1051623" y="1507617"/>
                  </a:lnTo>
                  <a:lnTo>
                    <a:pt x="1093381" y="1490675"/>
                  </a:lnTo>
                  <a:lnTo>
                    <a:pt x="1133894" y="1471434"/>
                  </a:lnTo>
                  <a:lnTo>
                    <a:pt x="1173086" y="1449984"/>
                  </a:lnTo>
                  <a:lnTo>
                    <a:pt x="1210881" y="1426387"/>
                  </a:lnTo>
                  <a:lnTo>
                    <a:pt x="1247190" y="1400746"/>
                  </a:lnTo>
                  <a:lnTo>
                    <a:pt x="1281938" y="1373136"/>
                  </a:lnTo>
                  <a:lnTo>
                    <a:pt x="1315046" y="1343634"/>
                  </a:lnTo>
                  <a:lnTo>
                    <a:pt x="1346415" y="1312316"/>
                  </a:lnTo>
                  <a:lnTo>
                    <a:pt x="1375981" y="1279283"/>
                  </a:lnTo>
                  <a:lnTo>
                    <a:pt x="1403654" y="1244612"/>
                  </a:lnTo>
                  <a:lnTo>
                    <a:pt x="1429346" y="1208366"/>
                  </a:lnTo>
                  <a:lnTo>
                    <a:pt x="1452994" y="1170660"/>
                  </a:lnTo>
                  <a:lnTo>
                    <a:pt x="1474495" y="1131544"/>
                  </a:lnTo>
                  <a:lnTo>
                    <a:pt x="1493774" y="1091107"/>
                  </a:lnTo>
                  <a:lnTo>
                    <a:pt x="1510741" y="1049451"/>
                  </a:lnTo>
                  <a:lnTo>
                    <a:pt x="1525333" y="1006640"/>
                  </a:lnTo>
                  <a:lnTo>
                    <a:pt x="1537449" y="962761"/>
                  </a:lnTo>
                  <a:lnTo>
                    <a:pt x="1547025" y="917892"/>
                  </a:lnTo>
                  <a:lnTo>
                    <a:pt x="1553959" y="872121"/>
                  </a:lnTo>
                  <a:lnTo>
                    <a:pt x="1558188" y="825550"/>
                  </a:lnTo>
                  <a:lnTo>
                    <a:pt x="1559610" y="778192"/>
                  </a:lnTo>
                  <a:close/>
                </a:path>
              </a:pathLst>
            </a:custGeom>
            <a:solidFill>
              <a:srgbClr val="4B7EC7"/>
            </a:solidFill>
          </p:spPr>
          <p:txBody>
            <a:bodyPr wrap="square" lIns="0" tIns="0" rIns="0" bIns="0" rtlCol="0"/>
            <a:lstStyle/>
            <a:p>
              <a:endParaRPr/>
            </a:p>
          </p:txBody>
        </p:sp>
        <p:sp>
          <p:nvSpPr>
            <p:cNvPr id="9" name="object 9"/>
            <p:cNvSpPr/>
            <p:nvPr/>
          </p:nvSpPr>
          <p:spPr>
            <a:xfrm>
              <a:off x="1437178" y="4955325"/>
              <a:ext cx="344170" cy="656590"/>
            </a:xfrm>
            <a:custGeom>
              <a:avLst/>
              <a:gdLst/>
              <a:ahLst/>
              <a:cxnLst/>
              <a:rect l="l" t="t" r="r" b="b"/>
              <a:pathLst>
                <a:path w="344169" h="656589">
                  <a:moveTo>
                    <a:pt x="252880" y="0"/>
                  </a:moveTo>
                  <a:lnTo>
                    <a:pt x="202652" y="6453"/>
                  </a:lnTo>
                  <a:lnTo>
                    <a:pt x="160824" y="25527"/>
                  </a:lnTo>
                  <a:lnTo>
                    <a:pt x="128981" y="56794"/>
                  </a:lnTo>
                  <a:lnTo>
                    <a:pt x="108712" y="99827"/>
                  </a:lnTo>
                  <a:lnTo>
                    <a:pt x="101602" y="154199"/>
                  </a:lnTo>
                  <a:lnTo>
                    <a:pt x="101602" y="240208"/>
                  </a:lnTo>
                  <a:lnTo>
                    <a:pt x="0" y="240208"/>
                  </a:lnTo>
                  <a:lnTo>
                    <a:pt x="0" y="356857"/>
                  </a:lnTo>
                  <a:lnTo>
                    <a:pt x="101602" y="356857"/>
                  </a:lnTo>
                  <a:lnTo>
                    <a:pt x="101602" y="656131"/>
                  </a:lnTo>
                  <a:lnTo>
                    <a:pt x="223045" y="656131"/>
                  </a:lnTo>
                  <a:lnTo>
                    <a:pt x="223045" y="356857"/>
                  </a:lnTo>
                  <a:lnTo>
                    <a:pt x="324381" y="356857"/>
                  </a:lnTo>
                  <a:lnTo>
                    <a:pt x="339536" y="240208"/>
                  </a:lnTo>
                  <a:lnTo>
                    <a:pt x="223045" y="240208"/>
                  </a:lnTo>
                  <a:lnTo>
                    <a:pt x="223045" y="165755"/>
                  </a:lnTo>
                  <a:lnTo>
                    <a:pt x="233896" y="124695"/>
                  </a:lnTo>
                  <a:lnTo>
                    <a:pt x="281380" y="108974"/>
                  </a:lnTo>
                  <a:lnTo>
                    <a:pt x="343628" y="108945"/>
                  </a:lnTo>
                  <a:lnTo>
                    <a:pt x="343628" y="4616"/>
                  </a:lnTo>
                  <a:lnTo>
                    <a:pt x="330963" y="3287"/>
                  </a:lnTo>
                  <a:lnTo>
                    <a:pt x="310365" y="1767"/>
                  </a:lnTo>
                  <a:lnTo>
                    <a:pt x="283712" y="518"/>
                  </a:lnTo>
                  <a:lnTo>
                    <a:pt x="252880" y="0"/>
                  </a:lnTo>
                  <a:close/>
                </a:path>
              </a:pathLst>
            </a:custGeom>
            <a:solidFill>
              <a:srgbClr val="FFFFFF"/>
            </a:solidFill>
          </p:spPr>
          <p:txBody>
            <a:bodyPr wrap="square" lIns="0" tIns="0" rIns="0" bIns="0" rtlCol="0"/>
            <a:lstStyle/>
            <a:p>
              <a:endParaRPr/>
            </a:p>
          </p:txBody>
        </p:sp>
        <p:sp>
          <p:nvSpPr>
            <p:cNvPr id="10" name="object 10"/>
            <p:cNvSpPr/>
            <p:nvPr/>
          </p:nvSpPr>
          <p:spPr>
            <a:xfrm>
              <a:off x="10015647" y="4714859"/>
              <a:ext cx="1077595" cy="1077595"/>
            </a:xfrm>
            <a:custGeom>
              <a:avLst/>
              <a:gdLst/>
              <a:ahLst/>
              <a:cxnLst/>
              <a:rect l="l" t="t" r="r" b="b"/>
              <a:pathLst>
                <a:path w="1077595" h="1077595">
                  <a:moveTo>
                    <a:pt x="538619" y="0"/>
                  </a:moveTo>
                  <a:lnTo>
                    <a:pt x="489594" y="2201"/>
                  </a:lnTo>
                  <a:lnTo>
                    <a:pt x="441802" y="8677"/>
                  </a:lnTo>
                  <a:lnTo>
                    <a:pt x="395433" y="19240"/>
                  </a:lnTo>
                  <a:lnTo>
                    <a:pt x="350677" y="33697"/>
                  </a:lnTo>
                  <a:lnTo>
                    <a:pt x="307726" y="51860"/>
                  </a:lnTo>
                  <a:lnTo>
                    <a:pt x="266768" y="73538"/>
                  </a:lnTo>
                  <a:lnTo>
                    <a:pt x="227994" y="98541"/>
                  </a:lnTo>
                  <a:lnTo>
                    <a:pt x="191593" y="126678"/>
                  </a:lnTo>
                  <a:lnTo>
                    <a:pt x="157758" y="157760"/>
                  </a:lnTo>
                  <a:lnTo>
                    <a:pt x="126676" y="191597"/>
                  </a:lnTo>
                  <a:lnTo>
                    <a:pt x="98539" y="227998"/>
                  </a:lnTo>
                  <a:lnTo>
                    <a:pt x="73537" y="266774"/>
                  </a:lnTo>
                  <a:lnTo>
                    <a:pt x="51859" y="307733"/>
                  </a:lnTo>
                  <a:lnTo>
                    <a:pt x="33697" y="350687"/>
                  </a:lnTo>
                  <a:lnTo>
                    <a:pt x="19239" y="395444"/>
                  </a:lnTo>
                  <a:lnTo>
                    <a:pt x="8677" y="441815"/>
                  </a:lnTo>
                  <a:lnTo>
                    <a:pt x="2201" y="489610"/>
                  </a:lnTo>
                  <a:lnTo>
                    <a:pt x="0" y="538638"/>
                  </a:lnTo>
                  <a:lnTo>
                    <a:pt x="2201" y="587666"/>
                  </a:lnTo>
                  <a:lnTo>
                    <a:pt x="8677" y="635460"/>
                  </a:lnTo>
                  <a:lnTo>
                    <a:pt x="19240" y="681831"/>
                  </a:lnTo>
                  <a:lnTo>
                    <a:pt x="33697" y="726589"/>
                  </a:lnTo>
                  <a:lnTo>
                    <a:pt x="51860" y="769543"/>
                  </a:lnTo>
                  <a:lnTo>
                    <a:pt x="73537" y="810503"/>
                  </a:lnTo>
                  <a:lnTo>
                    <a:pt x="98540" y="849278"/>
                  </a:lnTo>
                  <a:lnTo>
                    <a:pt x="126677" y="885680"/>
                  </a:lnTo>
                  <a:lnTo>
                    <a:pt x="157758" y="919517"/>
                  </a:lnTo>
                  <a:lnTo>
                    <a:pt x="191594" y="950600"/>
                  </a:lnTo>
                  <a:lnTo>
                    <a:pt x="227994" y="978738"/>
                  </a:lnTo>
                  <a:lnTo>
                    <a:pt x="266768" y="1003742"/>
                  </a:lnTo>
                  <a:lnTo>
                    <a:pt x="307726" y="1025420"/>
                  </a:lnTo>
                  <a:lnTo>
                    <a:pt x="350678" y="1043583"/>
                  </a:lnTo>
                  <a:lnTo>
                    <a:pt x="395433" y="1058041"/>
                  </a:lnTo>
                  <a:lnTo>
                    <a:pt x="441802" y="1068604"/>
                  </a:lnTo>
                  <a:lnTo>
                    <a:pt x="489594" y="1075081"/>
                  </a:lnTo>
                  <a:lnTo>
                    <a:pt x="538620" y="1077282"/>
                  </a:lnTo>
                  <a:lnTo>
                    <a:pt x="587645" y="1075081"/>
                  </a:lnTo>
                  <a:lnTo>
                    <a:pt x="635437" y="1068604"/>
                  </a:lnTo>
                  <a:lnTo>
                    <a:pt x="681806" y="1058042"/>
                  </a:lnTo>
                  <a:lnTo>
                    <a:pt x="726561" y="1043584"/>
                  </a:lnTo>
                  <a:lnTo>
                    <a:pt x="769512" y="1025422"/>
                  </a:lnTo>
                  <a:lnTo>
                    <a:pt x="810470" y="1003744"/>
                  </a:lnTo>
                  <a:lnTo>
                    <a:pt x="849243" y="978741"/>
                  </a:lnTo>
                  <a:lnTo>
                    <a:pt x="885642" y="950603"/>
                  </a:lnTo>
                  <a:lnTo>
                    <a:pt x="919477" y="919521"/>
                  </a:lnTo>
                  <a:lnTo>
                    <a:pt x="950558" y="885684"/>
                  </a:lnTo>
                  <a:lnTo>
                    <a:pt x="978694" y="849282"/>
                  </a:lnTo>
                  <a:lnTo>
                    <a:pt x="1003695" y="810506"/>
                  </a:lnTo>
                  <a:lnTo>
                    <a:pt x="1025372" y="769547"/>
                  </a:lnTo>
                  <a:lnTo>
                    <a:pt x="1043534" y="726592"/>
                  </a:lnTo>
                  <a:lnTo>
                    <a:pt x="1057991" y="681834"/>
                  </a:lnTo>
                  <a:lnTo>
                    <a:pt x="1068552" y="635463"/>
                  </a:lnTo>
                  <a:lnTo>
                    <a:pt x="1075029" y="587667"/>
                  </a:lnTo>
                  <a:lnTo>
                    <a:pt x="1077230" y="538638"/>
                  </a:lnTo>
                  <a:lnTo>
                    <a:pt x="1075029" y="489610"/>
                  </a:lnTo>
                  <a:lnTo>
                    <a:pt x="1068552" y="441815"/>
                  </a:lnTo>
                  <a:lnTo>
                    <a:pt x="1057990" y="395444"/>
                  </a:lnTo>
                  <a:lnTo>
                    <a:pt x="1043534" y="350687"/>
                  </a:lnTo>
                  <a:lnTo>
                    <a:pt x="1025372" y="307733"/>
                  </a:lnTo>
                  <a:lnTo>
                    <a:pt x="1003695" y="266774"/>
                  </a:lnTo>
                  <a:lnTo>
                    <a:pt x="978694" y="227998"/>
                  </a:lnTo>
                  <a:lnTo>
                    <a:pt x="950557" y="191597"/>
                  </a:lnTo>
                  <a:lnTo>
                    <a:pt x="919477" y="157760"/>
                  </a:lnTo>
                  <a:lnTo>
                    <a:pt x="885642" y="126678"/>
                  </a:lnTo>
                  <a:lnTo>
                    <a:pt x="849243" y="98541"/>
                  </a:lnTo>
                  <a:lnTo>
                    <a:pt x="810469" y="73538"/>
                  </a:lnTo>
                  <a:lnTo>
                    <a:pt x="769512" y="51860"/>
                  </a:lnTo>
                  <a:lnTo>
                    <a:pt x="726560" y="33697"/>
                  </a:lnTo>
                  <a:lnTo>
                    <a:pt x="681805" y="19240"/>
                  </a:lnTo>
                  <a:lnTo>
                    <a:pt x="635437" y="8677"/>
                  </a:lnTo>
                  <a:lnTo>
                    <a:pt x="587645" y="2201"/>
                  </a:lnTo>
                  <a:lnTo>
                    <a:pt x="538619" y="0"/>
                  </a:lnTo>
                  <a:close/>
                </a:path>
              </a:pathLst>
            </a:custGeom>
            <a:solidFill>
              <a:srgbClr val="4B7EC7"/>
            </a:solidFill>
          </p:spPr>
          <p:txBody>
            <a:bodyPr wrap="square" lIns="0" tIns="0" rIns="0" bIns="0" rtlCol="0"/>
            <a:lstStyle/>
            <a:p>
              <a:endParaRPr/>
            </a:p>
          </p:txBody>
        </p:sp>
        <p:sp>
          <p:nvSpPr>
            <p:cNvPr id="11" name="object 11"/>
            <p:cNvSpPr/>
            <p:nvPr/>
          </p:nvSpPr>
          <p:spPr>
            <a:xfrm>
              <a:off x="10254159" y="5005203"/>
              <a:ext cx="640080" cy="520065"/>
            </a:xfrm>
            <a:custGeom>
              <a:avLst/>
              <a:gdLst/>
              <a:ahLst/>
              <a:cxnLst/>
              <a:rect l="l" t="t" r="r" b="b"/>
              <a:pathLst>
                <a:path w="640079" h="520064">
                  <a:moveTo>
                    <a:pt x="443037" y="0"/>
                  </a:moveTo>
                  <a:lnTo>
                    <a:pt x="391934" y="10316"/>
                  </a:lnTo>
                  <a:lnTo>
                    <a:pt x="350203" y="38450"/>
                  </a:lnTo>
                  <a:lnTo>
                    <a:pt x="322068" y="80174"/>
                  </a:lnTo>
                  <a:lnTo>
                    <a:pt x="311751" y="131263"/>
                  </a:lnTo>
                  <a:lnTo>
                    <a:pt x="311965" y="138942"/>
                  </a:lnTo>
                  <a:lnTo>
                    <a:pt x="312604" y="146495"/>
                  </a:lnTo>
                  <a:lnTo>
                    <a:pt x="313661" y="153915"/>
                  </a:lnTo>
                  <a:lnTo>
                    <a:pt x="315133" y="161197"/>
                  </a:lnTo>
                  <a:lnTo>
                    <a:pt x="261699" y="154654"/>
                  </a:lnTo>
                  <a:lnTo>
                    <a:pt x="210876" y="140858"/>
                  </a:lnTo>
                  <a:lnTo>
                    <a:pt x="163205" y="120350"/>
                  </a:lnTo>
                  <a:lnTo>
                    <a:pt x="119230" y="93675"/>
                  </a:lnTo>
                  <a:lnTo>
                    <a:pt x="79492" y="61375"/>
                  </a:lnTo>
                  <a:lnTo>
                    <a:pt x="44534" y="23994"/>
                  </a:lnTo>
                  <a:lnTo>
                    <a:pt x="37009" y="39126"/>
                  </a:lnTo>
                  <a:lnTo>
                    <a:pt x="31437" y="55273"/>
                  </a:lnTo>
                  <a:lnTo>
                    <a:pt x="27977" y="72291"/>
                  </a:lnTo>
                  <a:lnTo>
                    <a:pt x="26789" y="90037"/>
                  </a:lnTo>
                  <a:lnTo>
                    <a:pt x="30957" y="123005"/>
                  </a:lnTo>
                  <a:lnTo>
                    <a:pt x="42769" y="152916"/>
                  </a:lnTo>
                  <a:lnTo>
                    <a:pt x="61186" y="178697"/>
                  </a:lnTo>
                  <a:lnTo>
                    <a:pt x="85169" y="199276"/>
                  </a:lnTo>
                  <a:lnTo>
                    <a:pt x="69301" y="197821"/>
                  </a:lnTo>
                  <a:lnTo>
                    <a:pt x="54020" y="194513"/>
                  </a:lnTo>
                  <a:lnTo>
                    <a:pt x="39449" y="189485"/>
                  </a:lnTo>
                  <a:lnTo>
                    <a:pt x="25713" y="182868"/>
                  </a:lnTo>
                  <a:lnTo>
                    <a:pt x="25713" y="184515"/>
                  </a:lnTo>
                  <a:lnTo>
                    <a:pt x="33722" y="229767"/>
                  </a:lnTo>
                  <a:lnTo>
                    <a:pt x="55845" y="268212"/>
                  </a:lnTo>
                  <a:lnTo>
                    <a:pt x="89226" y="296993"/>
                  </a:lnTo>
                  <a:lnTo>
                    <a:pt x="131009" y="313250"/>
                  </a:lnTo>
                  <a:lnTo>
                    <a:pt x="122633" y="315241"/>
                  </a:lnTo>
                  <a:lnTo>
                    <a:pt x="114062" y="316697"/>
                  </a:lnTo>
                  <a:lnTo>
                    <a:pt x="105319" y="317591"/>
                  </a:lnTo>
                  <a:lnTo>
                    <a:pt x="96431" y="317896"/>
                  </a:lnTo>
                  <a:lnTo>
                    <a:pt x="87962" y="317896"/>
                  </a:lnTo>
                  <a:lnTo>
                    <a:pt x="79730" y="317043"/>
                  </a:lnTo>
                  <a:lnTo>
                    <a:pt x="71702" y="315514"/>
                  </a:lnTo>
                  <a:lnTo>
                    <a:pt x="89831" y="351615"/>
                  </a:lnTo>
                  <a:lnTo>
                    <a:pt x="117741" y="380260"/>
                  </a:lnTo>
                  <a:lnTo>
                    <a:pt x="153291" y="399327"/>
                  </a:lnTo>
                  <a:lnTo>
                    <a:pt x="194344" y="406698"/>
                  </a:lnTo>
                  <a:lnTo>
                    <a:pt x="158581" y="430332"/>
                  </a:lnTo>
                  <a:lnTo>
                    <a:pt x="119063" y="448009"/>
                  </a:lnTo>
                  <a:lnTo>
                    <a:pt x="76424" y="459085"/>
                  </a:lnTo>
                  <a:lnTo>
                    <a:pt x="31296" y="462920"/>
                  </a:lnTo>
                  <a:lnTo>
                    <a:pt x="23385" y="462801"/>
                  </a:lnTo>
                  <a:lnTo>
                    <a:pt x="15531" y="462446"/>
                  </a:lnTo>
                  <a:lnTo>
                    <a:pt x="7735" y="461866"/>
                  </a:lnTo>
                  <a:lnTo>
                    <a:pt x="0" y="461068"/>
                  </a:lnTo>
                  <a:lnTo>
                    <a:pt x="45524" y="485973"/>
                  </a:lnTo>
                  <a:lnTo>
                    <a:pt x="94606" y="504498"/>
                  </a:lnTo>
                  <a:lnTo>
                    <a:pt x="146705" y="516049"/>
                  </a:lnTo>
                  <a:lnTo>
                    <a:pt x="201283" y="520031"/>
                  </a:lnTo>
                  <a:lnTo>
                    <a:pt x="255052" y="516583"/>
                  </a:lnTo>
                  <a:lnTo>
                    <a:pt x="304873" y="506653"/>
                  </a:lnTo>
                  <a:lnTo>
                    <a:pt x="350686" y="490859"/>
                  </a:lnTo>
                  <a:lnTo>
                    <a:pt x="392428" y="469819"/>
                  </a:lnTo>
                  <a:lnTo>
                    <a:pt x="430038" y="444153"/>
                  </a:lnTo>
                  <a:lnTo>
                    <a:pt x="463455" y="414479"/>
                  </a:lnTo>
                  <a:lnTo>
                    <a:pt x="492616" y="381415"/>
                  </a:lnTo>
                  <a:lnTo>
                    <a:pt x="517460" y="345580"/>
                  </a:lnTo>
                  <a:lnTo>
                    <a:pt x="537925" y="307593"/>
                  </a:lnTo>
                  <a:lnTo>
                    <a:pt x="553949" y="268072"/>
                  </a:lnTo>
                  <a:lnTo>
                    <a:pt x="565472" y="227637"/>
                  </a:lnTo>
                  <a:lnTo>
                    <a:pt x="572431" y="186905"/>
                  </a:lnTo>
                  <a:lnTo>
                    <a:pt x="574764" y="146495"/>
                  </a:lnTo>
                  <a:lnTo>
                    <a:pt x="574764" y="140819"/>
                  </a:lnTo>
                  <a:lnTo>
                    <a:pt x="574411" y="129499"/>
                  </a:lnTo>
                  <a:lnTo>
                    <a:pt x="592966" y="114783"/>
                  </a:lnTo>
                  <a:lnTo>
                    <a:pt x="610140" y="98465"/>
                  </a:lnTo>
                  <a:lnTo>
                    <a:pt x="625820" y="80676"/>
                  </a:lnTo>
                  <a:lnTo>
                    <a:pt x="639892" y="61544"/>
                  </a:lnTo>
                  <a:lnTo>
                    <a:pt x="621906" y="68748"/>
                  </a:lnTo>
                  <a:lnTo>
                    <a:pt x="603311" y="74625"/>
                  </a:lnTo>
                  <a:lnTo>
                    <a:pt x="584159" y="79130"/>
                  </a:lnTo>
                  <a:lnTo>
                    <a:pt x="564502" y="82216"/>
                  </a:lnTo>
                  <a:lnTo>
                    <a:pt x="583581" y="68332"/>
                  </a:lnTo>
                  <a:lnTo>
                    <a:pt x="599856" y="51315"/>
                  </a:lnTo>
                  <a:lnTo>
                    <a:pt x="612884" y="31590"/>
                  </a:lnTo>
                  <a:lnTo>
                    <a:pt x="622221" y="9585"/>
                  </a:lnTo>
                  <a:lnTo>
                    <a:pt x="602726" y="20090"/>
                  </a:lnTo>
                  <a:lnTo>
                    <a:pt x="582276" y="28963"/>
                  </a:lnTo>
                  <a:lnTo>
                    <a:pt x="560967" y="36116"/>
                  </a:lnTo>
                  <a:lnTo>
                    <a:pt x="538892" y="41460"/>
                  </a:lnTo>
                  <a:lnTo>
                    <a:pt x="519114" y="24214"/>
                  </a:lnTo>
                  <a:lnTo>
                    <a:pt x="496136" y="11159"/>
                  </a:lnTo>
                  <a:lnTo>
                    <a:pt x="470572" y="2889"/>
                  </a:lnTo>
                  <a:lnTo>
                    <a:pt x="443037" y="0"/>
                  </a:lnTo>
                  <a:close/>
                </a:path>
              </a:pathLst>
            </a:custGeom>
            <a:solidFill>
              <a:srgbClr val="FFFFFF"/>
            </a:solidFill>
          </p:spPr>
          <p:txBody>
            <a:bodyPr wrap="square" lIns="0" tIns="0" rIns="0" bIns="0" rtlCol="0"/>
            <a:lstStyle/>
            <a:p>
              <a:endParaRPr/>
            </a:p>
          </p:txBody>
        </p:sp>
        <p:sp>
          <p:nvSpPr>
            <p:cNvPr id="12" name="object 12"/>
            <p:cNvSpPr/>
            <p:nvPr/>
          </p:nvSpPr>
          <p:spPr>
            <a:xfrm>
              <a:off x="3824752" y="4518152"/>
              <a:ext cx="1531620" cy="1518920"/>
            </a:xfrm>
            <a:custGeom>
              <a:avLst/>
              <a:gdLst/>
              <a:ahLst/>
              <a:cxnLst/>
              <a:rect l="l" t="t" r="r" b="b"/>
              <a:pathLst>
                <a:path w="1531620" h="1518920">
                  <a:moveTo>
                    <a:pt x="765591" y="0"/>
                  </a:moveTo>
                  <a:lnTo>
                    <a:pt x="717174" y="1493"/>
                  </a:lnTo>
                  <a:lnTo>
                    <a:pt x="669557" y="5916"/>
                  </a:lnTo>
                  <a:lnTo>
                    <a:pt x="622830" y="13179"/>
                  </a:lnTo>
                  <a:lnTo>
                    <a:pt x="577082" y="23192"/>
                  </a:lnTo>
                  <a:lnTo>
                    <a:pt x="532404" y="35867"/>
                  </a:lnTo>
                  <a:lnTo>
                    <a:pt x="488885" y="51115"/>
                  </a:lnTo>
                  <a:lnTo>
                    <a:pt x="446614" y="68847"/>
                  </a:lnTo>
                  <a:lnTo>
                    <a:pt x="405682" y="88975"/>
                  </a:lnTo>
                  <a:lnTo>
                    <a:pt x="366178" y="111408"/>
                  </a:lnTo>
                  <a:lnTo>
                    <a:pt x="328192" y="136059"/>
                  </a:lnTo>
                  <a:lnTo>
                    <a:pt x="291813" y="162837"/>
                  </a:lnTo>
                  <a:lnTo>
                    <a:pt x="257131" y="191656"/>
                  </a:lnTo>
                  <a:lnTo>
                    <a:pt x="224236" y="222424"/>
                  </a:lnTo>
                  <a:lnTo>
                    <a:pt x="193217" y="255054"/>
                  </a:lnTo>
                  <a:lnTo>
                    <a:pt x="164165" y="289457"/>
                  </a:lnTo>
                  <a:lnTo>
                    <a:pt x="137168" y="325543"/>
                  </a:lnTo>
                  <a:lnTo>
                    <a:pt x="112316" y="363223"/>
                  </a:lnTo>
                  <a:lnTo>
                    <a:pt x="89700" y="402410"/>
                  </a:lnTo>
                  <a:lnTo>
                    <a:pt x="69409" y="443013"/>
                  </a:lnTo>
                  <a:lnTo>
                    <a:pt x="51532" y="484944"/>
                  </a:lnTo>
                  <a:lnTo>
                    <a:pt x="36160" y="528114"/>
                  </a:lnTo>
                  <a:lnTo>
                    <a:pt x="23381" y="572433"/>
                  </a:lnTo>
                  <a:lnTo>
                    <a:pt x="13286" y="617814"/>
                  </a:lnTo>
                  <a:lnTo>
                    <a:pt x="5965" y="664167"/>
                  </a:lnTo>
                  <a:lnTo>
                    <a:pt x="1506" y="711403"/>
                  </a:lnTo>
                  <a:lnTo>
                    <a:pt x="0" y="759433"/>
                  </a:lnTo>
                  <a:lnTo>
                    <a:pt x="1506" y="807461"/>
                  </a:lnTo>
                  <a:lnTo>
                    <a:pt x="5965" y="854695"/>
                  </a:lnTo>
                  <a:lnTo>
                    <a:pt x="13286" y="901046"/>
                  </a:lnTo>
                  <a:lnTo>
                    <a:pt x="23381" y="946425"/>
                  </a:lnTo>
                  <a:lnTo>
                    <a:pt x="36160" y="990744"/>
                  </a:lnTo>
                  <a:lnTo>
                    <a:pt x="51533" y="1033913"/>
                  </a:lnTo>
                  <a:lnTo>
                    <a:pt x="69409" y="1075843"/>
                  </a:lnTo>
                  <a:lnTo>
                    <a:pt x="89701" y="1116446"/>
                  </a:lnTo>
                  <a:lnTo>
                    <a:pt x="112317" y="1155632"/>
                  </a:lnTo>
                  <a:lnTo>
                    <a:pt x="137168" y="1193313"/>
                  </a:lnTo>
                  <a:lnTo>
                    <a:pt x="164165" y="1229400"/>
                  </a:lnTo>
                  <a:lnTo>
                    <a:pt x="193217" y="1263803"/>
                  </a:lnTo>
                  <a:lnTo>
                    <a:pt x="224236" y="1296433"/>
                  </a:lnTo>
                  <a:lnTo>
                    <a:pt x="257131" y="1327203"/>
                  </a:lnTo>
                  <a:lnTo>
                    <a:pt x="291813" y="1356022"/>
                  </a:lnTo>
                  <a:lnTo>
                    <a:pt x="328192" y="1382802"/>
                  </a:lnTo>
                  <a:lnTo>
                    <a:pt x="366178" y="1407453"/>
                  </a:lnTo>
                  <a:lnTo>
                    <a:pt x="405683" y="1429888"/>
                  </a:lnTo>
                  <a:lnTo>
                    <a:pt x="446615" y="1450016"/>
                  </a:lnTo>
                  <a:lnTo>
                    <a:pt x="488885" y="1467749"/>
                  </a:lnTo>
                  <a:lnTo>
                    <a:pt x="532404" y="1482998"/>
                  </a:lnTo>
                  <a:lnTo>
                    <a:pt x="577083" y="1495674"/>
                  </a:lnTo>
                  <a:lnTo>
                    <a:pt x="622830" y="1505688"/>
                  </a:lnTo>
                  <a:lnTo>
                    <a:pt x="669557" y="1512951"/>
                  </a:lnTo>
                  <a:lnTo>
                    <a:pt x="717174" y="1517374"/>
                  </a:lnTo>
                  <a:lnTo>
                    <a:pt x="765591" y="1518868"/>
                  </a:lnTo>
                  <a:lnTo>
                    <a:pt x="814010" y="1517374"/>
                  </a:lnTo>
                  <a:lnTo>
                    <a:pt x="861629" y="1512951"/>
                  </a:lnTo>
                  <a:lnTo>
                    <a:pt x="908357" y="1505688"/>
                  </a:lnTo>
                  <a:lnTo>
                    <a:pt x="954105" y="1495674"/>
                  </a:lnTo>
                  <a:lnTo>
                    <a:pt x="998784" y="1482998"/>
                  </a:lnTo>
                  <a:lnTo>
                    <a:pt x="1042303" y="1467749"/>
                  </a:lnTo>
                  <a:lnTo>
                    <a:pt x="1084574" y="1450016"/>
                  </a:lnTo>
                  <a:lnTo>
                    <a:pt x="1125505" y="1429888"/>
                  </a:lnTo>
                  <a:lnTo>
                    <a:pt x="1165009" y="1407453"/>
                  </a:lnTo>
                  <a:lnTo>
                    <a:pt x="1202995" y="1382802"/>
                  </a:lnTo>
                  <a:lnTo>
                    <a:pt x="1239373" y="1356022"/>
                  </a:lnTo>
                  <a:lnTo>
                    <a:pt x="1274054" y="1327203"/>
                  </a:lnTo>
                  <a:lnTo>
                    <a:pt x="1306948" y="1296433"/>
                  </a:lnTo>
                  <a:lnTo>
                    <a:pt x="1337966" y="1263803"/>
                  </a:lnTo>
                  <a:lnTo>
                    <a:pt x="1367017" y="1229400"/>
                  </a:lnTo>
                  <a:lnTo>
                    <a:pt x="1394013" y="1193313"/>
                  </a:lnTo>
                  <a:lnTo>
                    <a:pt x="1418863" y="1155632"/>
                  </a:lnTo>
                  <a:lnTo>
                    <a:pt x="1441478" y="1116446"/>
                  </a:lnTo>
                  <a:lnTo>
                    <a:pt x="1461768" y="1075843"/>
                  </a:lnTo>
                  <a:lnTo>
                    <a:pt x="1479644" y="1033913"/>
                  </a:lnTo>
                  <a:lnTo>
                    <a:pt x="1495015" y="990744"/>
                  </a:lnTo>
                  <a:lnTo>
                    <a:pt x="1507793" y="946425"/>
                  </a:lnTo>
                  <a:lnTo>
                    <a:pt x="1517888" y="901046"/>
                  </a:lnTo>
                  <a:lnTo>
                    <a:pt x="1525209" y="854695"/>
                  </a:lnTo>
                  <a:lnTo>
                    <a:pt x="1529667" y="807461"/>
                  </a:lnTo>
                  <a:lnTo>
                    <a:pt x="1531173" y="759433"/>
                  </a:lnTo>
                  <a:lnTo>
                    <a:pt x="1529667" y="711403"/>
                  </a:lnTo>
                  <a:lnTo>
                    <a:pt x="1525209" y="664167"/>
                  </a:lnTo>
                  <a:lnTo>
                    <a:pt x="1517888" y="617814"/>
                  </a:lnTo>
                  <a:lnTo>
                    <a:pt x="1507793" y="572433"/>
                  </a:lnTo>
                  <a:lnTo>
                    <a:pt x="1495015" y="528114"/>
                  </a:lnTo>
                  <a:lnTo>
                    <a:pt x="1479644" y="484944"/>
                  </a:lnTo>
                  <a:lnTo>
                    <a:pt x="1461768" y="443013"/>
                  </a:lnTo>
                  <a:lnTo>
                    <a:pt x="1441478" y="402410"/>
                  </a:lnTo>
                  <a:lnTo>
                    <a:pt x="1418863" y="363223"/>
                  </a:lnTo>
                  <a:lnTo>
                    <a:pt x="1394013" y="325543"/>
                  </a:lnTo>
                  <a:lnTo>
                    <a:pt x="1367017" y="289457"/>
                  </a:lnTo>
                  <a:lnTo>
                    <a:pt x="1337966" y="255054"/>
                  </a:lnTo>
                  <a:lnTo>
                    <a:pt x="1306948" y="222424"/>
                  </a:lnTo>
                  <a:lnTo>
                    <a:pt x="1274054" y="191656"/>
                  </a:lnTo>
                  <a:lnTo>
                    <a:pt x="1239373" y="162837"/>
                  </a:lnTo>
                  <a:lnTo>
                    <a:pt x="1202995" y="136059"/>
                  </a:lnTo>
                  <a:lnTo>
                    <a:pt x="1165009" y="111408"/>
                  </a:lnTo>
                  <a:lnTo>
                    <a:pt x="1125505" y="88975"/>
                  </a:lnTo>
                  <a:lnTo>
                    <a:pt x="1084573" y="68847"/>
                  </a:lnTo>
                  <a:lnTo>
                    <a:pt x="1042303" y="51115"/>
                  </a:lnTo>
                  <a:lnTo>
                    <a:pt x="998783" y="35867"/>
                  </a:lnTo>
                  <a:lnTo>
                    <a:pt x="954105" y="23192"/>
                  </a:lnTo>
                  <a:lnTo>
                    <a:pt x="908357" y="13179"/>
                  </a:lnTo>
                  <a:lnTo>
                    <a:pt x="861629" y="5916"/>
                  </a:lnTo>
                  <a:lnTo>
                    <a:pt x="814010" y="1493"/>
                  </a:lnTo>
                  <a:lnTo>
                    <a:pt x="765591" y="0"/>
                  </a:lnTo>
                  <a:close/>
                </a:path>
              </a:pathLst>
            </a:custGeom>
            <a:solidFill>
              <a:srgbClr val="172143"/>
            </a:solidFill>
          </p:spPr>
          <p:txBody>
            <a:bodyPr wrap="square" lIns="0" tIns="0" rIns="0" bIns="0" rtlCol="0"/>
            <a:lstStyle/>
            <a:p>
              <a:endParaRPr/>
            </a:p>
          </p:txBody>
        </p:sp>
        <p:sp>
          <p:nvSpPr>
            <p:cNvPr id="13" name="object 13"/>
            <p:cNvSpPr/>
            <p:nvPr/>
          </p:nvSpPr>
          <p:spPr>
            <a:xfrm>
              <a:off x="3810533" y="4504054"/>
              <a:ext cx="1560195" cy="1547495"/>
            </a:xfrm>
            <a:custGeom>
              <a:avLst/>
              <a:gdLst/>
              <a:ahLst/>
              <a:cxnLst/>
              <a:rect l="l" t="t" r="r" b="b"/>
              <a:pathLst>
                <a:path w="1560195" h="1547495">
                  <a:moveTo>
                    <a:pt x="1310970" y="770636"/>
                  </a:moveTo>
                  <a:lnTo>
                    <a:pt x="1308760" y="721677"/>
                  </a:lnTo>
                  <a:lnTo>
                    <a:pt x="1302232" y="673963"/>
                  </a:lnTo>
                  <a:lnTo>
                    <a:pt x="1291602" y="627659"/>
                  </a:lnTo>
                  <a:lnTo>
                    <a:pt x="1277035" y="582968"/>
                  </a:lnTo>
                  <a:lnTo>
                    <a:pt x="1258747" y="540067"/>
                  </a:lnTo>
                  <a:lnTo>
                    <a:pt x="1236916" y="499173"/>
                  </a:lnTo>
                  <a:lnTo>
                    <a:pt x="1211745" y="460451"/>
                  </a:lnTo>
                  <a:lnTo>
                    <a:pt x="1183398" y="424103"/>
                  </a:lnTo>
                  <a:lnTo>
                    <a:pt x="1152105" y="390309"/>
                  </a:lnTo>
                  <a:lnTo>
                    <a:pt x="1118031" y="359270"/>
                  </a:lnTo>
                  <a:lnTo>
                    <a:pt x="1081379" y="331177"/>
                  </a:lnTo>
                  <a:lnTo>
                    <a:pt x="1042327" y="306197"/>
                  </a:lnTo>
                  <a:lnTo>
                    <a:pt x="1001077" y="284556"/>
                  </a:lnTo>
                  <a:lnTo>
                    <a:pt x="957834" y="266420"/>
                  </a:lnTo>
                  <a:lnTo>
                    <a:pt x="912761" y="251980"/>
                  </a:lnTo>
                  <a:lnTo>
                    <a:pt x="866063" y="241427"/>
                  </a:lnTo>
                  <a:lnTo>
                    <a:pt x="817943" y="234962"/>
                  </a:lnTo>
                  <a:lnTo>
                    <a:pt x="768578" y="232765"/>
                  </a:lnTo>
                  <a:lnTo>
                    <a:pt x="719213" y="234962"/>
                  </a:lnTo>
                  <a:lnTo>
                    <a:pt x="671080" y="241427"/>
                  </a:lnTo>
                  <a:lnTo>
                    <a:pt x="624382" y="251980"/>
                  </a:lnTo>
                  <a:lnTo>
                    <a:pt x="579323" y="266420"/>
                  </a:lnTo>
                  <a:lnTo>
                    <a:pt x="536067" y="284556"/>
                  </a:lnTo>
                  <a:lnTo>
                    <a:pt x="494817" y="306197"/>
                  </a:lnTo>
                  <a:lnTo>
                    <a:pt x="455777" y="331177"/>
                  </a:lnTo>
                  <a:lnTo>
                    <a:pt x="419125" y="359270"/>
                  </a:lnTo>
                  <a:lnTo>
                    <a:pt x="385051" y="390309"/>
                  </a:lnTo>
                  <a:lnTo>
                    <a:pt x="353745" y="424103"/>
                  </a:lnTo>
                  <a:lnTo>
                    <a:pt x="325412" y="460451"/>
                  </a:lnTo>
                  <a:lnTo>
                    <a:pt x="300240" y="499173"/>
                  </a:lnTo>
                  <a:lnTo>
                    <a:pt x="278409" y="540067"/>
                  </a:lnTo>
                  <a:lnTo>
                    <a:pt x="260121" y="582968"/>
                  </a:lnTo>
                  <a:lnTo>
                    <a:pt x="245554" y="627659"/>
                  </a:lnTo>
                  <a:lnTo>
                    <a:pt x="234924" y="673963"/>
                  </a:lnTo>
                  <a:lnTo>
                    <a:pt x="228396" y="721677"/>
                  </a:lnTo>
                  <a:lnTo>
                    <a:pt x="226187" y="770636"/>
                  </a:lnTo>
                  <a:lnTo>
                    <a:pt x="228396" y="819594"/>
                  </a:lnTo>
                  <a:lnTo>
                    <a:pt x="234924" y="867321"/>
                  </a:lnTo>
                  <a:lnTo>
                    <a:pt x="245554" y="913625"/>
                  </a:lnTo>
                  <a:lnTo>
                    <a:pt x="260121" y="958316"/>
                  </a:lnTo>
                  <a:lnTo>
                    <a:pt x="278409" y="1001217"/>
                  </a:lnTo>
                  <a:lnTo>
                    <a:pt x="300240" y="1042111"/>
                  </a:lnTo>
                  <a:lnTo>
                    <a:pt x="325412" y="1080833"/>
                  </a:lnTo>
                  <a:lnTo>
                    <a:pt x="353745" y="1117180"/>
                  </a:lnTo>
                  <a:lnTo>
                    <a:pt x="385051" y="1150975"/>
                  </a:lnTo>
                  <a:lnTo>
                    <a:pt x="419125" y="1182014"/>
                  </a:lnTo>
                  <a:lnTo>
                    <a:pt x="455777" y="1210106"/>
                  </a:lnTo>
                  <a:lnTo>
                    <a:pt x="494817" y="1235075"/>
                  </a:lnTo>
                  <a:lnTo>
                    <a:pt x="536067" y="1256728"/>
                  </a:lnTo>
                  <a:lnTo>
                    <a:pt x="579323" y="1274864"/>
                  </a:lnTo>
                  <a:lnTo>
                    <a:pt x="624382" y="1289291"/>
                  </a:lnTo>
                  <a:lnTo>
                    <a:pt x="671080" y="1299845"/>
                  </a:lnTo>
                  <a:lnTo>
                    <a:pt x="719213" y="1306309"/>
                  </a:lnTo>
                  <a:lnTo>
                    <a:pt x="768578" y="1308506"/>
                  </a:lnTo>
                  <a:lnTo>
                    <a:pt x="817943" y="1306309"/>
                  </a:lnTo>
                  <a:lnTo>
                    <a:pt x="866063" y="1299845"/>
                  </a:lnTo>
                  <a:lnTo>
                    <a:pt x="912761" y="1289291"/>
                  </a:lnTo>
                  <a:lnTo>
                    <a:pt x="957834" y="1274864"/>
                  </a:lnTo>
                  <a:lnTo>
                    <a:pt x="1001077" y="1256728"/>
                  </a:lnTo>
                  <a:lnTo>
                    <a:pt x="1042327" y="1235075"/>
                  </a:lnTo>
                  <a:lnTo>
                    <a:pt x="1081379" y="1210106"/>
                  </a:lnTo>
                  <a:lnTo>
                    <a:pt x="1118031" y="1182014"/>
                  </a:lnTo>
                  <a:lnTo>
                    <a:pt x="1152105" y="1150975"/>
                  </a:lnTo>
                  <a:lnTo>
                    <a:pt x="1183398" y="1117180"/>
                  </a:lnTo>
                  <a:lnTo>
                    <a:pt x="1211745" y="1080833"/>
                  </a:lnTo>
                  <a:lnTo>
                    <a:pt x="1236916" y="1042111"/>
                  </a:lnTo>
                  <a:lnTo>
                    <a:pt x="1258747" y="1001217"/>
                  </a:lnTo>
                  <a:lnTo>
                    <a:pt x="1277035" y="958316"/>
                  </a:lnTo>
                  <a:lnTo>
                    <a:pt x="1291602" y="913625"/>
                  </a:lnTo>
                  <a:lnTo>
                    <a:pt x="1302232" y="867321"/>
                  </a:lnTo>
                  <a:lnTo>
                    <a:pt x="1308760" y="819594"/>
                  </a:lnTo>
                  <a:lnTo>
                    <a:pt x="1310970" y="770636"/>
                  </a:lnTo>
                  <a:close/>
                </a:path>
                <a:path w="1560195" h="1547495">
                  <a:moveTo>
                    <a:pt x="1559610" y="773531"/>
                  </a:moveTo>
                  <a:lnTo>
                    <a:pt x="1558188" y="726490"/>
                  </a:lnTo>
                  <a:lnTo>
                    <a:pt x="1553959" y="680173"/>
                  </a:lnTo>
                  <a:lnTo>
                    <a:pt x="1547037" y="634733"/>
                  </a:lnTo>
                  <a:lnTo>
                    <a:pt x="1537487" y="590232"/>
                  </a:lnTo>
                  <a:lnTo>
                    <a:pt x="1531200" y="567588"/>
                  </a:lnTo>
                  <a:lnTo>
                    <a:pt x="1531200" y="773531"/>
                  </a:lnTo>
                  <a:lnTo>
                    <a:pt x="1529727" y="820597"/>
                  </a:lnTo>
                  <a:lnTo>
                    <a:pt x="1525333" y="866902"/>
                  </a:lnTo>
                  <a:lnTo>
                    <a:pt x="1518132" y="912406"/>
                  </a:lnTo>
                  <a:lnTo>
                    <a:pt x="1508213" y="956843"/>
                  </a:lnTo>
                  <a:lnTo>
                    <a:pt x="1495653" y="1000302"/>
                  </a:lnTo>
                  <a:lnTo>
                    <a:pt x="1480540" y="1042644"/>
                  </a:lnTo>
                  <a:lnTo>
                    <a:pt x="1462976" y="1083792"/>
                  </a:lnTo>
                  <a:lnTo>
                    <a:pt x="1443037" y="1123632"/>
                  </a:lnTo>
                  <a:lnTo>
                    <a:pt x="1420812" y="1162088"/>
                  </a:lnTo>
                  <a:lnTo>
                    <a:pt x="1396390" y="1199070"/>
                  </a:lnTo>
                  <a:lnTo>
                    <a:pt x="1369872" y="1234503"/>
                  </a:lnTo>
                  <a:lnTo>
                    <a:pt x="1341335" y="1268272"/>
                  </a:lnTo>
                  <a:lnTo>
                    <a:pt x="1310868" y="1300314"/>
                  </a:lnTo>
                  <a:lnTo>
                    <a:pt x="1278572" y="1330540"/>
                  </a:lnTo>
                  <a:lnTo>
                    <a:pt x="1244511" y="1358849"/>
                  </a:lnTo>
                  <a:lnTo>
                    <a:pt x="1208798" y="1385150"/>
                  </a:lnTo>
                  <a:lnTo>
                    <a:pt x="1171511" y="1409369"/>
                  </a:lnTo>
                  <a:lnTo>
                    <a:pt x="1132751" y="1431417"/>
                  </a:lnTo>
                  <a:lnTo>
                    <a:pt x="1092581" y="1451190"/>
                  </a:lnTo>
                  <a:lnTo>
                    <a:pt x="1051102" y="1468615"/>
                  </a:lnTo>
                  <a:lnTo>
                    <a:pt x="1008418" y="1483601"/>
                  </a:lnTo>
                  <a:lnTo>
                    <a:pt x="964603" y="1496072"/>
                  </a:lnTo>
                  <a:lnTo>
                    <a:pt x="919734" y="1505915"/>
                  </a:lnTo>
                  <a:lnTo>
                    <a:pt x="873823" y="1513065"/>
                  </a:lnTo>
                  <a:lnTo>
                    <a:pt x="827252" y="1517396"/>
                  </a:lnTo>
                  <a:lnTo>
                    <a:pt x="779805" y="1518869"/>
                  </a:lnTo>
                  <a:lnTo>
                    <a:pt x="732358" y="1517396"/>
                  </a:lnTo>
                  <a:lnTo>
                    <a:pt x="685787" y="1513065"/>
                  </a:lnTo>
                  <a:lnTo>
                    <a:pt x="639876" y="1505915"/>
                  </a:lnTo>
                  <a:lnTo>
                    <a:pt x="595020" y="1496072"/>
                  </a:lnTo>
                  <a:lnTo>
                    <a:pt x="551192" y="1483601"/>
                  </a:lnTo>
                  <a:lnTo>
                    <a:pt x="508508" y="1468615"/>
                  </a:lnTo>
                  <a:lnTo>
                    <a:pt x="467042" y="1451190"/>
                  </a:lnTo>
                  <a:lnTo>
                    <a:pt x="426872" y="1431417"/>
                  </a:lnTo>
                  <a:lnTo>
                    <a:pt x="388099" y="1409369"/>
                  </a:lnTo>
                  <a:lnTo>
                    <a:pt x="350824" y="1385150"/>
                  </a:lnTo>
                  <a:lnTo>
                    <a:pt x="315099" y="1358849"/>
                  </a:lnTo>
                  <a:lnTo>
                    <a:pt x="281051" y="1330540"/>
                  </a:lnTo>
                  <a:lnTo>
                    <a:pt x="248754" y="1300314"/>
                  </a:lnTo>
                  <a:lnTo>
                    <a:pt x="218287" y="1268272"/>
                  </a:lnTo>
                  <a:lnTo>
                    <a:pt x="189750" y="1234503"/>
                  </a:lnTo>
                  <a:lnTo>
                    <a:pt x="163233" y="1199070"/>
                  </a:lnTo>
                  <a:lnTo>
                    <a:pt x="138823" y="1162088"/>
                  </a:lnTo>
                  <a:lnTo>
                    <a:pt x="116598" y="1123632"/>
                  </a:lnTo>
                  <a:lnTo>
                    <a:pt x="96659" y="1083792"/>
                  </a:lnTo>
                  <a:lnTo>
                    <a:pt x="79082" y="1042644"/>
                  </a:lnTo>
                  <a:lnTo>
                    <a:pt x="64084" y="1000620"/>
                  </a:lnTo>
                  <a:lnTo>
                    <a:pt x="51460" y="956995"/>
                  </a:lnTo>
                  <a:lnTo>
                    <a:pt x="41503" y="912406"/>
                  </a:lnTo>
                  <a:lnTo>
                    <a:pt x="34290" y="866902"/>
                  </a:lnTo>
                  <a:lnTo>
                    <a:pt x="29908" y="820597"/>
                  </a:lnTo>
                  <a:lnTo>
                    <a:pt x="28435" y="773531"/>
                  </a:lnTo>
                  <a:lnTo>
                    <a:pt x="29908" y="726490"/>
                  </a:lnTo>
                  <a:lnTo>
                    <a:pt x="34290" y="680173"/>
                  </a:lnTo>
                  <a:lnTo>
                    <a:pt x="41490" y="634733"/>
                  </a:lnTo>
                  <a:lnTo>
                    <a:pt x="51422" y="590232"/>
                  </a:lnTo>
                  <a:lnTo>
                    <a:pt x="63982" y="546760"/>
                  </a:lnTo>
                  <a:lnTo>
                    <a:pt x="79082" y="504418"/>
                  </a:lnTo>
                  <a:lnTo>
                    <a:pt x="96659" y="463270"/>
                  </a:lnTo>
                  <a:lnTo>
                    <a:pt x="116598" y="423430"/>
                  </a:lnTo>
                  <a:lnTo>
                    <a:pt x="138811" y="384975"/>
                  </a:lnTo>
                  <a:lnTo>
                    <a:pt x="163233" y="347980"/>
                  </a:lnTo>
                  <a:lnTo>
                    <a:pt x="189750" y="312559"/>
                  </a:lnTo>
                  <a:lnTo>
                    <a:pt x="218287" y="278777"/>
                  </a:lnTo>
                  <a:lnTo>
                    <a:pt x="248754" y="246735"/>
                  </a:lnTo>
                  <a:lnTo>
                    <a:pt x="281051" y="216509"/>
                  </a:lnTo>
                  <a:lnTo>
                    <a:pt x="315099" y="188201"/>
                  </a:lnTo>
                  <a:lnTo>
                    <a:pt x="350812" y="161899"/>
                  </a:lnTo>
                  <a:lnTo>
                    <a:pt x="388099" y="137680"/>
                  </a:lnTo>
                  <a:lnTo>
                    <a:pt x="426872" y="115633"/>
                  </a:lnTo>
                  <a:lnTo>
                    <a:pt x="467042" y="95859"/>
                  </a:lnTo>
                  <a:lnTo>
                    <a:pt x="508508" y="78422"/>
                  </a:lnTo>
                  <a:lnTo>
                    <a:pt x="551192" y="63436"/>
                  </a:lnTo>
                  <a:lnTo>
                    <a:pt x="595020" y="50977"/>
                  </a:lnTo>
                  <a:lnTo>
                    <a:pt x="639876" y="41135"/>
                  </a:lnTo>
                  <a:lnTo>
                    <a:pt x="685647" y="33997"/>
                  </a:lnTo>
                  <a:lnTo>
                    <a:pt x="732358" y="29641"/>
                  </a:lnTo>
                  <a:lnTo>
                    <a:pt x="779805" y="28168"/>
                  </a:lnTo>
                  <a:lnTo>
                    <a:pt x="827252" y="29641"/>
                  </a:lnTo>
                  <a:lnTo>
                    <a:pt x="873963" y="33997"/>
                  </a:lnTo>
                  <a:lnTo>
                    <a:pt x="919734" y="41135"/>
                  </a:lnTo>
                  <a:lnTo>
                    <a:pt x="964603" y="50977"/>
                  </a:lnTo>
                  <a:lnTo>
                    <a:pt x="1008418" y="63436"/>
                  </a:lnTo>
                  <a:lnTo>
                    <a:pt x="1051102" y="78422"/>
                  </a:lnTo>
                  <a:lnTo>
                    <a:pt x="1092581" y="95859"/>
                  </a:lnTo>
                  <a:lnTo>
                    <a:pt x="1132738" y="115633"/>
                  </a:lnTo>
                  <a:lnTo>
                    <a:pt x="1171511" y="137680"/>
                  </a:lnTo>
                  <a:lnTo>
                    <a:pt x="1208798" y="161899"/>
                  </a:lnTo>
                  <a:lnTo>
                    <a:pt x="1244511" y="188201"/>
                  </a:lnTo>
                  <a:lnTo>
                    <a:pt x="1278572" y="216509"/>
                  </a:lnTo>
                  <a:lnTo>
                    <a:pt x="1310868" y="246735"/>
                  </a:lnTo>
                  <a:lnTo>
                    <a:pt x="1341335" y="278777"/>
                  </a:lnTo>
                  <a:lnTo>
                    <a:pt x="1369872" y="312559"/>
                  </a:lnTo>
                  <a:lnTo>
                    <a:pt x="1396390" y="347980"/>
                  </a:lnTo>
                  <a:lnTo>
                    <a:pt x="1420812" y="384975"/>
                  </a:lnTo>
                  <a:lnTo>
                    <a:pt x="1443037" y="423430"/>
                  </a:lnTo>
                  <a:lnTo>
                    <a:pt x="1462976" y="463270"/>
                  </a:lnTo>
                  <a:lnTo>
                    <a:pt x="1480540" y="504418"/>
                  </a:lnTo>
                  <a:lnTo>
                    <a:pt x="1495539" y="546455"/>
                  </a:lnTo>
                  <a:lnTo>
                    <a:pt x="1495653" y="546760"/>
                  </a:lnTo>
                  <a:lnTo>
                    <a:pt x="1508175" y="590067"/>
                  </a:lnTo>
                  <a:lnTo>
                    <a:pt x="1518145" y="634733"/>
                  </a:lnTo>
                  <a:lnTo>
                    <a:pt x="1525333" y="680173"/>
                  </a:lnTo>
                  <a:lnTo>
                    <a:pt x="1529727" y="726490"/>
                  </a:lnTo>
                  <a:lnTo>
                    <a:pt x="1531200" y="773531"/>
                  </a:lnTo>
                  <a:lnTo>
                    <a:pt x="1531200" y="567588"/>
                  </a:lnTo>
                  <a:lnTo>
                    <a:pt x="1510741" y="503897"/>
                  </a:lnTo>
                  <a:lnTo>
                    <a:pt x="1493774" y="462483"/>
                  </a:lnTo>
                  <a:lnTo>
                    <a:pt x="1474495" y="422300"/>
                  </a:lnTo>
                  <a:lnTo>
                    <a:pt x="1452994" y="383413"/>
                  </a:lnTo>
                  <a:lnTo>
                    <a:pt x="1429359" y="345922"/>
                  </a:lnTo>
                  <a:lnTo>
                    <a:pt x="1403654" y="309905"/>
                  </a:lnTo>
                  <a:lnTo>
                    <a:pt x="1375981" y="275424"/>
                  </a:lnTo>
                  <a:lnTo>
                    <a:pt x="1346415" y="242595"/>
                  </a:lnTo>
                  <a:lnTo>
                    <a:pt x="1315046" y="211467"/>
                  </a:lnTo>
                  <a:lnTo>
                    <a:pt x="1281938" y="182143"/>
                  </a:lnTo>
                  <a:lnTo>
                    <a:pt x="1247190" y="154698"/>
                  </a:lnTo>
                  <a:lnTo>
                    <a:pt x="1210881" y="129209"/>
                  </a:lnTo>
                  <a:lnTo>
                    <a:pt x="1173086" y="105752"/>
                  </a:lnTo>
                  <a:lnTo>
                    <a:pt x="1133894" y="84429"/>
                  </a:lnTo>
                  <a:lnTo>
                    <a:pt x="1093381" y="65303"/>
                  </a:lnTo>
                  <a:lnTo>
                    <a:pt x="1051636" y="48463"/>
                  </a:lnTo>
                  <a:lnTo>
                    <a:pt x="1008722" y="33997"/>
                  </a:lnTo>
                  <a:lnTo>
                    <a:pt x="964755" y="21971"/>
                  </a:lnTo>
                  <a:lnTo>
                    <a:pt x="919797" y="12484"/>
                  </a:lnTo>
                  <a:lnTo>
                    <a:pt x="873925" y="5600"/>
                  </a:lnTo>
                  <a:lnTo>
                    <a:pt x="827239" y="1409"/>
                  </a:lnTo>
                  <a:lnTo>
                    <a:pt x="779805" y="0"/>
                  </a:lnTo>
                  <a:lnTo>
                    <a:pt x="732370" y="1409"/>
                  </a:lnTo>
                  <a:lnTo>
                    <a:pt x="685685" y="5600"/>
                  </a:lnTo>
                  <a:lnTo>
                    <a:pt x="639813" y="12484"/>
                  </a:lnTo>
                  <a:lnTo>
                    <a:pt x="594855" y="21971"/>
                  </a:lnTo>
                  <a:lnTo>
                    <a:pt x="550887" y="33997"/>
                  </a:lnTo>
                  <a:lnTo>
                    <a:pt x="507987" y="48463"/>
                  </a:lnTo>
                  <a:lnTo>
                    <a:pt x="466229" y="65303"/>
                  </a:lnTo>
                  <a:lnTo>
                    <a:pt x="425716" y="84429"/>
                  </a:lnTo>
                  <a:lnTo>
                    <a:pt x="386524" y="105752"/>
                  </a:lnTo>
                  <a:lnTo>
                    <a:pt x="348729" y="129209"/>
                  </a:lnTo>
                  <a:lnTo>
                    <a:pt x="312420" y="154698"/>
                  </a:lnTo>
                  <a:lnTo>
                    <a:pt x="277672" y="182143"/>
                  </a:lnTo>
                  <a:lnTo>
                    <a:pt x="244563" y="211467"/>
                  </a:lnTo>
                  <a:lnTo>
                    <a:pt x="213194" y="242595"/>
                  </a:lnTo>
                  <a:lnTo>
                    <a:pt x="183629" y="275424"/>
                  </a:lnTo>
                  <a:lnTo>
                    <a:pt x="155956" y="309905"/>
                  </a:lnTo>
                  <a:lnTo>
                    <a:pt x="130251" y="345922"/>
                  </a:lnTo>
                  <a:lnTo>
                    <a:pt x="106616" y="383413"/>
                  </a:lnTo>
                  <a:lnTo>
                    <a:pt x="85115" y="422300"/>
                  </a:lnTo>
                  <a:lnTo>
                    <a:pt x="65836" y="462483"/>
                  </a:lnTo>
                  <a:lnTo>
                    <a:pt x="48869" y="503897"/>
                  </a:lnTo>
                  <a:lnTo>
                    <a:pt x="34277" y="546455"/>
                  </a:lnTo>
                  <a:lnTo>
                    <a:pt x="22161" y="590067"/>
                  </a:lnTo>
                  <a:lnTo>
                    <a:pt x="12573" y="634733"/>
                  </a:lnTo>
                  <a:lnTo>
                    <a:pt x="5651" y="680173"/>
                  </a:lnTo>
                  <a:lnTo>
                    <a:pt x="1422" y="726490"/>
                  </a:lnTo>
                  <a:lnTo>
                    <a:pt x="0" y="773531"/>
                  </a:lnTo>
                  <a:lnTo>
                    <a:pt x="1422" y="820597"/>
                  </a:lnTo>
                  <a:lnTo>
                    <a:pt x="5651" y="866902"/>
                  </a:lnTo>
                  <a:lnTo>
                    <a:pt x="12585" y="912406"/>
                  </a:lnTo>
                  <a:lnTo>
                    <a:pt x="22123" y="956843"/>
                  </a:lnTo>
                  <a:lnTo>
                    <a:pt x="34188" y="1000302"/>
                  </a:lnTo>
                  <a:lnTo>
                    <a:pt x="48869" y="1043165"/>
                  </a:lnTo>
                  <a:lnTo>
                    <a:pt x="65836" y="1084580"/>
                  </a:lnTo>
                  <a:lnTo>
                    <a:pt x="85115" y="1124762"/>
                  </a:lnTo>
                  <a:lnTo>
                    <a:pt x="106616" y="1163650"/>
                  </a:lnTo>
                  <a:lnTo>
                    <a:pt x="130263" y="1201140"/>
                  </a:lnTo>
                  <a:lnTo>
                    <a:pt x="155956" y="1237157"/>
                  </a:lnTo>
                  <a:lnTo>
                    <a:pt x="183629" y="1271625"/>
                  </a:lnTo>
                  <a:lnTo>
                    <a:pt x="213194" y="1304467"/>
                  </a:lnTo>
                  <a:lnTo>
                    <a:pt x="244563" y="1335582"/>
                  </a:lnTo>
                  <a:lnTo>
                    <a:pt x="277672" y="1364919"/>
                  </a:lnTo>
                  <a:lnTo>
                    <a:pt x="312420" y="1392364"/>
                  </a:lnTo>
                  <a:lnTo>
                    <a:pt x="348729" y="1417853"/>
                  </a:lnTo>
                  <a:lnTo>
                    <a:pt x="386524" y="1441297"/>
                  </a:lnTo>
                  <a:lnTo>
                    <a:pt x="425716" y="1462633"/>
                  </a:lnTo>
                  <a:lnTo>
                    <a:pt x="466229" y="1481747"/>
                  </a:lnTo>
                  <a:lnTo>
                    <a:pt x="507987" y="1498587"/>
                  </a:lnTo>
                  <a:lnTo>
                    <a:pt x="550887" y="1513065"/>
                  </a:lnTo>
                  <a:lnTo>
                    <a:pt x="594855" y="1525079"/>
                  </a:lnTo>
                  <a:lnTo>
                    <a:pt x="639813" y="1534579"/>
                  </a:lnTo>
                  <a:lnTo>
                    <a:pt x="685685" y="1541462"/>
                  </a:lnTo>
                  <a:lnTo>
                    <a:pt x="732370" y="1545653"/>
                  </a:lnTo>
                  <a:lnTo>
                    <a:pt x="779805" y="1547063"/>
                  </a:lnTo>
                  <a:lnTo>
                    <a:pt x="827239" y="1545653"/>
                  </a:lnTo>
                  <a:lnTo>
                    <a:pt x="873925" y="1541462"/>
                  </a:lnTo>
                  <a:lnTo>
                    <a:pt x="919797" y="1534579"/>
                  </a:lnTo>
                  <a:lnTo>
                    <a:pt x="964755" y="1525079"/>
                  </a:lnTo>
                  <a:lnTo>
                    <a:pt x="1008722" y="1513065"/>
                  </a:lnTo>
                  <a:lnTo>
                    <a:pt x="1051623" y="1498587"/>
                  </a:lnTo>
                  <a:lnTo>
                    <a:pt x="1093381" y="1481747"/>
                  </a:lnTo>
                  <a:lnTo>
                    <a:pt x="1133894" y="1462633"/>
                  </a:lnTo>
                  <a:lnTo>
                    <a:pt x="1173086" y="1441297"/>
                  </a:lnTo>
                  <a:lnTo>
                    <a:pt x="1210881" y="1417853"/>
                  </a:lnTo>
                  <a:lnTo>
                    <a:pt x="1247190" y="1392364"/>
                  </a:lnTo>
                  <a:lnTo>
                    <a:pt x="1281938" y="1364919"/>
                  </a:lnTo>
                  <a:lnTo>
                    <a:pt x="1315046" y="1335582"/>
                  </a:lnTo>
                  <a:lnTo>
                    <a:pt x="1346415" y="1304467"/>
                  </a:lnTo>
                  <a:lnTo>
                    <a:pt x="1375981" y="1271625"/>
                  </a:lnTo>
                  <a:lnTo>
                    <a:pt x="1403654" y="1237157"/>
                  </a:lnTo>
                  <a:lnTo>
                    <a:pt x="1429346" y="1201140"/>
                  </a:lnTo>
                  <a:lnTo>
                    <a:pt x="1452994" y="1163650"/>
                  </a:lnTo>
                  <a:lnTo>
                    <a:pt x="1474495" y="1124762"/>
                  </a:lnTo>
                  <a:lnTo>
                    <a:pt x="1493774" y="1084580"/>
                  </a:lnTo>
                  <a:lnTo>
                    <a:pt x="1510741" y="1043165"/>
                  </a:lnTo>
                  <a:lnTo>
                    <a:pt x="1525333" y="1000620"/>
                  </a:lnTo>
                  <a:lnTo>
                    <a:pt x="1537449" y="956995"/>
                  </a:lnTo>
                  <a:lnTo>
                    <a:pt x="1547025" y="912406"/>
                  </a:lnTo>
                  <a:lnTo>
                    <a:pt x="1553959" y="866902"/>
                  </a:lnTo>
                  <a:lnTo>
                    <a:pt x="1558188" y="820597"/>
                  </a:lnTo>
                  <a:lnTo>
                    <a:pt x="1559610" y="773531"/>
                  </a:lnTo>
                  <a:close/>
                </a:path>
              </a:pathLst>
            </a:custGeom>
            <a:solidFill>
              <a:srgbClr val="4B7EC7"/>
            </a:solidFill>
          </p:spPr>
          <p:txBody>
            <a:bodyPr wrap="square" lIns="0" tIns="0" rIns="0" bIns="0" rtlCol="0"/>
            <a:lstStyle/>
            <a:p>
              <a:endParaRPr/>
            </a:p>
          </p:txBody>
        </p:sp>
        <p:sp>
          <p:nvSpPr>
            <p:cNvPr id="14" name="object 14"/>
            <p:cNvSpPr/>
            <p:nvPr/>
          </p:nvSpPr>
          <p:spPr>
            <a:xfrm>
              <a:off x="4301687" y="5006781"/>
              <a:ext cx="565785" cy="561340"/>
            </a:xfrm>
            <a:custGeom>
              <a:avLst/>
              <a:gdLst/>
              <a:ahLst/>
              <a:cxnLst/>
              <a:rect l="l" t="t" r="r" b="b"/>
              <a:pathLst>
                <a:path w="565785" h="561339">
                  <a:moveTo>
                    <a:pt x="493140" y="0"/>
                  </a:moveTo>
                  <a:lnTo>
                    <a:pt x="72640" y="0"/>
                  </a:lnTo>
                  <a:lnTo>
                    <a:pt x="44440" y="5681"/>
                  </a:lnTo>
                  <a:lnTo>
                    <a:pt x="21342" y="21152"/>
                  </a:lnTo>
                  <a:lnTo>
                    <a:pt x="5732" y="44055"/>
                  </a:lnTo>
                  <a:lnTo>
                    <a:pt x="0" y="72031"/>
                  </a:lnTo>
                  <a:lnTo>
                    <a:pt x="0" y="489025"/>
                  </a:lnTo>
                  <a:lnTo>
                    <a:pt x="5733" y="516966"/>
                  </a:lnTo>
                  <a:lnTo>
                    <a:pt x="21343" y="539851"/>
                  </a:lnTo>
                  <a:lnTo>
                    <a:pt x="44441" y="555314"/>
                  </a:lnTo>
                  <a:lnTo>
                    <a:pt x="72640" y="560994"/>
                  </a:lnTo>
                  <a:lnTo>
                    <a:pt x="493140" y="560994"/>
                  </a:lnTo>
                  <a:lnTo>
                    <a:pt x="521334" y="555314"/>
                  </a:lnTo>
                  <a:lnTo>
                    <a:pt x="544421" y="539851"/>
                  </a:lnTo>
                  <a:lnTo>
                    <a:pt x="560019" y="516966"/>
                  </a:lnTo>
                  <a:lnTo>
                    <a:pt x="564220" y="496474"/>
                  </a:lnTo>
                  <a:lnTo>
                    <a:pt x="85370" y="496474"/>
                  </a:lnTo>
                  <a:lnTo>
                    <a:pt x="76641" y="494726"/>
                  </a:lnTo>
                  <a:lnTo>
                    <a:pt x="69495" y="489960"/>
                  </a:lnTo>
                  <a:lnTo>
                    <a:pt x="64669" y="482895"/>
                  </a:lnTo>
                  <a:lnTo>
                    <a:pt x="62897" y="474248"/>
                  </a:lnTo>
                  <a:lnTo>
                    <a:pt x="62897" y="237243"/>
                  </a:lnTo>
                  <a:lnTo>
                    <a:pt x="178637" y="237243"/>
                  </a:lnTo>
                  <a:lnTo>
                    <a:pt x="178733" y="236788"/>
                  </a:lnTo>
                  <a:lnTo>
                    <a:pt x="203085" y="202084"/>
                  </a:lnTo>
                  <a:lnTo>
                    <a:pt x="239196" y="178693"/>
                  </a:lnTo>
                  <a:lnTo>
                    <a:pt x="283403" y="170118"/>
                  </a:lnTo>
                  <a:lnTo>
                    <a:pt x="400481" y="170118"/>
                  </a:lnTo>
                  <a:lnTo>
                    <a:pt x="394142" y="165877"/>
                  </a:lnTo>
                  <a:lnTo>
                    <a:pt x="388668" y="157842"/>
                  </a:lnTo>
                  <a:lnTo>
                    <a:pt x="386658" y="148011"/>
                  </a:lnTo>
                  <a:lnTo>
                    <a:pt x="386658" y="87616"/>
                  </a:lnTo>
                  <a:lnTo>
                    <a:pt x="388668" y="77794"/>
                  </a:lnTo>
                  <a:lnTo>
                    <a:pt x="394142" y="69747"/>
                  </a:lnTo>
                  <a:lnTo>
                    <a:pt x="402247" y="64307"/>
                  </a:lnTo>
                  <a:lnTo>
                    <a:pt x="412147" y="62309"/>
                  </a:lnTo>
                  <a:lnTo>
                    <a:pt x="563757" y="62309"/>
                  </a:lnTo>
                  <a:lnTo>
                    <a:pt x="560019" y="44055"/>
                  </a:lnTo>
                  <a:lnTo>
                    <a:pt x="544421" y="21152"/>
                  </a:lnTo>
                  <a:lnTo>
                    <a:pt x="521334" y="5681"/>
                  </a:lnTo>
                  <a:lnTo>
                    <a:pt x="493140" y="0"/>
                  </a:lnTo>
                  <a:close/>
                </a:path>
                <a:path w="565785" h="561339">
                  <a:moveTo>
                    <a:pt x="565747" y="237243"/>
                  </a:moveTo>
                  <a:lnTo>
                    <a:pt x="501797" y="237243"/>
                  </a:lnTo>
                  <a:lnTo>
                    <a:pt x="501798" y="474248"/>
                  </a:lnTo>
                  <a:lnTo>
                    <a:pt x="500025" y="482895"/>
                  </a:lnTo>
                  <a:lnTo>
                    <a:pt x="495199" y="489960"/>
                  </a:lnTo>
                  <a:lnTo>
                    <a:pt x="488054" y="494726"/>
                  </a:lnTo>
                  <a:lnTo>
                    <a:pt x="479325" y="496474"/>
                  </a:lnTo>
                  <a:lnTo>
                    <a:pt x="564220" y="496474"/>
                  </a:lnTo>
                  <a:lnTo>
                    <a:pt x="565747" y="489025"/>
                  </a:lnTo>
                  <a:lnTo>
                    <a:pt x="565747" y="237243"/>
                  </a:lnTo>
                  <a:close/>
                </a:path>
                <a:path w="565785" h="561339">
                  <a:moveTo>
                    <a:pt x="178637" y="237243"/>
                  </a:moveTo>
                  <a:lnTo>
                    <a:pt x="114841" y="237243"/>
                  </a:lnTo>
                  <a:lnTo>
                    <a:pt x="111715" y="248862"/>
                  </a:lnTo>
                  <a:lnTo>
                    <a:pt x="109426" y="260774"/>
                  </a:lnTo>
                  <a:lnTo>
                    <a:pt x="108020" y="272962"/>
                  </a:lnTo>
                  <a:lnTo>
                    <a:pt x="107541" y="285404"/>
                  </a:lnTo>
                  <a:lnTo>
                    <a:pt x="113825" y="330315"/>
                  </a:lnTo>
                  <a:lnTo>
                    <a:pt x="131557" y="370673"/>
                  </a:lnTo>
                  <a:lnTo>
                    <a:pt x="159059" y="404867"/>
                  </a:lnTo>
                  <a:lnTo>
                    <a:pt x="194653" y="431287"/>
                  </a:lnTo>
                  <a:lnTo>
                    <a:pt x="236660" y="448320"/>
                  </a:lnTo>
                  <a:lnTo>
                    <a:pt x="283403" y="454356"/>
                  </a:lnTo>
                  <a:lnTo>
                    <a:pt x="330158" y="448320"/>
                  </a:lnTo>
                  <a:lnTo>
                    <a:pt x="372174" y="431287"/>
                  </a:lnTo>
                  <a:lnTo>
                    <a:pt x="407773" y="404867"/>
                  </a:lnTo>
                  <a:lnTo>
                    <a:pt x="420950" y="388486"/>
                  </a:lnTo>
                  <a:lnTo>
                    <a:pt x="283403" y="388486"/>
                  </a:lnTo>
                  <a:lnTo>
                    <a:pt x="239196" y="379902"/>
                  </a:lnTo>
                  <a:lnTo>
                    <a:pt x="203085" y="356497"/>
                  </a:lnTo>
                  <a:lnTo>
                    <a:pt x="178733" y="321791"/>
                  </a:lnTo>
                  <a:lnTo>
                    <a:pt x="169801" y="279302"/>
                  </a:lnTo>
                  <a:lnTo>
                    <a:pt x="178637" y="237243"/>
                  </a:lnTo>
                  <a:close/>
                </a:path>
                <a:path w="565785" h="561339">
                  <a:moveTo>
                    <a:pt x="400481" y="170118"/>
                  </a:moveTo>
                  <a:lnTo>
                    <a:pt x="283403" y="170118"/>
                  </a:lnTo>
                  <a:lnTo>
                    <a:pt x="327628" y="178693"/>
                  </a:lnTo>
                  <a:lnTo>
                    <a:pt x="363747" y="202084"/>
                  </a:lnTo>
                  <a:lnTo>
                    <a:pt x="388103" y="236788"/>
                  </a:lnTo>
                  <a:lnTo>
                    <a:pt x="397034" y="279302"/>
                  </a:lnTo>
                  <a:lnTo>
                    <a:pt x="388103" y="321791"/>
                  </a:lnTo>
                  <a:lnTo>
                    <a:pt x="363747" y="356497"/>
                  </a:lnTo>
                  <a:lnTo>
                    <a:pt x="327628" y="379902"/>
                  </a:lnTo>
                  <a:lnTo>
                    <a:pt x="283403" y="388486"/>
                  </a:lnTo>
                  <a:lnTo>
                    <a:pt x="420950" y="388486"/>
                  </a:lnTo>
                  <a:lnTo>
                    <a:pt x="435278" y="370673"/>
                  </a:lnTo>
                  <a:lnTo>
                    <a:pt x="453011" y="330315"/>
                  </a:lnTo>
                  <a:lnTo>
                    <a:pt x="459295" y="285404"/>
                  </a:lnTo>
                  <a:lnTo>
                    <a:pt x="458820" y="272962"/>
                  </a:lnTo>
                  <a:lnTo>
                    <a:pt x="457421" y="260774"/>
                  </a:lnTo>
                  <a:lnTo>
                    <a:pt x="455134" y="248862"/>
                  </a:lnTo>
                  <a:lnTo>
                    <a:pt x="451995" y="237243"/>
                  </a:lnTo>
                  <a:lnTo>
                    <a:pt x="565747" y="237243"/>
                  </a:lnTo>
                  <a:lnTo>
                    <a:pt x="565747" y="173288"/>
                  </a:lnTo>
                  <a:lnTo>
                    <a:pt x="412147" y="173288"/>
                  </a:lnTo>
                  <a:lnTo>
                    <a:pt x="402247" y="171299"/>
                  </a:lnTo>
                  <a:lnTo>
                    <a:pt x="400481" y="170118"/>
                  </a:lnTo>
                  <a:close/>
                </a:path>
                <a:path w="565785" h="561339">
                  <a:moveTo>
                    <a:pt x="563757" y="62309"/>
                  </a:moveTo>
                  <a:lnTo>
                    <a:pt x="476067" y="62309"/>
                  </a:lnTo>
                  <a:lnTo>
                    <a:pt x="485954" y="64307"/>
                  </a:lnTo>
                  <a:lnTo>
                    <a:pt x="494060" y="69747"/>
                  </a:lnTo>
                  <a:lnTo>
                    <a:pt x="499542" y="77794"/>
                  </a:lnTo>
                  <a:lnTo>
                    <a:pt x="501556" y="87616"/>
                  </a:lnTo>
                  <a:lnTo>
                    <a:pt x="501556" y="148011"/>
                  </a:lnTo>
                  <a:lnTo>
                    <a:pt x="499542" y="157842"/>
                  </a:lnTo>
                  <a:lnTo>
                    <a:pt x="494060" y="165877"/>
                  </a:lnTo>
                  <a:lnTo>
                    <a:pt x="485954" y="171299"/>
                  </a:lnTo>
                  <a:lnTo>
                    <a:pt x="476067" y="173288"/>
                  </a:lnTo>
                  <a:lnTo>
                    <a:pt x="565747" y="173288"/>
                  </a:lnTo>
                  <a:lnTo>
                    <a:pt x="565747" y="72031"/>
                  </a:lnTo>
                  <a:lnTo>
                    <a:pt x="563757" y="62309"/>
                  </a:lnTo>
                  <a:close/>
                </a:path>
              </a:pathLst>
            </a:custGeom>
            <a:solidFill>
              <a:srgbClr val="FFFFFF"/>
            </a:solidFill>
          </p:spPr>
          <p:txBody>
            <a:bodyPr wrap="square" lIns="0" tIns="0" rIns="0" bIns="0" rtlCol="0"/>
            <a:lstStyle/>
            <a:p>
              <a:endParaRPr/>
            </a:p>
          </p:txBody>
        </p:sp>
        <p:pic>
          <p:nvPicPr>
            <p:cNvPr id="15" name="object 15"/>
            <p:cNvPicPr/>
            <p:nvPr/>
          </p:nvPicPr>
          <p:blipFill>
            <a:blip r:embed="rId4" cstate="print"/>
            <a:stretch>
              <a:fillRect/>
            </a:stretch>
          </p:blipFill>
          <p:spPr>
            <a:xfrm>
              <a:off x="7010938" y="4504042"/>
              <a:ext cx="1559611" cy="1547068"/>
            </a:xfrm>
            <a:prstGeom prst="rect">
              <a:avLst/>
            </a:prstGeom>
          </p:spPr>
        </p:pic>
      </p:grpSp>
      <p:sp>
        <p:nvSpPr>
          <p:cNvPr id="16" name="object 16"/>
          <p:cNvSpPr txBox="1">
            <a:spLocks noGrp="1"/>
          </p:cNvSpPr>
          <p:nvPr>
            <p:ph type="title"/>
          </p:nvPr>
        </p:nvSpPr>
        <p:spPr>
          <a:prstGeom prst="rect">
            <a:avLst/>
          </a:prstGeom>
        </p:spPr>
        <p:txBody>
          <a:bodyPr vert="horz" wrap="square" lIns="0" tIns="178815" rIns="0" bIns="0" rtlCol="0">
            <a:spAutoFit/>
          </a:bodyPr>
          <a:lstStyle/>
          <a:p>
            <a:pPr marL="4100829">
              <a:lnSpc>
                <a:spcPct val="100000"/>
              </a:lnSpc>
              <a:spcBef>
                <a:spcPts val="130"/>
              </a:spcBef>
            </a:pPr>
            <a:r>
              <a:t>Connect</a:t>
            </a:r>
            <a:r>
              <a:rPr spc="440"/>
              <a:t> </a:t>
            </a:r>
            <a:r>
              <a:t>with</a:t>
            </a:r>
            <a:r>
              <a:rPr spc="540"/>
              <a:t> </a:t>
            </a:r>
            <a:r>
              <a:rPr spc="-25"/>
              <a:t>Us</a:t>
            </a:r>
          </a:p>
        </p:txBody>
      </p:sp>
      <p:sp>
        <p:nvSpPr>
          <p:cNvPr id="21" name="object 21"/>
          <p:cNvSpPr txBox="1"/>
          <p:nvPr/>
        </p:nvSpPr>
        <p:spPr>
          <a:xfrm>
            <a:off x="2664380" y="1578975"/>
            <a:ext cx="8003620" cy="1532471"/>
          </a:xfrm>
          <a:prstGeom prst="rect">
            <a:avLst/>
          </a:prstGeom>
        </p:spPr>
        <p:txBody>
          <a:bodyPr vert="horz" wrap="square" lIns="0" tIns="85090" rIns="0" bIns="0" rtlCol="0">
            <a:spAutoFit/>
          </a:bodyPr>
          <a:lstStyle/>
          <a:p>
            <a:pPr marL="333375" indent="-320675">
              <a:lnSpc>
                <a:spcPct val="100000"/>
              </a:lnSpc>
              <a:spcBef>
                <a:spcPts val="670"/>
              </a:spcBef>
              <a:buFont typeface="Wingdings"/>
              <a:buChar char=""/>
              <a:tabLst>
                <a:tab pos="333375" algn="l"/>
              </a:tabLst>
            </a:pPr>
            <a:r>
              <a:rPr sz="2800" b="1" i="1" spc="-120" dirty="0">
                <a:solidFill>
                  <a:srgbClr val="FFFFFF"/>
                </a:solidFill>
                <a:latin typeface="Arial" panose="020B0604020202020204" pitchFamily="34" charset="0"/>
                <a:ea typeface="Roboto" panose="02000000000000000000" pitchFamily="2" charset="0"/>
                <a:cs typeface="Arial" panose="020B0604020202020204" pitchFamily="34" charset="0"/>
              </a:rPr>
              <a:t>Provide</a:t>
            </a:r>
            <a:r>
              <a:rPr sz="2800" b="1" i="1" spc="-110" dirty="0">
                <a:solidFill>
                  <a:srgbClr val="FFFFFF"/>
                </a:solidFill>
                <a:latin typeface="Arial" panose="020B0604020202020204" pitchFamily="34" charset="0"/>
                <a:ea typeface="Roboto" panose="02000000000000000000" pitchFamily="2" charset="0"/>
                <a:cs typeface="Arial" panose="020B0604020202020204" pitchFamily="34" charset="0"/>
              </a:rPr>
              <a:t> </a:t>
            </a:r>
            <a:r>
              <a:rPr sz="2800" b="1" i="1" spc="-75" dirty="0">
                <a:solidFill>
                  <a:srgbClr val="FFFFFF"/>
                </a:solidFill>
                <a:latin typeface="Arial" panose="020B0604020202020204" pitchFamily="34" charset="0"/>
                <a:ea typeface="Roboto" panose="02000000000000000000" pitchFamily="2" charset="0"/>
                <a:cs typeface="Arial" panose="020B0604020202020204" pitchFamily="34" charset="0"/>
              </a:rPr>
              <a:t>support</a:t>
            </a:r>
            <a:r>
              <a:rPr sz="2800" b="1" i="1" spc="-95" dirty="0">
                <a:solidFill>
                  <a:srgbClr val="FFFFFF"/>
                </a:solidFill>
                <a:latin typeface="Arial" panose="020B0604020202020204" pitchFamily="34" charset="0"/>
                <a:ea typeface="Roboto" panose="02000000000000000000" pitchFamily="2" charset="0"/>
                <a:cs typeface="Arial" panose="020B0604020202020204" pitchFamily="34" charset="0"/>
              </a:rPr>
              <a:t> </a:t>
            </a:r>
            <a:r>
              <a:rPr sz="2800" b="1" i="1" spc="-70" dirty="0">
                <a:solidFill>
                  <a:srgbClr val="FFFFFF"/>
                </a:solidFill>
                <a:latin typeface="Arial" panose="020B0604020202020204" pitchFamily="34" charset="0"/>
                <a:ea typeface="Roboto" panose="02000000000000000000" pitchFamily="2" charset="0"/>
                <a:cs typeface="Arial" panose="020B0604020202020204" pitchFamily="34" charset="0"/>
              </a:rPr>
              <a:t>-</a:t>
            </a:r>
            <a:r>
              <a:rPr sz="2800" b="1" i="1" spc="-95" dirty="0">
                <a:solidFill>
                  <a:srgbClr val="FFFFFF"/>
                </a:solidFill>
                <a:latin typeface="Arial" panose="020B0604020202020204" pitchFamily="34" charset="0"/>
                <a:ea typeface="Roboto" panose="02000000000000000000" pitchFamily="2" charset="0"/>
                <a:cs typeface="Arial" panose="020B0604020202020204" pitchFamily="34" charset="0"/>
              </a:rPr>
              <a:t> </a:t>
            </a:r>
            <a:r>
              <a:rPr lang="en-US" sz="2800" b="1" i="1" spc="-80" dirty="0">
                <a:solidFill>
                  <a:srgbClr val="FFFFFF"/>
                </a:solidFill>
                <a:latin typeface="Arial" panose="020B0604020202020204" pitchFamily="34" charset="0"/>
                <a:ea typeface="Roboto" panose="02000000000000000000" pitchFamily="2" charset="0"/>
                <a:cs typeface="Arial" panose="020B0604020202020204" pitchFamily="34" charset="0"/>
              </a:rPr>
              <a:t>T</a:t>
            </a:r>
            <a:r>
              <a:rPr sz="2800" b="1" i="1" spc="-80" dirty="0">
                <a:solidFill>
                  <a:srgbClr val="FFFFFF"/>
                </a:solidFill>
                <a:latin typeface="Arial" panose="020B0604020202020204" pitchFamily="34" charset="0"/>
                <a:ea typeface="Roboto" panose="02000000000000000000" pitchFamily="2" charset="0"/>
                <a:cs typeface="Arial" panose="020B0604020202020204" pitchFamily="34" charset="0"/>
              </a:rPr>
              <a:t>ools</a:t>
            </a:r>
            <a:r>
              <a:rPr sz="2800" b="1" i="1" spc="-70" dirty="0">
                <a:solidFill>
                  <a:srgbClr val="FFFFFF"/>
                </a:solidFill>
                <a:latin typeface="Arial" panose="020B0604020202020204" pitchFamily="34" charset="0"/>
                <a:ea typeface="Roboto" panose="02000000000000000000" pitchFamily="2" charset="0"/>
                <a:cs typeface="Arial" panose="020B0604020202020204" pitchFamily="34" charset="0"/>
              </a:rPr>
              <a:t> -</a:t>
            </a:r>
            <a:r>
              <a:rPr sz="2800" b="1" i="1" spc="-95" dirty="0">
                <a:solidFill>
                  <a:srgbClr val="FFFFFF"/>
                </a:solidFill>
                <a:latin typeface="Arial" panose="020B0604020202020204" pitchFamily="34" charset="0"/>
                <a:ea typeface="Roboto" panose="02000000000000000000" pitchFamily="2" charset="0"/>
                <a:cs typeface="Arial" panose="020B0604020202020204" pitchFamily="34" charset="0"/>
              </a:rPr>
              <a:t> </a:t>
            </a:r>
            <a:r>
              <a:rPr lang="en-US" sz="2800" b="1" i="1" spc="-125" dirty="0">
                <a:solidFill>
                  <a:srgbClr val="FFFFFF"/>
                </a:solidFill>
                <a:latin typeface="Arial" panose="020B0604020202020204" pitchFamily="34" charset="0"/>
                <a:ea typeface="Roboto" panose="02000000000000000000" pitchFamily="2" charset="0"/>
                <a:cs typeface="Arial" panose="020B0604020202020204" pitchFamily="34" charset="0"/>
              </a:rPr>
              <a:t>P</a:t>
            </a:r>
            <a:r>
              <a:rPr sz="2800" b="1" i="1" spc="-125" dirty="0">
                <a:solidFill>
                  <a:srgbClr val="FFFFFF"/>
                </a:solidFill>
                <a:latin typeface="Arial" panose="020B0604020202020204" pitchFamily="34" charset="0"/>
                <a:ea typeface="Roboto" panose="02000000000000000000" pitchFamily="2" charset="0"/>
                <a:cs typeface="Arial" panose="020B0604020202020204" pitchFamily="34" charset="0"/>
              </a:rPr>
              <a:t>rograms</a:t>
            </a:r>
            <a:r>
              <a:rPr sz="2800" b="1" i="1" spc="-135" dirty="0">
                <a:solidFill>
                  <a:srgbClr val="FFFFFF"/>
                </a:solidFill>
                <a:latin typeface="Arial" panose="020B0604020202020204" pitchFamily="34" charset="0"/>
                <a:ea typeface="Roboto" panose="02000000000000000000" pitchFamily="2" charset="0"/>
                <a:cs typeface="Arial" panose="020B0604020202020204" pitchFamily="34" charset="0"/>
              </a:rPr>
              <a:t> </a:t>
            </a:r>
            <a:r>
              <a:rPr sz="2800" b="1" i="1" spc="-155" dirty="0">
                <a:solidFill>
                  <a:srgbClr val="FFFFFF"/>
                </a:solidFill>
                <a:latin typeface="Arial" panose="020B0604020202020204" pitchFamily="34" charset="0"/>
                <a:ea typeface="Roboto" panose="02000000000000000000" pitchFamily="2" charset="0"/>
                <a:cs typeface="Arial" panose="020B0604020202020204" pitchFamily="34" charset="0"/>
              </a:rPr>
              <a:t>–</a:t>
            </a:r>
            <a:r>
              <a:rPr sz="2800" b="1" i="1" spc="-95" dirty="0">
                <a:solidFill>
                  <a:srgbClr val="FFFFFF"/>
                </a:solidFill>
                <a:latin typeface="Arial" panose="020B0604020202020204" pitchFamily="34" charset="0"/>
                <a:ea typeface="Roboto" panose="02000000000000000000" pitchFamily="2" charset="0"/>
                <a:cs typeface="Arial" panose="020B0604020202020204" pitchFamily="34" charset="0"/>
              </a:rPr>
              <a:t> </a:t>
            </a:r>
            <a:r>
              <a:rPr lang="en-US" sz="2800" b="1" i="1" spc="-114" dirty="0">
                <a:solidFill>
                  <a:srgbClr val="FFFFFF"/>
                </a:solidFill>
                <a:latin typeface="Arial" panose="020B0604020202020204" pitchFamily="34" charset="0"/>
                <a:ea typeface="Roboto" panose="02000000000000000000" pitchFamily="2" charset="0"/>
                <a:cs typeface="Arial" panose="020B0604020202020204" pitchFamily="34" charset="0"/>
              </a:rPr>
              <a:t>A</a:t>
            </a:r>
            <a:r>
              <a:rPr sz="2800" b="1" i="1" spc="-114" dirty="0">
                <a:solidFill>
                  <a:srgbClr val="FFFFFF"/>
                </a:solidFill>
                <a:latin typeface="Arial" panose="020B0604020202020204" pitchFamily="34" charset="0"/>
                <a:ea typeface="Roboto" panose="02000000000000000000" pitchFamily="2" charset="0"/>
                <a:cs typeface="Arial" panose="020B0604020202020204" pitchFamily="34" charset="0"/>
              </a:rPr>
              <a:t>dvocacy</a:t>
            </a:r>
            <a:endParaRPr sz="2800" b="1" i="1" dirty="0">
              <a:latin typeface="Arial" panose="020B0604020202020204" pitchFamily="34" charset="0"/>
              <a:ea typeface="Roboto" panose="02000000000000000000" pitchFamily="2" charset="0"/>
              <a:cs typeface="Arial" panose="020B0604020202020204" pitchFamily="34" charset="0"/>
            </a:endParaRPr>
          </a:p>
          <a:p>
            <a:pPr marL="333375" indent="-320675">
              <a:lnSpc>
                <a:spcPct val="100000"/>
              </a:lnSpc>
              <a:spcBef>
                <a:spcPts val="575"/>
              </a:spcBef>
              <a:buFont typeface="Wingdings"/>
              <a:buChar char=""/>
              <a:tabLst>
                <a:tab pos="333375" algn="l"/>
              </a:tabLst>
            </a:pPr>
            <a:r>
              <a:rPr sz="2800" b="1" i="1" spc="-365" dirty="0">
                <a:solidFill>
                  <a:srgbClr val="FFFFFF"/>
                </a:solidFill>
                <a:latin typeface="Arial" panose="020B0604020202020204" pitchFamily="34" charset="0"/>
                <a:ea typeface="Roboto" panose="02000000000000000000" pitchFamily="2" charset="0"/>
                <a:cs typeface="Arial" panose="020B0604020202020204" pitchFamily="34" charset="0"/>
              </a:rPr>
              <a:t>PARTNERSHIPS</a:t>
            </a:r>
            <a:r>
              <a:rPr sz="2800" b="1" i="1" spc="-90" dirty="0">
                <a:solidFill>
                  <a:srgbClr val="FFFFFF"/>
                </a:solidFill>
                <a:latin typeface="Arial" panose="020B0604020202020204" pitchFamily="34" charset="0"/>
                <a:ea typeface="Roboto" panose="02000000000000000000" pitchFamily="2" charset="0"/>
                <a:cs typeface="Arial" panose="020B0604020202020204" pitchFamily="34" charset="0"/>
              </a:rPr>
              <a:t> </a:t>
            </a:r>
            <a:r>
              <a:rPr sz="2800" b="1" i="1" spc="-114" dirty="0">
                <a:solidFill>
                  <a:srgbClr val="FFFFFF"/>
                </a:solidFill>
                <a:latin typeface="Arial" panose="020B0604020202020204" pitchFamily="34" charset="0"/>
                <a:ea typeface="Roboto" panose="02000000000000000000" pitchFamily="2" charset="0"/>
                <a:cs typeface="Arial" panose="020B0604020202020204" pitchFamily="34" charset="0"/>
              </a:rPr>
              <a:t>Drive</a:t>
            </a:r>
            <a:r>
              <a:rPr sz="2800" b="1" i="1" spc="-100" dirty="0">
                <a:solidFill>
                  <a:srgbClr val="FFFFFF"/>
                </a:solidFill>
                <a:latin typeface="Arial" panose="020B0604020202020204" pitchFamily="34" charset="0"/>
                <a:ea typeface="Roboto" panose="02000000000000000000" pitchFamily="2" charset="0"/>
                <a:cs typeface="Arial" panose="020B0604020202020204" pitchFamily="34" charset="0"/>
              </a:rPr>
              <a:t> </a:t>
            </a:r>
            <a:r>
              <a:rPr sz="2800" b="1" i="1" spc="-425" dirty="0">
                <a:solidFill>
                  <a:srgbClr val="FFFFFF"/>
                </a:solidFill>
                <a:latin typeface="Arial" panose="020B0604020202020204" pitchFamily="34" charset="0"/>
                <a:ea typeface="Roboto" panose="02000000000000000000" pitchFamily="2" charset="0"/>
                <a:cs typeface="Arial" panose="020B0604020202020204" pitchFamily="34" charset="0"/>
              </a:rPr>
              <a:t>RESULTS</a:t>
            </a:r>
            <a:endParaRPr sz="2800" b="1" i="1" dirty="0">
              <a:latin typeface="Arial" panose="020B0604020202020204" pitchFamily="34" charset="0"/>
              <a:ea typeface="Roboto" panose="02000000000000000000" pitchFamily="2" charset="0"/>
              <a:cs typeface="Arial" panose="020B0604020202020204" pitchFamily="34" charset="0"/>
            </a:endParaRPr>
          </a:p>
          <a:p>
            <a:pPr marL="334010" indent="-321310">
              <a:lnSpc>
                <a:spcPct val="100000"/>
              </a:lnSpc>
              <a:spcBef>
                <a:spcPts val="575"/>
              </a:spcBef>
              <a:buFont typeface="Wingdings"/>
              <a:buChar char=""/>
              <a:tabLst>
                <a:tab pos="334010" algn="l"/>
              </a:tabLst>
            </a:pPr>
            <a:r>
              <a:rPr lang="en-US" sz="2800" b="1" i="1" spc="-340" dirty="0">
                <a:solidFill>
                  <a:srgbClr val="FFFFFF"/>
                </a:solidFill>
                <a:latin typeface="Arial" panose="020B0604020202020204" pitchFamily="34" charset="0"/>
                <a:ea typeface="Roboto" panose="02000000000000000000" pitchFamily="2" charset="0"/>
                <a:cs typeface="Arial" panose="020B0604020202020204" pitchFamily="34" charset="0"/>
              </a:rPr>
              <a:t>Call Anytime!  </a:t>
            </a:r>
            <a:endParaRPr sz="2800" b="1" i="1" dirty="0">
              <a:latin typeface="Arial" panose="020B0604020202020204" pitchFamily="34" charset="0"/>
              <a:ea typeface="Roboto" panose="02000000000000000000" pitchFamily="2"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object 4"/>
          <p:cNvGrpSpPr/>
          <p:nvPr/>
        </p:nvGrpSpPr>
        <p:grpSpPr>
          <a:xfrm>
            <a:off x="0" y="1056497"/>
            <a:ext cx="12192000" cy="130175"/>
            <a:chOff x="0" y="1056497"/>
            <a:chExt cx="12192000" cy="130175"/>
          </a:xfrm>
        </p:grpSpPr>
        <p:pic>
          <p:nvPicPr>
            <p:cNvPr id="5" name="object 5"/>
            <p:cNvPicPr/>
            <p:nvPr/>
          </p:nvPicPr>
          <p:blipFill>
            <a:blip r:embed="rId3" cstate="print"/>
            <a:stretch>
              <a:fillRect/>
            </a:stretch>
          </p:blipFill>
          <p:spPr>
            <a:xfrm>
              <a:off x="0" y="1056497"/>
              <a:ext cx="12192000" cy="130016"/>
            </a:xfrm>
            <a:prstGeom prst="rect">
              <a:avLst/>
            </a:prstGeom>
          </p:spPr>
        </p:pic>
        <p:pic>
          <p:nvPicPr>
            <p:cNvPr id="6" name="object 6"/>
            <p:cNvPicPr/>
            <p:nvPr/>
          </p:nvPicPr>
          <p:blipFill>
            <a:blip r:embed="rId4" cstate="print"/>
            <a:stretch>
              <a:fillRect/>
            </a:stretch>
          </p:blipFill>
          <p:spPr>
            <a:xfrm>
              <a:off x="0" y="1066800"/>
              <a:ext cx="12192000" cy="57150"/>
            </a:xfrm>
            <a:prstGeom prst="rect">
              <a:avLst/>
            </a:prstGeom>
          </p:spPr>
        </p:pic>
      </p:grpSp>
      <p:grpSp>
        <p:nvGrpSpPr>
          <p:cNvPr id="7" name="object 7"/>
          <p:cNvGrpSpPr/>
          <p:nvPr/>
        </p:nvGrpSpPr>
        <p:grpSpPr>
          <a:xfrm>
            <a:off x="0" y="6361985"/>
            <a:ext cx="12192000" cy="130175"/>
            <a:chOff x="0" y="6361985"/>
            <a:chExt cx="12192000" cy="130175"/>
          </a:xfrm>
        </p:grpSpPr>
        <p:pic>
          <p:nvPicPr>
            <p:cNvPr id="8" name="object 8"/>
            <p:cNvPicPr/>
            <p:nvPr/>
          </p:nvPicPr>
          <p:blipFill>
            <a:blip r:embed="rId5" cstate="print"/>
            <a:stretch>
              <a:fillRect/>
            </a:stretch>
          </p:blipFill>
          <p:spPr>
            <a:xfrm>
              <a:off x="0" y="6361985"/>
              <a:ext cx="12192000" cy="130016"/>
            </a:xfrm>
            <a:prstGeom prst="rect">
              <a:avLst/>
            </a:prstGeom>
          </p:spPr>
        </p:pic>
        <p:pic>
          <p:nvPicPr>
            <p:cNvPr id="9" name="object 9"/>
            <p:cNvPicPr/>
            <p:nvPr/>
          </p:nvPicPr>
          <p:blipFill>
            <a:blip r:embed="rId6" cstate="print"/>
            <a:stretch>
              <a:fillRect/>
            </a:stretch>
          </p:blipFill>
          <p:spPr>
            <a:xfrm>
              <a:off x="0" y="6372225"/>
              <a:ext cx="12192000" cy="57150"/>
            </a:xfrm>
            <a:prstGeom prst="rect">
              <a:avLst/>
            </a:prstGeom>
          </p:spPr>
        </p:pic>
      </p:grpSp>
      <p:sp>
        <p:nvSpPr>
          <p:cNvPr id="14" name="object 14"/>
          <p:cNvSpPr/>
          <p:nvPr/>
        </p:nvSpPr>
        <p:spPr>
          <a:xfrm>
            <a:off x="0" y="2590800"/>
            <a:ext cx="12192000" cy="1543050"/>
          </a:xfrm>
          <a:custGeom>
            <a:avLst/>
            <a:gdLst/>
            <a:ahLst/>
            <a:cxnLst/>
            <a:rect l="l" t="t" r="r" b="b"/>
            <a:pathLst>
              <a:path w="12192000" h="1543050">
                <a:moveTo>
                  <a:pt x="12192000" y="0"/>
                </a:moveTo>
                <a:lnTo>
                  <a:pt x="0" y="0"/>
                </a:lnTo>
                <a:lnTo>
                  <a:pt x="0" y="1543050"/>
                </a:lnTo>
                <a:lnTo>
                  <a:pt x="12192000" y="1543050"/>
                </a:lnTo>
                <a:lnTo>
                  <a:pt x="12192000" y="0"/>
                </a:lnTo>
                <a:close/>
              </a:path>
            </a:pathLst>
          </a:custGeom>
          <a:solidFill>
            <a:srgbClr val="161645"/>
          </a:solidFill>
        </p:spPr>
        <p:txBody>
          <a:bodyPr wrap="square" lIns="0" tIns="0" rIns="0" bIns="0" rtlCol="0"/>
          <a:lstStyle/>
          <a:p>
            <a:endParaRPr/>
          </a:p>
        </p:txBody>
      </p:sp>
      <p:sp>
        <p:nvSpPr>
          <p:cNvPr id="15" name="object 15"/>
          <p:cNvSpPr txBox="1">
            <a:spLocks noGrp="1"/>
          </p:cNvSpPr>
          <p:nvPr>
            <p:ph type="title"/>
          </p:nvPr>
        </p:nvSpPr>
        <p:spPr>
          <a:xfrm>
            <a:off x="2959354" y="2430005"/>
            <a:ext cx="6685915" cy="1537970"/>
          </a:xfrm>
          <a:prstGeom prst="rect">
            <a:avLst/>
          </a:prstGeom>
        </p:spPr>
        <p:txBody>
          <a:bodyPr vert="horz" wrap="square" lIns="0" tIns="228600" rIns="0" bIns="0" rtlCol="0">
            <a:spAutoFit/>
          </a:bodyPr>
          <a:lstStyle/>
          <a:p>
            <a:pPr marL="1905" algn="ctr">
              <a:lnSpc>
                <a:spcPct val="100000"/>
              </a:lnSpc>
              <a:spcBef>
                <a:spcPts val="1800"/>
              </a:spcBef>
            </a:pPr>
            <a:r>
              <a:rPr sz="6000"/>
              <a:t>OUR</a:t>
            </a:r>
            <a:r>
              <a:rPr sz="6000" spc="-25"/>
              <a:t> </a:t>
            </a:r>
            <a:r>
              <a:rPr sz="6000" spc="-20"/>
              <a:t>WHY?</a:t>
            </a:r>
            <a:endParaRPr sz="6000"/>
          </a:p>
          <a:p>
            <a:pPr algn="ctr">
              <a:lnSpc>
                <a:spcPct val="100000"/>
              </a:lnSpc>
              <a:spcBef>
                <a:spcPts val="600"/>
              </a:spcBef>
            </a:pPr>
            <a:r>
              <a:rPr sz="2000" b="0">
                <a:latin typeface="Arial"/>
                <a:cs typeface="Arial"/>
              </a:rPr>
              <a:t>Readiness,</a:t>
            </a:r>
            <a:r>
              <a:rPr sz="2000" b="0" spc="-40">
                <a:latin typeface="Arial"/>
                <a:cs typeface="Arial"/>
              </a:rPr>
              <a:t> </a:t>
            </a:r>
            <a:r>
              <a:rPr sz="2000" b="0">
                <a:latin typeface="Arial"/>
                <a:cs typeface="Arial"/>
              </a:rPr>
              <a:t>Retention,</a:t>
            </a:r>
            <a:r>
              <a:rPr sz="2000" b="0" spc="-45">
                <a:latin typeface="Arial"/>
                <a:cs typeface="Arial"/>
              </a:rPr>
              <a:t> </a:t>
            </a:r>
            <a:r>
              <a:rPr sz="2000" b="0">
                <a:latin typeface="Arial"/>
                <a:cs typeface="Arial"/>
              </a:rPr>
              <a:t>and</a:t>
            </a:r>
            <a:r>
              <a:rPr sz="2000" b="0" spc="-5">
                <a:latin typeface="Arial"/>
                <a:cs typeface="Arial"/>
              </a:rPr>
              <a:t> </a:t>
            </a:r>
            <a:r>
              <a:rPr sz="2000" b="0">
                <a:latin typeface="Arial"/>
                <a:cs typeface="Arial"/>
              </a:rPr>
              <a:t>Recruitment</a:t>
            </a:r>
            <a:r>
              <a:rPr sz="2000" b="0" spc="-35">
                <a:latin typeface="Arial"/>
                <a:cs typeface="Arial"/>
              </a:rPr>
              <a:t> </a:t>
            </a:r>
            <a:r>
              <a:rPr sz="2000" b="0">
                <a:latin typeface="Arial"/>
                <a:cs typeface="Arial"/>
              </a:rPr>
              <a:t>of</a:t>
            </a:r>
            <a:r>
              <a:rPr sz="2000" b="0" spc="-20">
                <a:latin typeface="Arial"/>
                <a:cs typeface="Arial"/>
              </a:rPr>
              <a:t> </a:t>
            </a:r>
            <a:r>
              <a:rPr sz="2000" b="0">
                <a:latin typeface="Arial"/>
                <a:cs typeface="Arial"/>
              </a:rPr>
              <a:t>the</a:t>
            </a:r>
            <a:r>
              <a:rPr sz="2000" b="0" spc="-70">
                <a:latin typeface="Arial"/>
                <a:cs typeface="Arial"/>
              </a:rPr>
              <a:t> </a:t>
            </a:r>
            <a:r>
              <a:rPr sz="2000" b="0">
                <a:latin typeface="Arial"/>
                <a:cs typeface="Arial"/>
              </a:rPr>
              <a:t>Future</a:t>
            </a:r>
            <a:r>
              <a:rPr sz="2000" b="0" spc="-90">
                <a:latin typeface="Arial"/>
                <a:cs typeface="Arial"/>
              </a:rPr>
              <a:t> </a:t>
            </a:r>
            <a:r>
              <a:rPr sz="2000" b="0" spc="-10">
                <a:latin typeface="Arial"/>
                <a:cs typeface="Arial"/>
              </a:rPr>
              <a:t>Force</a:t>
            </a:r>
            <a:endParaRPr sz="2000">
              <a:latin typeface="Arial"/>
              <a:cs typeface="Arial"/>
            </a:endParaRPr>
          </a:p>
        </p:txBody>
      </p:sp>
      <p:pic>
        <p:nvPicPr>
          <p:cNvPr id="16" name="object 16"/>
          <p:cNvPicPr/>
          <p:nvPr/>
        </p:nvPicPr>
        <p:blipFill>
          <a:blip r:embed="rId7" cstate="print"/>
          <a:stretch>
            <a:fillRect/>
          </a:stretch>
        </p:blipFill>
        <p:spPr>
          <a:xfrm>
            <a:off x="8848725" y="4411702"/>
            <a:ext cx="2343150" cy="1466850"/>
          </a:xfrm>
          <a:prstGeom prst="rect">
            <a:avLst/>
          </a:prstGeom>
        </p:spPr>
      </p:pic>
      <p:pic>
        <p:nvPicPr>
          <p:cNvPr id="17" name="object 17"/>
          <p:cNvPicPr/>
          <p:nvPr/>
        </p:nvPicPr>
        <p:blipFill>
          <a:blip r:embed="rId8" cstate="print"/>
          <a:stretch>
            <a:fillRect/>
          </a:stretch>
        </p:blipFill>
        <p:spPr>
          <a:xfrm>
            <a:off x="3181350" y="1352550"/>
            <a:ext cx="1685925" cy="1114425"/>
          </a:xfrm>
          <a:prstGeom prst="rect">
            <a:avLst/>
          </a:prstGeom>
        </p:spPr>
      </p:pic>
      <p:pic>
        <p:nvPicPr>
          <p:cNvPr id="18" name="object 18"/>
          <p:cNvPicPr/>
          <p:nvPr/>
        </p:nvPicPr>
        <p:blipFill>
          <a:blip r:embed="rId9" cstate="print"/>
          <a:stretch>
            <a:fillRect/>
          </a:stretch>
        </p:blipFill>
        <p:spPr>
          <a:xfrm>
            <a:off x="9420225" y="1343025"/>
            <a:ext cx="1771650" cy="1133475"/>
          </a:xfrm>
          <a:prstGeom prst="rect">
            <a:avLst/>
          </a:prstGeom>
        </p:spPr>
      </p:pic>
      <p:pic>
        <p:nvPicPr>
          <p:cNvPr id="20" name="object 20"/>
          <p:cNvPicPr/>
          <p:nvPr/>
        </p:nvPicPr>
        <p:blipFill>
          <a:blip r:embed="rId10" cstate="print"/>
          <a:stretch>
            <a:fillRect/>
          </a:stretch>
        </p:blipFill>
        <p:spPr>
          <a:xfrm>
            <a:off x="7305675" y="1343025"/>
            <a:ext cx="1847850" cy="1123950"/>
          </a:xfrm>
          <a:prstGeom prst="rect">
            <a:avLst/>
          </a:prstGeom>
        </p:spPr>
      </p:pic>
      <p:pic>
        <p:nvPicPr>
          <p:cNvPr id="21" name="object 21"/>
          <p:cNvPicPr/>
          <p:nvPr/>
        </p:nvPicPr>
        <p:blipFill>
          <a:blip r:embed="rId11" cstate="print"/>
          <a:stretch>
            <a:fillRect/>
          </a:stretch>
        </p:blipFill>
        <p:spPr>
          <a:xfrm>
            <a:off x="5172075" y="1343025"/>
            <a:ext cx="1847850" cy="1123950"/>
          </a:xfrm>
          <a:prstGeom prst="rect">
            <a:avLst/>
          </a:prstGeom>
        </p:spPr>
      </p:pic>
      <p:pic>
        <p:nvPicPr>
          <p:cNvPr id="22" name="object 22"/>
          <p:cNvPicPr/>
          <p:nvPr/>
        </p:nvPicPr>
        <p:blipFill>
          <a:blip r:embed="rId12" cstate="print"/>
          <a:stretch>
            <a:fillRect/>
          </a:stretch>
        </p:blipFill>
        <p:spPr>
          <a:xfrm>
            <a:off x="3435286" y="4344383"/>
            <a:ext cx="2867025" cy="1504950"/>
          </a:xfrm>
          <a:prstGeom prst="rect">
            <a:avLst/>
          </a:prstGeom>
        </p:spPr>
      </p:pic>
      <p:pic>
        <p:nvPicPr>
          <p:cNvPr id="23" name="object 23"/>
          <p:cNvPicPr/>
          <p:nvPr/>
        </p:nvPicPr>
        <p:blipFill>
          <a:blip r:embed="rId13" cstate="print">
            <a:extLst>
              <a:ext uri="{28A0092B-C50C-407E-A947-70E740481C1C}">
                <a14:useLocalDpi xmlns:a14="http://schemas.microsoft.com/office/drawing/2010/main" val="0"/>
              </a:ext>
            </a:extLst>
          </a:blip>
          <a:srcRect/>
          <a:stretch/>
        </p:blipFill>
        <p:spPr>
          <a:xfrm>
            <a:off x="923925" y="4325333"/>
            <a:ext cx="1808819" cy="1543050"/>
          </a:xfrm>
          <a:prstGeom prst="rect">
            <a:avLst/>
          </a:prstGeom>
        </p:spPr>
      </p:pic>
      <p:pic>
        <p:nvPicPr>
          <p:cNvPr id="26" name="object 26"/>
          <p:cNvPicPr/>
          <p:nvPr/>
        </p:nvPicPr>
        <p:blipFill>
          <a:blip r:embed="rId14" cstate="print"/>
          <a:stretch>
            <a:fillRect/>
          </a:stretch>
        </p:blipFill>
        <p:spPr>
          <a:xfrm>
            <a:off x="923925" y="1343025"/>
            <a:ext cx="1990725" cy="1114425"/>
          </a:xfrm>
          <a:prstGeom prst="rect">
            <a:avLst/>
          </a:prstGeom>
        </p:spPr>
      </p:pic>
      <p:pic>
        <p:nvPicPr>
          <p:cNvPr id="3" name="Picture 2" descr="A person and a group of children playing a board game&#10;&#10;Description automatically generated with low confidence">
            <a:extLst>
              <a:ext uri="{FF2B5EF4-FFF2-40B4-BE49-F238E27FC236}">
                <a16:creationId xmlns:a16="http://schemas.microsoft.com/office/drawing/2014/main" id="{DB724301-1D9F-5D3E-A578-DE313955266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019925" y="4308029"/>
            <a:ext cx="1296069" cy="172809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Freeform 12">
            <a:extLst>
              <a:ext uri="{FF2B5EF4-FFF2-40B4-BE49-F238E27FC236}">
                <a16:creationId xmlns:a16="http://schemas.microsoft.com/office/drawing/2014/main" id="{C1348CAC-3252-C87D-8356-5CAD91CD6A48}"/>
              </a:ext>
            </a:extLst>
          </p:cNvPr>
          <p:cNvSpPr/>
          <p:nvPr/>
        </p:nvSpPr>
        <p:spPr>
          <a:xfrm>
            <a:off x="4817701" y="3365242"/>
            <a:ext cx="1122166" cy="1486689"/>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72243"/>
          </a:solidFill>
        </p:spPr>
        <p:txBody>
          <a:bodyPr/>
          <a:lstStyle/>
          <a:p>
            <a:endParaRPr lang="en-US"/>
          </a:p>
        </p:txBody>
      </p:sp>
      <p:sp>
        <p:nvSpPr>
          <p:cNvPr id="2" name="Title 1">
            <a:extLst>
              <a:ext uri="{FF2B5EF4-FFF2-40B4-BE49-F238E27FC236}">
                <a16:creationId xmlns:a16="http://schemas.microsoft.com/office/drawing/2014/main" id="{22B0DDA7-1033-E51B-3C16-42C87E047B00}"/>
              </a:ext>
            </a:extLst>
          </p:cNvPr>
          <p:cNvSpPr>
            <a:spLocks noGrp="1"/>
          </p:cNvSpPr>
          <p:nvPr>
            <p:ph type="title"/>
          </p:nvPr>
        </p:nvSpPr>
        <p:spPr>
          <a:xfrm>
            <a:off x="340218" y="146492"/>
            <a:ext cx="11857037" cy="1692771"/>
          </a:xfrm>
        </p:spPr>
        <p:txBody>
          <a:bodyPr wrap="square" lIns="0" tIns="0" rIns="0" bIns="0" anchor="t">
            <a:spAutoFit/>
          </a:bodyPr>
          <a:lstStyle/>
          <a:p>
            <a:pPr>
              <a:lnSpc>
                <a:spcPts val="3285"/>
              </a:lnSpc>
            </a:pPr>
            <a:r>
              <a:rPr lang="en-US" sz="3600" spc="28">
                <a:solidFill>
                  <a:srgbClr val="FFFFFF"/>
                </a:solidFill>
                <a:latin typeface="Montserrat Bold"/>
                <a:ea typeface="Montserrat Bold"/>
                <a:cs typeface="Montserrat Bold"/>
                <a:sym typeface="Montserrat Bold"/>
              </a:rPr>
              <a:t>DEPARTMENT OF</a:t>
            </a:r>
            <a:r>
              <a:rPr lang="en-US" sz="3600" b="1" spc="28">
                <a:solidFill>
                  <a:srgbClr val="FFFFFF"/>
                </a:solidFill>
                <a:latin typeface="Montserrat Bold"/>
                <a:ea typeface="Montserrat Bold"/>
                <a:cs typeface="Montserrat Bold"/>
                <a:sym typeface="Montserrat Bold"/>
              </a:rPr>
              <a:t> DEFENSE</a:t>
            </a:r>
            <a:br>
              <a:rPr lang="en-US" sz="3600" b="1" spc="28">
                <a:solidFill>
                  <a:srgbClr val="FFFFFF"/>
                </a:solidFill>
                <a:latin typeface="Montserrat Bold"/>
                <a:ea typeface="Montserrat Bold"/>
                <a:cs typeface="Montserrat Bold"/>
                <a:sym typeface="Montserrat Bold"/>
              </a:rPr>
            </a:br>
            <a:r>
              <a:rPr lang="en-US" sz="3600" b="1" spc="28">
                <a:solidFill>
                  <a:srgbClr val="FFFFFF"/>
                </a:solidFill>
                <a:latin typeface="Montserrat Bold"/>
                <a:ea typeface="Montserrat Bold"/>
                <a:cs typeface="Montserrat Bold"/>
                <a:sym typeface="Montserrat Bold"/>
              </a:rPr>
              <a:t>HQ SCHOOL LIAISON PROGRAM POINT OF CONTACTS</a:t>
            </a:r>
            <a:br>
              <a:rPr lang="en-US" sz="3600" b="1" spc="28">
                <a:solidFill>
                  <a:srgbClr val="FFFFFF"/>
                </a:solidFill>
                <a:latin typeface="Montserrat Bold"/>
                <a:ea typeface="Montserrat Bold"/>
                <a:cs typeface="Montserrat Bold"/>
                <a:sym typeface="Montserrat Bold"/>
              </a:rPr>
            </a:br>
            <a:endParaRPr lang="en-US"/>
          </a:p>
        </p:txBody>
      </p:sp>
      <p:grpSp>
        <p:nvGrpSpPr>
          <p:cNvPr id="40" name="Group 42">
            <a:extLst>
              <a:ext uri="{FF2B5EF4-FFF2-40B4-BE49-F238E27FC236}">
                <a16:creationId xmlns:a16="http://schemas.microsoft.com/office/drawing/2014/main" id="{57726D0A-F0E8-1FC2-CEA1-4A9D45391F07}"/>
              </a:ext>
            </a:extLst>
          </p:cNvPr>
          <p:cNvGrpSpPr/>
          <p:nvPr/>
        </p:nvGrpSpPr>
        <p:grpSpPr>
          <a:xfrm rot="-740383">
            <a:off x="8414368" y="958931"/>
            <a:ext cx="2037640" cy="1780886"/>
            <a:chOff x="-173" y="-244249"/>
            <a:chExt cx="2897976" cy="2532817"/>
          </a:xfrm>
        </p:grpSpPr>
        <p:grpSp>
          <p:nvGrpSpPr>
            <p:cNvPr id="41" name="Group 43">
              <a:extLst>
                <a:ext uri="{FF2B5EF4-FFF2-40B4-BE49-F238E27FC236}">
                  <a16:creationId xmlns:a16="http://schemas.microsoft.com/office/drawing/2014/main" id="{F922B22A-B2AF-6BF1-711C-06DF1021FAF7}"/>
                </a:ext>
              </a:extLst>
            </p:cNvPr>
            <p:cNvGrpSpPr/>
            <p:nvPr/>
          </p:nvGrpSpPr>
          <p:grpSpPr>
            <a:xfrm>
              <a:off x="0" y="-244249"/>
              <a:ext cx="2897803" cy="2532817"/>
              <a:chOff x="0" y="-47625"/>
              <a:chExt cx="565030" cy="493863"/>
            </a:xfrm>
          </p:grpSpPr>
          <p:sp>
            <p:nvSpPr>
              <p:cNvPr id="60" name="Freeform 44">
                <a:extLst>
                  <a:ext uri="{FF2B5EF4-FFF2-40B4-BE49-F238E27FC236}">
                    <a16:creationId xmlns:a16="http://schemas.microsoft.com/office/drawing/2014/main" id="{B8066CF6-5C06-AFE1-5BE7-D8FCEBEF7079}"/>
                  </a:ext>
                </a:extLst>
              </p:cNvPr>
              <p:cNvSpPr/>
              <p:nvPr/>
            </p:nvSpPr>
            <p:spPr>
              <a:xfrm>
                <a:off x="0" y="0"/>
                <a:ext cx="565030" cy="446238"/>
              </a:xfrm>
              <a:custGeom>
                <a:avLst/>
                <a:gdLst/>
                <a:ahLst/>
                <a:cxnLst/>
                <a:rect l="l" t="t" r="r" b="b"/>
                <a:pathLst>
                  <a:path w="565030" h="446238">
                    <a:moveTo>
                      <a:pt x="0" y="0"/>
                    </a:moveTo>
                    <a:lnTo>
                      <a:pt x="565030" y="0"/>
                    </a:lnTo>
                    <a:lnTo>
                      <a:pt x="565030" y="446238"/>
                    </a:lnTo>
                    <a:lnTo>
                      <a:pt x="0" y="446238"/>
                    </a:lnTo>
                    <a:close/>
                  </a:path>
                </a:pathLst>
              </a:custGeom>
              <a:solidFill>
                <a:srgbClr val="FFFFFF"/>
              </a:solidFill>
            </p:spPr>
            <p:txBody>
              <a:bodyPr/>
              <a:lstStyle/>
              <a:p>
                <a:endParaRPr lang="en-US"/>
              </a:p>
            </p:txBody>
          </p:sp>
          <p:sp>
            <p:nvSpPr>
              <p:cNvPr id="61" name="TextBox 45">
                <a:extLst>
                  <a:ext uri="{FF2B5EF4-FFF2-40B4-BE49-F238E27FC236}">
                    <a16:creationId xmlns:a16="http://schemas.microsoft.com/office/drawing/2014/main" id="{C302737E-F3E5-6002-D1C7-0D452A238BD0}"/>
                  </a:ext>
                </a:extLst>
              </p:cNvPr>
              <p:cNvSpPr txBox="1"/>
              <p:nvPr/>
            </p:nvSpPr>
            <p:spPr>
              <a:xfrm>
                <a:off x="0" y="-47625"/>
                <a:ext cx="565030" cy="493863"/>
              </a:xfrm>
              <a:prstGeom prst="rect">
                <a:avLst/>
              </a:prstGeom>
            </p:spPr>
            <p:txBody>
              <a:bodyPr lIns="304484" tIns="304484" rIns="304484" bIns="304484" rtlCol="0" anchor="ctr"/>
              <a:lstStyle/>
              <a:p>
                <a:pPr algn="ctr">
                  <a:lnSpc>
                    <a:spcPts val="2099"/>
                  </a:lnSpc>
                </a:pPr>
                <a:endParaRPr/>
              </a:p>
            </p:txBody>
          </p:sp>
        </p:grpSp>
        <p:grpSp>
          <p:nvGrpSpPr>
            <p:cNvPr id="42" name="Group 46">
              <a:extLst>
                <a:ext uri="{FF2B5EF4-FFF2-40B4-BE49-F238E27FC236}">
                  <a16:creationId xmlns:a16="http://schemas.microsoft.com/office/drawing/2014/main" id="{543F43EC-FF5D-4135-0C98-93B57669B54C}"/>
                </a:ext>
              </a:extLst>
            </p:cNvPr>
            <p:cNvGrpSpPr>
              <a:grpSpLocks noChangeAspect="1"/>
            </p:cNvGrpSpPr>
            <p:nvPr/>
          </p:nvGrpSpPr>
          <p:grpSpPr>
            <a:xfrm>
              <a:off x="0" y="0"/>
              <a:ext cx="2897803" cy="311566"/>
              <a:chOff x="0" y="0"/>
              <a:chExt cx="6400800" cy="688200"/>
            </a:xfrm>
          </p:grpSpPr>
          <p:sp>
            <p:nvSpPr>
              <p:cNvPr id="59" name="Freeform 47">
                <a:extLst>
                  <a:ext uri="{FF2B5EF4-FFF2-40B4-BE49-F238E27FC236}">
                    <a16:creationId xmlns:a16="http://schemas.microsoft.com/office/drawing/2014/main" id="{9F6A4353-2798-3E26-33F8-168A3331DE88}"/>
                  </a:ext>
                </a:extLst>
              </p:cNvPr>
              <p:cNvSpPr/>
              <p:nvPr/>
            </p:nvSpPr>
            <p:spPr>
              <a:xfrm>
                <a:off x="0" y="0"/>
                <a:ext cx="6400800" cy="688213"/>
              </a:xfrm>
              <a:custGeom>
                <a:avLst/>
                <a:gdLst/>
                <a:ahLst/>
                <a:cxnLst/>
                <a:rect l="l" t="t" r="r" b="b"/>
                <a:pathLst>
                  <a:path w="6400800" h="688213">
                    <a:moveTo>
                      <a:pt x="0" y="688213"/>
                    </a:moveTo>
                    <a:lnTo>
                      <a:pt x="6400800" y="688213"/>
                    </a:lnTo>
                    <a:lnTo>
                      <a:pt x="6400800" y="0"/>
                    </a:lnTo>
                    <a:lnTo>
                      <a:pt x="0" y="0"/>
                    </a:lnTo>
                    <a:close/>
                  </a:path>
                </a:pathLst>
              </a:custGeom>
              <a:solidFill>
                <a:srgbClr val="1C355E"/>
              </a:solidFill>
            </p:spPr>
            <p:txBody>
              <a:bodyPr/>
              <a:lstStyle/>
              <a:p>
                <a:endParaRPr lang="en-US"/>
              </a:p>
            </p:txBody>
          </p:sp>
        </p:grpSp>
        <p:sp>
          <p:nvSpPr>
            <p:cNvPr id="43" name="TextBox 48">
              <a:extLst>
                <a:ext uri="{FF2B5EF4-FFF2-40B4-BE49-F238E27FC236}">
                  <a16:creationId xmlns:a16="http://schemas.microsoft.com/office/drawing/2014/main" id="{5FE4E381-9341-1CD6-4B81-079366719060}"/>
                </a:ext>
              </a:extLst>
            </p:cNvPr>
            <p:cNvSpPr txBox="1"/>
            <p:nvPr/>
          </p:nvSpPr>
          <p:spPr>
            <a:xfrm>
              <a:off x="227870" y="67857"/>
              <a:ext cx="2490907" cy="153752"/>
            </a:xfrm>
            <a:prstGeom prst="rect">
              <a:avLst/>
            </a:prstGeom>
          </p:spPr>
          <p:txBody>
            <a:bodyPr lIns="0" tIns="0" rIns="0" bIns="0" rtlCol="0" anchor="t">
              <a:spAutoFit/>
            </a:bodyPr>
            <a:lstStyle/>
            <a:p>
              <a:pPr algn="l">
                <a:lnSpc>
                  <a:spcPts val="891"/>
                </a:lnSpc>
              </a:pPr>
              <a:r>
                <a:rPr lang="en-US" sz="637" b="1" spc="-1">
                  <a:solidFill>
                    <a:srgbClr val="FFFFFF"/>
                  </a:solidFill>
                  <a:latin typeface="IBM Plex Sans Bold"/>
                  <a:ea typeface="IBM Plex Sans Bold"/>
                  <a:cs typeface="IBM Plex Sans Bold"/>
                  <a:sym typeface="IBM Plex Sans Bold"/>
                </a:rPr>
                <a:t>Defense Department School Liaison Program</a:t>
              </a:r>
            </a:p>
          </p:txBody>
        </p:sp>
        <p:sp>
          <p:nvSpPr>
            <p:cNvPr id="44" name="TextBox 49">
              <a:extLst>
                <a:ext uri="{FF2B5EF4-FFF2-40B4-BE49-F238E27FC236}">
                  <a16:creationId xmlns:a16="http://schemas.microsoft.com/office/drawing/2014/main" id="{A35AFB2E-6ACF-3F29-8004-BD0F46A26D88}"/>
                </a:ext>
              </a:extLst>
            </p:cNvPr>
            <p:cNvSpPr txBox="1"/>
            <p:nvPr/>
          </p:nvSpPr>
          <p:spPr>
            <a:xfrm>
              <a:off x="-173" y="390227"/>
              <a:ext cx="1325608" cy="870439"/>
            </a:xfrm>
            <a:prstGeom prst="rect">
              <a:avLst/>
            </a:prstGeom>
          </p:spPr>
          <p:txBody>
            <a:bodyPr wrap="square" lIns="0" tIns="0" rIns="0" bIns="0" rtlCol="0" anchor="t">
              <a:spAutoFit/>
            </a:bodyPr>
            <a:lstStyle/>
            <a:p>
              <a:pPr algn="l">
                <a:lnSpc>
                  <a:spcPts val="382"/>
                </a:lnSpc>
              </a:pPr>
              <a:r>
                <a:rPr lang="en-US" sz="286" dirty="0">
                  <a:solidFill>
                    <a:srgbClr val="000000"/>
                  </a:solidFill>
                  <a:latin typeface="IBM Plex Sans"/>
                  <a:ea typeface="IBM Plex Sans"/>
                  <a:cs typeface="IBM Plex Sans"/>
                  <a:sym typeface="IBM Plex Sans"/>
                </a:rPr>
                <a:t>The School Liaison Program offers an array of services and resources to support students, parents, installation leadership, schools and the surrounding community. School liaisons are located at each </a:t>
              </a:r>
              <a:r>
                <a:rPr lang="en-US" sz="286" dirty="0" err="1">
                  <a:solidFill>
                    <a:srgbClr val="000000"/>
                  </a:solidFill>
                  <a:latin typeface="IBM Plex Sans"/>
                  <a:ea typeface="IBM Plex Sans"/>
                  <a:cs typeface="IBM Plex Sans"/>
                  <a:sym typeface="IBM Plex Sans"/>
                </a:rPr>
                <a:t>installa</a:t>
              </a:r>
              <a:r>
                <a:rPr lang="en-US" sz="286" dirty="0">
                  <a:solidFill>
                    <a:srgbClr val="000000"/>
                  </a:solidFill>
                  <a:latin typeface="IBM Plex Sans"/>
                  <a:ea typeface="IBM Plex Sans"/>
                  <a:cs typeface="IBM Plex Sans"/>
                  <a:sym typeface="IBM Plex Sans"/>
                </a:rPr>
                <a:t>- </a:t>
              </a:r>
              <a:r>
                <a:rPr lang="en-US" sz="286" dirty="0" err="1">
                  <a:solidFill>
                    <a:srgbClr val="000000"/>
                  </a:solidFill>
                  <a:latin typeface="IBM Plex Sans"/>
                  <a:ea typeface="IBM Plex Sans"/>
                  <a:cs typeface="IBM Plex Sans"/>
                  <a:sym typeface="IBM Plex Sans"/>
                </a:rPr>
                <a:t>tion</a:t>
              </a:r>
              <a:r>
                <a:rPr lang="en-US" sz="286" dirty="0">
                  <a:solidFill>
                    <a:srgbClr val="000000"/>
                  </a:solidFill>
                  <a:latin typeface="IBM Plex Sans"/>
                  <a:ea typeface="IBM Plex Sans"/>
                  <a:cs typeface="IBM Plex Sans"/>
                  <a:sym typeface="IBM Plex Sans"/>
                </a:rPr>
                <a:t> and serve as the primary point of contact for grades pre-K through 12 for education-related matters. They inform parents about local schools, graduation require- </a:t>
              </a:r>
              <a:r>
                <a:rPr lang="en-US" sz="286" dirty="0" err="1">
                  <a:solidFill>
                    <a:srgbClr val="000000"/>
                  </a:solidFill>
                  <a:latin typeface="IBM Plex Sans"/>
                  <a:ea typeface="IBM Plex Sans"/>
                  <a:cs typeface="IBM Plex Sans"/>
                  <a:sym typeface="IBM Plex Sans"/>
                </a:rPr>
                <a:t>ments</a:t>
              </a:r>
              <a:r>
                <a:rPr lang="en-US" sz="286" dirty="0">
                  <a:solidFill>
                    <a:srgbClr val="000000"/>
                  </a:solidFill>
                  <a:latin typeface="IBM Plex Sans"/>
                  <a:ea typeface="IBM Plex Sans"/>
                  <a:cs typeface="IBM Plex Sans"/>
                  <a:sym typeface="IBM Plex Sans"/>
                </a:rPr>
                <a:t>, afterschool programs, homeschooling and much more. By working together with these stakeholders, the School Liaison Program builds a support network to provide the best possible education experience for military-connected children and youth worldwide. </a:t>
              </a:r>
            </a:p>
          </p:txBody>
        </p:sp>
        <p:sp>
          <p:nvSpPr>
            <p:cNvPr id="45" name="TextBox 50">
              <a:extLst>
                <a:ext uri="{FF2B5EF4-FFF2-40B4-BE49-F238E27FC236}">
                  <a16:creationId xmlns:a16="http://schemas.microsoft.com/office/drawing/2014/main" id="{493C774D-8F19-14B9-18E2-C1D94D198013}"/>
                </a:ext>
              </a:extLst>
            </p:cNvPr>
            <p:cNvSpPr txBox="1"/>
            <p:nvPr/>
          </p:nvSpPr>
          <p:spPr>
            <a:xfrm>
              <a:off x="103493" y="1222630"/>
              <a:ext cx="1013972" cy="109431"/>
            </a:xfrm>
            <a:prstGeom prst="rect">
              <a:avLst/>
            </a:prstGeom>
          </p:spPr>
          <p:txBody>
            <a:bodyPr lIns="0" tIns="0" rIns="0" bIns="0" rtlCol="0" anchor="t">
              <a:spAutoFit/>
            </a:bodyPr>
            <a:lstStyle/>
            <a:p>
              <a:pPr algn="l">
                <a:lnSpc>
                  <a:spcPts val="715"/>
                </a:lnSpc>
              </a:pPr>
              <a:r>
                <a:rPr lang="en-US" sz="286" b="1">
                  <a:solidFill>
                    <a:srgbClr val="000000"/>
                  </a:solidFill>
                  <a:latin typeface="IBM Plex Sans Bold"/>
                  <a:ea typeface="IBM Plex Sans Bold"/>
                  <a:cs typeface="IBM Plex Sans Bold"/>
                  <a:sym typeface="IBM Plex Sans Bold"/>
                </a:rPr>
                <a:t>The School Liaison Program goals are to:</a:t>
              </a:r>
              <a:r>
                <a:rPr lang="en-US" sz="286">
                  <a:solidFill>
                    <a:srgbClr val="000000"/>
                  </a:solidFill>
                  <a:latin typeface="IBM Plex Sans"/>
                  <a:ea typeface="IBM Plex Sans"/>
                  <a:cs typeface="IBM Plex Sans"/>
                  <a:sym typeface="IBM Plex Sans"/>
                </a:rPr>
                <a:t> </a:t>
              </a:r>
            </a:p>
          </p:txBody>
        </p:sp>
        <p:sp>
          <p:nvSpPr>
            <p:cNvPr id="46" name="TextBox 51">
              <a:extLst>
                <a:ext uri="{FF2B5EF4-FFF2-40B4-BE49-F238E27FC236}">
                  <a16:creationId xmlns:a16="http://schemas.microsoft.com/office/drawing/2014/main" id="{60E112A0-C5C9-5320-F5E7-162A68865B90}"/>
                </a:ext>
              </a:extLst>
            </p:cNvPr>
            <p:cNvSpPr txBox="1"/>
            <p:nvPr/>
          </p:nvSpPr>
          <p:spPr>
            <a:xfrm>
              <a:off x="142303" y="1361463"/>
              <a:ext cx="1011708" cy="26903"/>
            </a:xfrm>
            <a:prstGeom prst="rect">
              <a:avLst/>
            </a:prstGeom>
          </p:spPr>
          <p:txBody>
            <a:bodyPr lIns="0" tIns="0" rIns="0" bIns="0" rtlCol="0" anchor="t">
              <a:spAutoFit/>
            </a:bodyPr>
            <a:lstStyle/>
            <a:p>
              <a:pPr algn="l">
                <a:lnSpc>
                  <a:spcPts val="143"/>
                </a:lnSpc>
              </a:pPr>
              <a:r>
                <a:rPr lang="en-US" sz="286">
                  <a:solidFill>
                    <a:srgbClr val="000000"/>
                  </a:solidFill>
                  <a:latin typeface="IBM Plex Sans"/>
                  <a:ea typeface="IBM Plex Sans"/>
                  <a:cs typeface="IBM Plex Sans"/>
                  <a:sym typeface="IBM Plex Sans"/>
                </a:rPr>
                <a:t>• Identify barriers to academic success and </a:t>
              </a:r>
            </a:p>
          </p:txBody>
        </p:sp>
        <p:sp>
          <p:nvSpPr>
            <p:cNvPr id="47" name="TextBox 52">
              <a:extLst>
                <a:ext uri="{FF2B5EF4-FFF2-40B4-BE49-F238E27FC236}">
                  <a16:creationId xmlns:a16="http://schemas.microsoft.com/office/drawing/2014/main" id="{0D4256D6-D128-7AF2-DCBD-E3DB89E87EC9}"/>
                </a:ext>
              </a:extLst>
            </p:cNvPr>
            <p:cNvSpPr txBox="1"/>
            <p:nvPr/>
          </p:nvSpPr>
          <p:spPr>
            <a:xfrm>
              <a:off x="181113" y="1372450"/>
              <a:ext cx="418189" cy="95297"/>
            </a:xfrm>
            <a:prstGeom prst="rect">
              <a:avLst/>
            </a:prstGeom>
          </p:spPr>
          <p:txBody>
            <a:bodyPr lIns="0" tIns="0" rIns="0" bIns="0" rtlCol="0" anchor="t">
              <a:spAutoFit/>
            </a:bodyPr>
            <a:lstStyle/>
            <a:p>
              <a:pPr algn="l">
                <a:lnSpc>
                  <a:spcPts val="621"/>
                </a:lnSpc>
              </a:pPr>
              <a:r>
                <a:rPr lang="en-US" sz="286">
                  <a:solidFill>
                    <a:srgbClr val="000000"/>
                  </a:solidFill>
                  <a:latin typeface="IBM Plex Sans"/>
                  <a:ea typeface="IBM Plex Sans"/>
                  <a:cs typeface="IBM Plex Sans"/>
                  <a:sym typeface="IBM Plex Sans"/>
                </a:rPr>
                <a:t>develop solutions </a:t>
              </a:r>
            </a:p>
          </p:txBody>
        </p:sp>
        <p:sp>
          <p:nvSpPr>
            <p:cNvPr id="48" name="TextBox 53">
              <a:extLst>
                <a:ext uri="{FF2B5EF4-FFF2-40B4-BE49-F238E27FC236}">
                  <a16:creationId xmlns:a16="http://schemas.microsoft.com/office/drawing/2014/main" id="{BCE6BE5C-AA7F-F2E0-0926-A4A9B60DB510}"/>
                </a:ext>
              </a:extLst>
            </p:cNvPr>
            <p:cNvSpPr txBox="1"/>
            <p:nvPr/>
          </p:nvSpPr>
          <p:spPr>
            <a:xfrm>
              <a:off x="142302" y="1494651"/>
              <a:ext cx="1174549" cy="54716"/>
            </a:xfrm>
            <a:prstGeom prst="rect">
              <a:avLst/>
            </a:prstGeom>
          </p:spPr>
          <p:txBody>
            <a:bodyPr lIns="0" tIns="0" rIns="0" bIns="0" rtlCol="0" anchor="t">
              <a:spAutoFit/>
            </a:bodyPr>
            <a:lstStyle/>
            <a:p>
              <a:pPr algn="l">
                <a:lnSpc>
                  <a:spcPts val="349"/>
                </a:lnSpc>
              </a:pPr>
              <a:r>
                <a:rPr lang="en-US" sz="286">
                  <a:solidFill>
                    <a:srgbClr val="000000"/>
                  </a:solidFill>
                  <a:latin typeface="IBM Plex Sans"/>
                  <a:ea typeface="IBM Plex Sans"/>
                  <a:cs typeface="IBM Plex Sans"/>
                  <a:sym typeface="IBM Plex Sans"/>
                </a:rPr>
                <a:t>• Promote parental involvement and educate local </a:t>
              </a:r>
            </a:p>
          </p:txBody>
        </p:sp>
        <p:sp>
          <p:nvSpPr>
            <p:cNvPr id="49" name="TextBox 54">
              <a:extLst>
                <a:ext uri="{FF2B5EF4-FFF2-40B4-BE49-F238E27FC236}">
                  <a16:creationId xmlns:a16="http://schemas.microsoft.com/office/drawing/2014/main" id="{75608000-C743-67B8-4982-E55C293D73D0}"/>
                </a:ext>
              </a:extLst>
            </p:cNvPr>
            <p:cNvSpPr txBox="1"/>
            <p:nvPr/>
          </p:nvSpPr>
          <p:spPr>
            <a:xfrm>
              <a:off x="181114" y="1556904"/>
              <a:ext cx="1047757" cy="127670"/>
            </a:xfrm>
            <a:prstGeom prst="rect">
              <a:avLst/>
            </a:prstGeom>
          </p:spPr>
          <p:txBody>
            <a:bodyPr lIns="0" tIns="0" rIns="0" bIns="0" rtlCol="0" anchor="t">
              <a:spAutoFit/>
            </a:bodyPr>
            <a:lstStyle/>
            <a:p>
              <a:pPr algn="l">
                <a:lnSpc>
                  <a:spcPts val="414"/>
                </a:lnSpc>
              </a:pPr>
              <a:r>
                <a:rPr lang="en-US" sz="286">
                  <a:solidFill>
                    <a:srgbClr val="000000"/>
                  </a:solidFill>
                  <a:latin typeface="IBM Plex Sans"/>
                  <a:ea typeface="IBM Plex Sans"/>
                  <a:cs typeface="IBM Plex Sans"/>
                  <a:sym typeface="IBM Plex Sans"/>
                </a:rPr>
                <a:t>communities and schools about the needs of </a:t>
              </a:r>
            </a:p>
            <a:p>
              <a:pPr algn="l">
                <a:lnSpc>
                  <a:spcPts val="349"/>
                </a:lnSpc>
              </a:pPr>
              <a:r>
                <a:rPr lang="en-US" sz="286">
                  <a:solidFill>
                    <a:srgbClr val="000000"/>
                  </a:solidFill>
                  <a:latin typeface="IBM Plex Sans"/>
                  <a:ea typeface="IBM Plex Sans"/>
                  <a:cs typeface="IBM Plex Sans"/>
                  <a:sym typeface="IBM Plex Sans"/>
                </a:rPr>
                <a:t>military children</a:t>
              </a:r>
            </a:p>
          </p:txBody>
        </p:sp>
        <p:sp>
          <p:nvSpPr>
            <p:cNvPr id="50" name="TextBox 55">
              <a:extLst>
                <a:ext uri="{FF2B5EF4-FFF2-40B4-BE49-F238E27FC236}">
                  <a16:creationId xmlns:a16="http://schemas.microsoft.com/office/drawing/2014/main" id="{DE3AE0DA-8988-55CD-B1E2-2434175686B8}"/>
                </a:ext>
              </a:extLst>
            </p:cNvPr>
            <p:cNvSpPr txBox="1"/>
            <p:nvPr/>
          </p:nvSpPr>
          <p:spPr>
            <a:xfrm>
              <a:off x="142304" y="1695074"/>
              <a:ext cx="1262836" cy="164147"/>
            </a:xfrm>
            <a:prstGeom prst="rect">
              <a:avLst/>
            </a:prstGeom>
          </p:spPr>
          <p:txBody>
            <a:bodyPr lIns="0" tIns="0" rIns="0" bIns="0" rtlCol="0" anchor="t">
              <a:spAutoFit/>
            </a:bodyPr>
            <a:lstStyle/>
            <a:p>
              <a:pPr algn="l">
                <a:lnSpc>
                  <a:spcPts val="621"/>
                </a:lnSpc>
              </a:pPr>
              <a:r>
                <a:rPr lang="en-US" sz="286">
                  <a:solidFill>
                    <a:srgbClr val="000000"/>
                  </a:solidFill>
                  <a:latin typeface="IBM Plex Sans"/>
                  <a:ea typeface="IBM Plex Sans"/>
                  <a:cs typeface="IBM Plex Sans"/>
                  <a:sym typeface="IBM Plex Sans"/>
                </a:rPr>
                <a:t>• Develop and coordinate partnerships in education</a:t>
              </a:r>
            </a:p>
            <a:p>
              <a:pPr algn="l">
                <a:lnSpc>
                  <a:spcPts val="349"/>
                </a:lnSpc>
              </a:pPr>
              <a:r>
                <a:rPr lang="en-US" sz="286">
                  <a:solidFill>
                    <a:srgbClr val="000000"/>
                  </a:solidFill>
                  <a:latin typeface="IBM Plex Sans"/>
                  <a:ea typeface="IBM Plex Sans"/>
                  <a:cs typeface="IBM Plex Sans"/>
                  <a:sym typeface="IBM Plex Sans"/>
                </a:rPr>
                <a:t>• Provide students, parents and school personnel with </a:t>
              </a:r>
            </a:p>
          </p:txBody>
        </p:sp>
        <p:sp>
          <p:nvSpPr>
            <p:cNvPr id="51" name="TextBox 56">
              <a:extLst>
                <a:ext uri="{FF2B5EF4-FFF2-40B4-BE49-F238E27FC236}">
                  <a16:creationId xmlns:a16="http://schemas.microsoft.com/office/drawing/2014/main" id="{020B9BB8-C941-C16E-6AEE-A055FC36F900}"/>
                </a:ext>
              </a:extLst>
            </p:cNvPr>
            <p:cNvSpPr txBox="1"/>
            <p:nvPr/>
          </p:nvSpPr>
          <p:spPr>
            <a:xfrm>
              <a:off x="181113" y="1870143"/>
              <a:ext cx="1074312" cy="127670"/>
            </a:xfrm>
            <a:prstGeom prst="rect">
              <a:avLst/>
            </a:prstGeom>
          </p:spPr>
          <p:txBody>
            <a:bodyPr lIns="0" tIns="0" rIns="0" bIns="0" rtlCol="0" anchor="t">
              <a:spAutoFit/>
            </a:bodyPr>
            <a:lstStyle/>
            <a:p>
              <a:pPr algn="l">
                <a:lnSpc>
                  <a:spcPts val="414"/>
                </a:lnSpc>
              </a:pPr>
              <a:r>
                <a:rPr lang="en-US" sz="286">
                  <a:solidFill>
                    <a:srgbClr val="000000"/>
                  </a:solidFill>
                  <a:latin typeface="IBM Plex Sans"/>
                  <a:ea typeface="IBM Plex Sans"/>
                  <a:cs typeface="IBM Plex Sans"/>
                  <a:sym typeface="IBM Plex Sans"/>
                </a:rPr>
                <a:t>the tools they need to overcome obstacles to </a:t>
              </a:r>
            </a:p>
            <a:p>
              <a:pPr algn="l">
                <a:lnSpc>
                  <a:spcPts val="349"/>
                </a:lnSpc>
              </a:pPr>
              <a:r>
                <a:rPr lang="en-US" sz="286">
                  <a:solidFill>
                    <a:srgbClr val="000000"/>
                  </a:solidFill>
                  <a:latin typeface="IBM Plex Sans"/>
                  <a:ea typeface="IBM Plex Sans"/>
                  <a:cs typeface="IBM Plex Sans"/>
                  <a:sym typeface="IBM Plex Sans"/>
                </a:rPr>
                <a:t>education that stem from the military lifestyle.</a:t>
              </a:r>
            </a:p>
          </p:txBody>
        </p:sp>
        <p:sp>
          <p:nvSpPr>
            <p:cNvPr id="52" name="TextBox 57">
              <a:extLst>
                <a:ext uri="{FF2B5EF4-FFF2-40B4-BE49-F238E27FC236}">
                  <a16:creationId xmlns:a16="http://schemas.microsoft.com/office/drawing/2014/main" id="{2369EAE0-F960-8D70-C811-11B89082D022}"/>
                </a:ext>
              </a:extLst>
            </p:cNvPr>
            <p:cNvSpPr txBox="1"/>
            <p:nvPr/>
          </p:nvSpPr>
          <p:spPr>
            <a:xfrm>
              <a:off x="1500648" y="1620849"/>
              <a:ext cx="1277517" cy="286803"/>
            </a:xfrm>
            <a:prstGeom prst="rect">
              <a:avLst/>
            </a:prstGeom>
          </p:spPr>
          <p:txBody>
            <a:bodyPr lIns="0" tIns="0" rIns="0" bIns="0" rtlCol="0" anchor="t">
              <a:spAutoFit/>
            </a:bodyPr>
            <a:lstStyle/>
            <a:p>
              <a:pPr algn="l">
                <a:lnSpc>
                  <a:spcPts val="382"/>
                </a:lnSpc>
              </a:pPr>
              <a:r>
                <a:rPr lang="en-US" sz="286" b="1">
                  <a:solidFill>
                    <a:srgbClr val="000000"/>
                  </a:solidFill>
                  <a:latin typeface="IBM Plex Sans Bold"/>
                  <a:ea typeface="IBM Plex Sans Bold"/>
                  <a:cs typeface="IBM Plex Sans Bold"/>
                  <a:sym typeface="IBM Plex Sans Bold"/>
                </a:rPr>
                <a:t>School Liaison Program</a:t>
              </a:r>
              <a:r>
                <a:rPr lang="en-US" sz="286">
                  <a:solidFill>
                    <a:srgbClr val="000000"/>
                  </a:solidFill>
                  <a:latin typeface="IBM Plex Sans"/>
                  <a:ea typeface="IBM Plex Sans"/>
                  <a:cs typeface="IBM Plex Sans"/>
                  <a:sym typeface="IBM Plex Sans"/>
                </a:rPr>
                <a:t> support is free of charge and open to all DOD ID cardholders, educators who serve military-connected students, and community partners involved with pre-K through 12 education. </a:t>
              </a:r>
            </a:p>
          </p:txBody>
        </p:sp>
        <p:sp>
          <p:nvSpPr>
            <p:cNvPr id="53" name="TextBox 58">
              <a:extLst>
                <a:ext uri="{FF2B5EF4-FFF2-40B4-BE49-F238E27FC236}">
                  <a16:creationId xmlns:a16="http://schemas.microsoft.com/office/drawing/2014/main" id="{CE76CF9F-EC46-7268-AA22-0038F7590C0B}"/>
                </a:ext>
              </a:extLst>
            </p:cNvPr>
            <p:cNvSpPr txBox="1"/>
            <p:nvPr/>
          </p:nvSpPr>
          <p:spPr>
            <a:xfrm>
              <a:off x="1500649" y="348844"/>
              <a:ext cx="1281260" cy="505667"/>
            </a:xfrm>
            <a:prstGeom prst="rect">
              <a:avLst/>
            </a:prstGeom>
          </p:spPr>
          <p:txBody>
            <a:bodyPr lIns="0" tIns="0" rIns="0" bIns="0" rtlCol="0" anchor="t">
              <a:spAutoFit/>
            </a:bodyPr>
            <a:lstStyle/>
            <a:p>
              <a:pPr algn="l">
                <a:lnSpc>
                  <a:spcPts val="382"/>
                </a:lnSpc>
              </a:pPr>
              <a:r>
                <a:rPr lang="en-US" sz="286">
                  <a:solidFill>
                    <a:srgbClr val="000000"/>
                  </a:solidFill>
                  <a:latin typeface="IBM Plex Sans"/>
                  <a:ea typeface="IBM Plex Sans"/>
                  <a:cs typeface="IBM Plex Sans"/>
                  <a:sym typeface="IBM Plex Sans"/>
                </a:rPr>
                <a:t>School liaisons at each installation provide information and build partnerships with the civilian and military community to address common education challenges of military families. School liaisons are also an initial contact for participation in the Youth Sponsorship Program which helps build resilience in youth and ease transitions.</a:t>
              </a:r>
            </a:p>
          </p:txBody>
        </p:sp>
        <p:sp>
          <p:nvSpPr>
            <p:cNvPr id="54" name="TextBox 59">
              <a:extLst>
                <a:ext uri="{FF2B5EF4-FFF2-40B4-BE49-F238E27FC236}">
                  <a16:creationId xmlns:a16="http://schemas.microsoft.com/office/drawing/2014/main" id="{22B9839E-95EA-7450-6240-C11872D0A01F}"/>
                </a:ext>
              </a:extLst>
            </p:cNvPr>
            <p:cNvSpPr txBox="1"/>
            <p:nvPr/>
          </p:nvSpPr>
          <p:spPr>
            <a:xfrm>
              <a:off x="1500647" y="877710"/>
              <a:ext cx="449375" cy="109524"/>
            </a:xfrm>
            <a:prstGeom prst="rect">
              <a:avLst/>
            </a:prstGeom>
          </p:spPr>
          <p:txBody>
            <a:bodyPr lIns="0" tIns="0" rIns="0" bIns="0" rtlCol="0" anchor="t">
              <a:spAutoFit/>
            </a:bodyPr>
            <a:lstStyle/>
            <a:p>
              <a:pPr algn="l">
                <a:lnSpc>
                  <a:spcPts val="715"/>
                </a:lnSpc>
              </a:pPr>
              <a:r>
                <a:rPr lang="en-US" sz="286" b="1">
                  <a:solidFill>
                    <a:srgbClr val="000000"/>
                  </a:solidFill>
                  <a:latin typeface="IBM Plex Sans Bold"/>
                  <a:ea typeface="IBM Plex Sans Bold"/>
                  <a:cs typeface="IBM Plex Sans Bold"/>
                  <a:sym typeface="IBM Plex Sans Bold"/>
                </a:rPr>
                <a:t>The school liaison:</a:t>
              </a:r>
            </a:p>
          </p:txBody>
        </p:sp>
        <p:sp>
          <p:nvSpPr>
            <p:cNvPr id="55" name="TextBox 60">
              <a:extLst>
                <a:ext uri="{FF2B5EF4-FFF2-40B4-BE49-F238E27FC236}">
                  <a16:creationId xmlns:a16="http://schemas.microsoft.com/office/drawing/2014/main" id="{F2D07BA6-B4DC-F272-0F44-FEB05772F5C0}"/>
                </a:ext>
              </a:extLst>
            </p:cNvPr>
            <p:cNvSpPr txBox="1"/>
            <p:nvPr/>
          </p:nvSpPr>
          <p:spPr>
            <a:xfrm>
              <a:off x="1539460" y="1016486"/>
              <a:ext cx="1022480" cy="26903"/>
            </a:xfrm>
            <a:prstGeom prst="rect">
              <a:avLst/>
            </a:prstGeom>
          </p:spPr>
          <p:txBody>
            <a:bodyPr lIns="0" tIns="0" rIns="0" bIns="0" rtlCol="0" anchor="t">
              <a:spAutoFit/>
            </a:bodyPr>
            <a:lstStyle/>
            <a:p>
              <a:pPr algn="l">
                <a:lnSpc>
                  <a:spcPts val="143"/>
                </a:lnSpc>
              </a:pPr>
              <a:r>
                <a:rPr lang="en-US" sz="286">
                  <a:solidFill>
                    <a:srgbClr val="000000"/>
                  </a:solidFill>
                  <a:latin typeface="IBM Plex Sans"/>
                  <a:ea typeface="IBM Plex Sans"/>
                  <a:cs typeface="IBM Plex Sans"/>
                  <a:sym typeface="IBM Plex Sans"/>
                </a:rPr>
                <a:t>• Serves as the primary point of contact for </a:t>
              </a:r>
            </a:p>
          </p:txBody>
        </p:sp>
        <p:sp>
          <p:nvSpPr>
            <p:cNvPr id="56" name="TextBox 61">
              <a:extLst>
                <a:ext uri="{FF2B5EF4-FFF2-40B4-BE49-F238E27FC236}">
                  <a16:creationId xmlns:a16="http://schemas.microsoft.com/office/drawing/2014/main" id="{FF6BEA1E-688E-C1D7-E1A0-0F5A1F416FEE}"/>
                </a:ext>
              </a:extLst>
            </p:cNvPr>
            <p:cNvSpPr txBox="1"/>
            <p:nvPr/>
          </p:nvSpPr>
          <p:spPr>
            <a:xfrm>
              <a:off x="1578266" y="972756"/>
              <a:ext cx="603501" cy="204729"/>
            </a:xfrm>
            <a:prstGeom prst="rect">
              <a:avLst/>
            </a:prstGeom>
          </p:spPr>
          <p:txBody>
            <a:bodyPr lIns="0" tIns="0" rIns="0" bIns="0" rtlCol="0" anchor="t">
              <a:spAutoFit/>
            </a:bodyPr>
            <a:lstStyle/>
            <a:p>
              <a:pPr algn="l">
                <a:lnSpc>
                  <a:spcPts val="621"/>
                </a:lnSpc>
              </a:pPr>
              <a:r>
                <a:rPr lang="en-US" sz="286">
                  <a:solidFill>
                    <a:srgbClr val="000000"/>
                  </a:solidFill>
                  <a:latin typeface="IBM Plex Sans"/>
                  <a:ea typeface="IBM Plex Sans"/>
                  <a:cs typeface="IBM Plex Sans"/>
                  <a:sym typeface="IBM Plex Sans"/>
                </a:rPr>
                <a:t>education-related matters</a:t>
              </a:r>
            </a:p>
          </p:txBody>
        </p:sp>
        <p:sp>
          <p:nvSpPr>
            <p:cNvPr id="57" name="TextBox 62">
              <a:extLst>
                <a:ext uri="{FF2B5EF4-FFF2-40B4-BE49-F238E27FC236}">
                  <a16:creationId xmlns:a16="http://schemas.microsoft.com/office/drawing/2014/main" id="{76840DB0-383D-AA65-1EC1-8F50F11BC785}"/>
                </a:ext>
              </a:extLst>
            </p:cNvPr>
            <p:cNvSpPr txBox="1"/>
            <p:nvPr/>
          </p:nvSpPr>
          <p:spPr>
            <a:xfrm>
              <a:off x="1539457" y="1151387"/>
              <a:ext cx="1134433" cy="314160"/>
            </a:xfrm>
            <a:prstGeom prst="rect">
              <a:avLst/>
            </a:prstGeom>
          </p:spPr>
          <p:txBody>
            <a:bodyPr lIns="0" tIns="0" rIns="0" bIns="0" rtlCol="0" anchor="t">
              <a:spAutoFit/>
            </a:bodyPr>
            <a:lstStyle/>
            <a:p>
              <a:pPr algn="l">
                <a:lnSpc>
                  <a:spcPts val="349"/>
                </a:lnSpc>
              </a:pPr>
              <a:r>
                <a:rPr lang="en-US" sz="286">
                  <a:solidFill>
                    <a:srgbClr val="000000"/>
                  </a:solidFill>
                  <a:latin typeface="IBM Plex Sans"/>
                  <a:ea typeface="IBM Plex Sans"/>
                  <a:cs typeface="IBM Plex Sans"/>
                  <a:sym typeface="IBM Plex Sans"/>
                </a:rPr>
                <a:t>• Represents, informs and assists command</a:t>
              </a:r>
            </a:p>
            <a:p>
              <a:pPr algn="l">
                <a:lnSpc>
                  <a:spcPts val="621"/>
                </a:lnSpc>
              </a:pPr>
              <a:r>
                <a:rPr lang="en-US" sz="286">
                  <a:solidFill>
                    <a:srgbClr val="000000"/>
                  </a:solidFill>
                  <a:latin typeface="IBM Plex Sans"/>
                  <a:ea typeface="IBM Plex Sans"/>
                  <a:cs typeface="IBM Plex Sans"/>
                  <a:sym typeface="IBM Plex Sans"/>
                </a:rPr>
                <a:t>• Assists military families with educational issues</a:t>
              </a:r>
            </a:p>
            <a:p>
              <a:pPr algn="l">
                <a:lnSpc>
                  <a:spcPts val="349"/>
                </a:lnSpc>
              </a:pPr>
              <a:r>
                <a:rPr lang="en-US" sz="286">
                  <a:solidFill>
                    <a:srgbClr val="000000"/>
                  </a:solidFill>
                  <a:latin typeface="IBM Plex Sans"/>
                  <a:ea typeface="IBM Plex Sans"/>
                  <a:cs typeface="IBM Plex Sans"/>
                  <a:sym typeface="IBM Plex Sans"/>
                </a:rPr>
                <a:t>• Coordinates with local school systems</a:t>
              </a:r>
            </a:p>
            <a:p>
              <a:pPr algn="l">
                <a:lnSpc>
                  <a:spcPts val="621"/>
                </a:lnSpc>
              </a:pPr>
              <a:r>
                <a:rPr lang="en-US" sz="286">
                  <a:solidFill>
                    <a:srgbClr val="000000"/>
                  </a:solidFill>
                  <a:latin typeface="IBM Plex Sans"/>
                  <a:ea typeface="IBM Plex Sans"/>
                  <a:cs typeface="IBM Plex Sans"/>
                  <a:sym typeface="IBM Plex Sans"/>
                </a:rPr>
                <a:t>• Forges partnerships between the military, </a:t>
              </a:r>
            </a:p>
          </p:txBody>
        </p:sp>
        <p:sp>
          <p:nvSpPr>
            <p:cNvPr id="58" name="TextBox 63">
              <a:extLst>
                <a:ext uri="{FF2B5EF4-FFF2-40B4-BE49-F238E27FC236}">
                  <a16:creationId xmlns:a16="http://schemas.microsoft.com/office/drawing/2014/main" id="{B6DAD5D0-00DA-0884-A733-0BF0EEBE4FCB}"/>
                </a:ext>
              </a:extLst>
            </p:cNvPr>
            <p:cNvSpPr txBox="1"/>
            <p:nvPr/>
          </p:nvSpPr>
          <p:spPr>
            <a:xfrm>
              <a:off x="1578267" y="1495854"/>
              <a:ext cx="636585" cy="45141"/>
            </a:xfrm>
            <a:prstGeom prst="rect">
              <a:avLst/>
            </a:prstGeom>
          </p:spPr>
          <p:txBody>
            <a:bodyPr lIns="0" tIns="0" rIns="0" bIns="0" rtlCol="0" anchor="t">
              <a:spAutoFit/>
            </a:bodyPr>
            <a:lstStyle/>
            <a:p>
              <a:pPr algn="l">
                <a:lnSpc>
                  <a:spcPts val="143"/>
                </a:lnSpc>
              </a:pPr>
              <a:r>
                <a:rPr lang="en-US" sz="286">
                  <a:solidFill>
                    <a:srgbClr val="000000"/>
                  </a:solidFill>
                  <a:latin typeface="IBM Plex Sans"/>
                  <a:ea typeface="IBM Plex Sans"/>
                  <a:cs typeface="IBM Plex Sans"/>
                  <a:sym typeface="IBM Plex Sans"/>
                </a:rPr>
                <a:t>the community and schools</a:t>
              </a:r>
            </a:p>
          </p:txBody>
        </p:sp>
      </p:grpSp>
      <p:grpSp>
        <p:nvGrpSpPr>
          <p:cNvPr id="3" name="Group 64">
            <a:extLst>
              <a:ext uri="{FF2B5EF4-FFF2-40B4-BE49-F238E27FC236}">
                <a16:creationId xmlns:a16="http://schemas.microsoft.com/office/drawing/2014/main" id="{6C53B5D9-399F-B63E-C3F9-B4DED8D8F844}"/>
              </a:ext>
            </a:extLst>
          </p:cNvPr>
          <p:cNvGrpSpPr/>
          <p:nvPr/>
        </p:nvGrpSpPr>
        <p:grpSpPr>
          <a:xfrm>
            <a:off x="8969593" y="1527464"/>
            <a:ext cx="2165597" cy="1558892"/>
            <a:chOff x="0" y="0"/>
            <a:chExt cx="3079960" cy="2217091"/>
          </a:xfrm>
        </p:grpSpPr>
        <p:grpSp>
          <p:nvGrpSpPr>
            <p:cNvPr id="4" name="Group 65">
              <a:extLst>
                <a:ext uri="{FF2B5EF4-FFF2-40B4-BE49-F238E27FC236}">
                  <a16:creationId xmlns:a16="http://schemas.microsoft.com/office/drawing/2014/main" id="{98E32E31-115F-3409-9752-F973281351C7}"/>
                </a:ext>
              </a:extLst>
            </p:cNvPr>
            <p:cNvGrpSpPr/>
            <p:nvPr/>
          </p:nvGrpSpPr>
          <p:grpSpPr>
            <a:xfrm>
              <a:off x="0" y="0"/>
              <a:ext cx="3079960" cy="2217091"/>
              <a:chOff x="0" y="0"/>
              <a:chExt cx="603153" cy="434176"/>
            </a:xfrm>
          </p:grpSpPr>
          <p:sp>
            <p:nvSpPr>
              <p:cNvPr id="38" name="Freeform 66">
                <a:extLst>
                  <a:ext uri="{FF2B5EF4-FFF2-40B4-BE49-F238E27FC236}">
                    <a16:creationId xmlns:a16="http://schemas.microsoft.com/office/drawing/2014/main" id="{6879F1A5-8509-1A0B-4983-E0AEE991E56B}"/>
                  </a:ext>
                </a:extLst>
              </p:cNvPr>
              <p:cNvSpPr/>
              <p:nvPr/>
            </p:nvSpPr>
            <p:spPr>
              <a:xfrm>
                <a:off x="0" y="0"/>
                <a:ext cx="603153" cy="434176"/>
              </a:xfrm>
              <a:custGeom>
                <a:avLst/>
                <a:gdLst/>
                <a:ahLst/>
                <a:cxnLst/>
                <a:rect l="l" t="t" r="r" b="b"/>
                <a:pathLst>
                  <a:path w="603153" h="434176">
                    <a:moveTo>
                      <a:pt x="0" y="0"/>
                    </a:moveTo>
                    <a:lnTo>
                      <a:pt x="603153" y="0"/>
                    </a:lnTo>
                    <a:lnTo>
                      <a:pt x="603153" y="434176"/>
                    </a:lnTo>
                    <a:lnTo>
                      <a:pt x="0" y="434176"/>
                    </a:lnTo>
                    <a:close/>
                  </a:path>
                </a:pathLst>
              </a:custGeom>
              <a:solidFill>
                <a:srgbClr val="FFFFFF"/>
              </a:solidFill>
            </p:spPr>
            <p:txBody>
              <a:bodyPr/>
              <a:lstStyle/>
              <a:p>
                <a:endParaRPr lang="en-US"/>
              </a:p>
            </p:txBody>
          </p:sp>
          <p:sp>
            <p:nvSpPr>
              <p:cNvPr id="39" name="TextBox 67">
                <a:extLst>
                  <a:ext uri="{FF2B5EF4-FFF2-40B4-BE49-F238E27FC236}">
                    <a16:creationId xmlns:a16="http://schemas.microsoft.com/office/drawing/2014/main" id="{09445872-0F6C-A4F5-0077-26386FACE377}"/>
                  </a:ext>
                </a:extLst>
              </p:cNvPr>
              <p:cNvSpPr txBox="1"/>
              <p:nvPr/>
            </p:nvSpPr>
            <p:spPr>
              <a:xfrm>
                <a:off x="0" y="-47625"/>
                <a:ext cx="603153" cy="481801"/>
              </a:xfrm>
              <a:prstGeom prst="rect">
                <a:avLst/>
              </a:prstGeom>
            </p:spPr>
            <p:txBody>
              <a:bodyPr lIns="290899" tIns="290899" rIns="290899" bIns="290899" rtlCol="0" anchor="ctr"/>
              <a:lstStyle/>
              <a:p>
                <a:pPr algn="ctr">
                  <a:lnSpc>
                    <a:spcPts val="2099"/>
                  </a:lnSpc>
                </a:pPr>
                <a:endParaRPr/>
              </a:p>
            </p:txBody>
          </p:sp>
        </p:grpSp>
        <p:sp>
          <p:nvSpPr>
            <p:cNvPr id="5" name="Freeform 68">
              <a:extLst>
                <a:ext uri="{FF2B5EF4-FFF2-40B4-BE49-F238E27FC236}">
                  <a16:creationId xmlns:a16="http://schemas.microsoft.com/office/drawing/2014/main" id="{7D8B3E46-3F56-0459-D1DD-47C4B633DFE0}"/>
                </a:ext>
              </a:extLst>
            </p:cNvPr>
            <p:cNvSpPr/>
            <p:nvPr/>
          </p:nvSpPr>
          <p:spPr>
            <a:xfrm>
              <a:off x="0" y="0"/>
              <a:ext cx="3079960" cy="2217091"/>
            </a:xfrm>
            <a:custGeom>
              <a:avLst/>
              <a:gdLst/>
              <a:ahLst/>
              <a:cxnLst/>
              <a:rect l="l" t="t" r="r" b="b"/>
              <a:pathLst>
                <a:path w="3079960" h="2217091">
                  <a:moveTo>
                    <a:pt x="0" y="0"/>
                  </a:moveTo>
                  <a:lnTo>
                    <a:pt x="3079960" y="0"/>
                  </a:lnTo>
                  <a:lnTo>
                    <a:pt x="3079960" y="2217091"/>
                  </a:lnTo>
                  <a:lnTo>
                    <a:pt x="0" y="22170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9">
              <a:extLst>
                <a:ext uri="{FF2B5EF4-FFF2-40B4-BE49-F238E27FC236}">
                  <a16:creationId xmlns:a16="http://schemas.microsoft.com/office/drawing/2014/main" id="{2967EDB9-3793-25EC-F043-92B4C1C8CCBB}"/>
                </a:ext>
              </a:extLst>
            </p:cNvPr>
            <p:cNvSpPr/>
            <p:nvPr/>
          </p:nvSpPr>
          <p:spPr>
            <a:xfrm rot="5400000">
              <a:off x="1906121" y="554353"/>
              <a:ext cx="705840" cy="1014059"/>
            </a:xfrm>
            <a:custGeom>
              <a:avLst/>
              <a:gdLst/>
              <a:ahLst/>
              <a:cxnLst/>
              <a:rect l="l" t="t" r="r" b="b"/>
              <a:pathLst>
                <a:path w="705840" h="1014059">
                  <a:moveTo>
                    <a:pt x="0" y="0"/>
                  </a:moveTo>
                  <a:lnTo>
                    <a:pt x="705840" y="0"/>
                  </a:lnTo>
                  <a:lnTo>
                    <a:pt x="705840" y="1014059"/>
                  </a:lnTo>
                  <a:lnTo>
                    <a:pt x="0" y="1014059"/>
                  </a:lnTo>
                  <a:lnTo>
                    <a:pt x="0" y="0"/>
                  </a:lnTo>
                  <a:close/>
                </a:path>
              </a:pathLst>
            </a:custGeom>
            <a:blipFill>
              <a:blip r:embed="rId5"/>
              <a:stretch>
                <a:fillRect/>
              </a:stretch>
            </a:blipFill>
          </p:spPr>
          <p:txBody>
            <a:bodyPr/>
            <a:lstStyle/>
            <a:p>
              <a:endParaRPr lang="en-US"/>
            </a:p>
          </p:txBody>
        </p:sp>
        <p:sp>
          <p:nvSpPr>
            <p:cNvPr id="7" name="Freeform 70">
              <a:extLst>
                <a:ext uri="{FF2B5EF4-FFF2-40B4-BE49-F238E27FC236}">
                  <a16:creationId xmlns:a16="http://schemas.microsoft.com/office/drawing/2014/main" id="{BC433698-A512-90B2-544C-9C4C32C2DB70}"/>
                </a:ext>
              </a:extLst>
            </p:cNvPr>
            <p:cNvSpPr/>
            <p:nvPr/>
          </p:nvSpPr>
          <p:spPr>
            <a:xfrm>
              <a:off x="1787576" y="746503"/>
              <a:ext cx="629773" cy="629768"/>
            </a:xfrm>
            <a:custGeom>
              <a:avLst/>
              <a:gdLst/>
              <a:ahLst/>
              <a:cxnLst/>
              <a:rect l="l" t="t" r="r" b="b"/>
              <a:pathLst>
                <a:path w="629773" h="629768">
                  <a:moveTo>
                    <a:pt x="0" y="0"/>
                  </a:moveTo>
                  <a:lnTo>
                    <a:pt x="629772" y="0"/>
                  </a:lnTo>
                  <a:lnTo>
                    <a:pt x="629772" y="629768"/>
                  </a:lnTo>
                  <a:lnTo>
                    <a:pt x="0" y="629768"/>
                  </a:lnTo>
                  <a:lnTo>
                    <a:pt x="0" y="0"/>
                  </a:lnTo>
                  <a:close/>
                </a:path>
              </a:pathLst>
            </a:custGeom>
            <a:blipFill>
              <a:blip r:embed="rId6"/>
              <a:stretch>
                <a:fillRect/>
              </a:stretch>
            </a:blipFill>
          </p:spPr>
          <p:txBody>
            <a:bodyPr/>
            <a:lstStyle/>
            <a:p>
              <a:endParaRPr lang="en-US"/>
            </a:p>
          </p:txBody>
        </p:sp>
        <p:grpSp>
          <p:nvGrpSpPr>
            <p:cNvPr id="8" name="Group 71">
              <a:extLst>
                <a:ext uri="{FF2B5EF4-FFF2-40B4-BE49-F238E27FC236}">
                  <a16:creationId xmlns:a16="http://schemas.microsoft.com/office/drawing/2014/main" id="{6454F859-0269-D99F-EEEA-4B727C91F895}"/>
                </a:ext>
              </a:extLst>
            </p:cNvPr>
            <p:cNvGrpSpPr>
              <a:grpSpLocks noChangeAspect="1"/>
            </p:cNvGrpSpPr>
            <p:nvPr/>
          </p:nvGrpSpPr>
          <p:grpSpPr>
            <a:xfrm>
              <a:off x="492675" y="156795"/>
              <a:ext cx="668638" cy="325517"/>
              <a:chOff x="0" y="0"/>
              <a:chExt cx="1417142" cy="689915"/>
            </a:xfrm>
          </p:grpSpPr>
          <p:sp>
            <p:nvSpPr>
              <p:cNvPr id="17" name="Freeform 72">
                <a:extLst>
                  <a:ext uri="{FF2B5EF4-FFF2-40B4-BE49-F238E27FC236}">
                    <a16:creationId xmlns:a16="http://schemas.microsoft.com/office/drawing/2014/main" id="{1107867F-084A-34E3-4D72-F3C15CCE60AF}"/>
                  </a:ext>
                </a:extLst>
              </p:cNvPr>
              <p:cNvSpPr/>
              <p:nvPr/>
            </p:nvSpPr>
            <p:spPr>
              <a:xfrm>
                <a:off x="635889" y="353822"/>
                <a:ext cx="97663" cy="130683"/>
              </a:xfrm>
              <a:custGeom>
                <a:avLst/>
                <a:gdLst/>
                <a:ahLst/>
                <a:cxnLst/>
                <a:rect l="l" t="t" r="r" b="b"/>
                <a:pathLst>
                  <a:path w="97663" h="130683">
                    <a:moveTo>
                      <a:pt x="70231" y="40386"/>
                    </a:moveTo>
                    <a:cubicBezTo>
                      <a:pt x="69342" y="34544"/>
                      <a:pt x="64516" y="24638"/>
                      <a:pt x="49403" y="24638"/>
                    </a:cubicBezTo>
                    <a:lnTo>
                      <a:pt x="32258" y="31242"/>
                    </a:lnTo>
                    <a:cubicBezTo>
                      <a:pt x="32258" y="44196"/>
                      <a:pt x="35941" y="48514"/>
                      <a:pt x="44704" y="50165"/>
                    </a:cubicBezTo>
                    <a:lnTo>
                      <a:pt x="61468" y="53340"/>
                    </a:lnTo>
                    <a:cubicBezTo>
                      <a:pt x="85344" y="57785"/>
                      <a:pt x="97663" y="73152"/>
                      <a:pt x="97663" y="91059"/>
                    </a:cubicBezTo>
                    <a:cubicBezTo>
                      <a:pt x="97663" y="110744"/>
                      <a:pt x="81280" y="130683"/>
                      <a:pt x="51308" y="130683"/>
                    </a:cubicBezTo>
                    <a:cubicBezTo>
                      <a:pt x="16637" y="130683"/>
                      <a:pt x="1778" y="108204"/>
                      <a:pt x="0" y="90551"/>
                    </a:cubicBezTo>
                    <a:lnTo>
                      <a:pt x="25654" y="84328"/>
                    </a:lnTo>
                    <a:cubicBezTo>
                      <a:pt x="26670" y="95758"/>
                      <a:pt x="34544" y="105918"/>
                      <a:pt x="51689" y="105918"/>
                    </a:cubicBezTo>
                    <a:lnTo>
                      <a:pt x="69342" y="100584"/>
                    </a:lnTo>
                    <a:cubicBezTo>
                      <a:pt x="69342" y="86487"/>
                      <a:pt x="64262" y="81788"/>
                      <a:pt x="55880" y="80264"/>
                    </a:cubicBezTo>
                    <a:lnTo>
                      <a:pt x="38735" y="77089"/>
                    </a:lnTo>
                    <a:cubicBezTo>
                      <a:pt x="17526" y="73025"/>
                      <a:pt x="4572" y="58928"/>
                      <a:pt x="4572" y="40259"/>
                    </a:cubicBezTo>
                    <a:cubicBezTo>
                      <a:pt x="4572" y="16510"/>
                      <a:pt x="25400" y="0"/>
                      <a:pt x="49530" y="0"/>
                    </a:cubicBezTo>
                    <a:cubicBezTo>
                      <a:pt x="80772" y="0"/>
                      <a:pt x="92710" y="18796"/>
                      <a:pt x="95377" y="33401"/>
                    </a:cubicBezTo>
                    <a:close/>
                  </a:path>
                </a:pathLst>
              </a:custGeom>
              <a:solidFill>
                <a:srgbClr val="1A355F"/>
              </a:solidFill>
            </p:spPr>
            <p:txBody>
              <a:bodyPr/>
              <a:lstStyle/>
              <a:p>
                <a:endParaRPr lang="en-US"/>
              </a:p>
            </p:txBody>
          </p:sp>
          <p:sp>
            <p:nvSpPr>
              <p:cNvPr id="18" name="Freeform 73">
                <a:extLst>
                  <a:ext uri="{FF2B5EF4-FFF2-40B4-BE49-F238E27FC236}">
                    <a16:creationId xmlns:a16="http://schemas.microsoft.com/office/drawing/2014/main" id="{093E6101-18D4-C228-7225-2D502B12D58E}"/>
                  </a:ext>
                </a:extLst>
              </p:cNvPr>
              <p:cNvSpPr/>
              <p:nvPr/>
            </p:nvSpPr>
            <p:spPr>
              <a:xfrm>
                <a:off x="745109" y="353695"/>
                <a:ext cx="130302" cy="130683"/>
              </a:xfrm>
              <a:custGeom>
                <a:avLst/>
                <a:gdLst/>
                <a:ahLst/>
                <a:cxnLst/>
                <a:rect l="l" t="t" r="r" b="b"/>
                <a:pathLst>
                  <a:path w="130302" h="130683">
                    <a:moveTo>
                      <a:pt x="65278" y="103124"/>
                    </a:moveTo>
                    <a:cubicBezTo>
                      <a:pt x="82677" y="103124"/>
                      <a:pt x="101346" y="91440"/>
                      <a:pt x="101346" y="65278"/>
                    </a:cubicBezTo>
                    <a:cubicBezTo>
                      <a:pt x="101346" y="39116"/>
                      <a:pt x="82677" y="27305"/>
                      <a:pt x="65278" y="27305"/>
                    </a:cubicBezTo>
                    <a:cubicBezTo>
                      <a:pt x="47752" y="27305"/>
                      <a:pt x="29083" y="39116"/>
                      <a:pt x="29083" y="65278"/>
                    </a:cubicBezTo>
                    <a:cubicBezTo>
                      <a:pt x="29083" y="91440"/>
                      <a:pt x="47879" y="103124"/>
                      <a:pt x="65278" y="103124"/>
                    </a:cubicBezTo>
                    <a:moveTo>
                      <a:pt x="65278" y="0"/>
                    </a:moveTo>
                    <a:cubicBezTo>
                      <a:pt x="100457" y="0"/>
                      <a:pt x="130302" y="25654"/>
                      <a:pt x="130302" y="65405"/>
                    </a:cubicBezTo>
                    <a:cubicBezTo>
                      <a:pt x="130302" y="105029"/>
                      <a:pt x="100457" y="130683"/>
                      <a:pt x="65278" y="130683"/>
                    </a:cubicBezTo>
                    <a:cubicBezTo>
                      <a:pt x="29845" y="130683"/>
                      <a:pt x="0" y="105029"/>
                      <a:pt x="0" y="65405"/>
                    </a:cubicBezTo>
                    <a:cubicBezTo>
                      <a:pt x="0" y="25654"/>
                      <a:pt x="29845" y="0"/>
                      <a:pt x="65278" y="0"/>
                    </a:cubicBezTo>
                  </a:path>
                </a:pathLst>
              </a:custGeom>
              <a:solidFill>
                <a:srgbClr val="1A355F"/>
              </a:solidFill>
            </p:spPr>
            <p:txBody>
              <a:bodyPr/>
              <a:lstStyle/>
              <a:p>
                <a:endParaRPr lang="en-US"/>
              </a:p>
            </p:txBody>
          </p:sp>
          <p:sp>
            <p:nvSpPr>
              <p:cNvPr id="19" name="Freeform 74">
                <a:extLst>
                  <a:ext uri="{FF2B5EF4-FFF2-40B4-BE49-F238E27FC236}">
                    <a16:creationId xmlns:a16="http://schemas.microsoft.com/office/drawing/2014/main" id="{12259037-036C-6E8B-07B9-7CEDAE779813}"/>
                  </a:ext>
                </a:extLst>
              </p:cNvPr>
              <p:cNvSpPr/>
              <p:nvPr/>
            </p:nvSpPr>
            <p:spPr>
              <a:xfrm>
                <a:off x="894461" y="356489"/>
                <a:ext cx="99314" cy="128270"/>
              </a:xfrm>
              <a:custGeom>
                <a:avLst/>
                <a:gdLst/>
                <a:ahLst/>
                <a:cxnLst/>
                <a:rect l="l" t="t" r="r" b="b"/>
                <a:pathLst>
                  <a:path w="99314" h="128270">
                    <a:moveTo>
                      <a:pt x="0" y="80010"/>
                    </a:moveTo>
                    <a:lnTo>
                      <a:pt x="0" y="0"/>
                    </a:lnTo>
                    <a:lnTo>
                      <a:pt x="27940" y="0"/>
                    </a:lnTo>
                    <a:lnTo>
                      <a:pt x="27940" y="77851"/>
                    </a:lnTo>
                    <a:cubicBezTo>
                      <a:pt x="27940" y="93091"/>
                      <a:pt x="36449" y="100711"/>
                      <a:pt x="49657" y="100711"/>
                    </a:cubicBezTo>
                    <a:cubicBezTo>
                      <a:pt x="62865" y="100711"/>
                      <a:pt x="71374" y="93091"/>
                      <a:pt x="71374" y="77851"/>
                    </a:cubicBezTo>
                    <a:lnTo>
                      <a:pt x="71374" y="0"/>
                    </a:lnTo>
                    <a:lnTo>
                      <a:pt x="99314" y="0"/>
                    </a:lnTo>
                    <a:lnTo>
                      <a:pt x="99314" y="80137"/>
                    </a:lnTo>
                    <a:cubicBezTo>
                      <a:pt x="99314" y="111633"/>
                      <a:pt x="77216" y="128270"/>
                      <a:pt x="49657" y="128270"/>
                    </a:cubicBezTo>
                    <a:cubicBezTo>
                      <a:pt x="22098" y="128270"/>
                      <a:pt x="0" y="111633"/>
                      <a:pt x="0" y="80137"/>
                    </a:cubicBezTo>
                  </a:path>
                </a:pathLst>
              </a:custGeom>
              <a:solidFill>
                <a:srgbClr val="1A355F"/>
              </a:solidFill>
            </p:spPr>
            <p:txBody>
              <a:bodyPr/>
              <a:lstStyle/>
              <a:p>
                <a:endParaRPr lang="en-US"/>
              </a:p>
            </p:txBody>
          </p:sp>
          <p:sp>
            <p:nvSpPr>
              <p:cNvPr id="20" name="Freeform 75">
                <a:extLst>
                  <a:ext uri="{FF2B5EF4-FFF2-40B4-BE49-F238E27FC236}">
                    <a16:creationId xmlns:a16="http://schemas.microsoft.com/office/drawing/2014/main" id="{CB21C74F-8600-88C6-B833-8FF3FD63296A}"/>
                  </a:ext>
                </a:extLst>
              </p:cNvPr>
              <p:cNvSpPr/>
              <p:nvPr/>
            </p:nvSpPr>
            <p:spPr>
              <a:xfrm>
                <a:off x="1019937" y="356362"/>
                <a:ext cx="93091" cy="128270"/>
              </a:xfrm>
              <a:custGeom>
                <a:avLst/>
                <a:gdLst/>
                <a:ahLst/>
                <a:cxnLst/>
                <a:rect l="l" t="t" r="r" b="b"/>
                <a:pathLst>
                  <a:path w="93091" h="128270">
                    <a:moveTo>
                      <a:pt x="45466" y="55880"/>
                    </a:moveTo>
                    <a:lnTo>
                      <a:pt x="63500" y="49403"/>
                    </a:lnTo>
                    <a:cubicBezTo>
                      <a:pt x="63500" y="30734"/>
                      <a:pt x="57150" y="24765"/>
                      <a:pt x="45466" y="24765"/>
                    </a:cubicBezTo>
                    <a:lnTo>
                      <a:pt x="28575" y="24765"/>
                    </a:lnTo>
                    <a:lnTo>
                      <a:pt x="28575" y="55880"/>
                    </a:lnTo>
                    <a:close/>
                    <a:moveTo>
                      <a:pt x="38735" y="80518"/>
                    </a:moveTo>
                    <a:lnTo>
                      <a:pt x="28575" y="80518"/>
                    </a:lnTo>
                    <a:lnTo>
                      <a:pt x="28575" y="128270"/>
                    </a:lnTo>
                    <a:lnTo>
                      <a:pt x="0" y="128270"/>
                    </a:lnTo>
                    <a:lnTo>
                      <a:pt x="0" y="0"/>
                    </a:lnTo>
                    <a:lnTo>
                      <a:pt x="50800" y="0"/>
                    </a:lnTo>
                    <a:cubicBezTo>
                      <a:pt x="76073" y="0"/>
                      <a:pt x="92329" y="17399"/>
                      <a:pt x="92329" y="40132"/>
                    </a:cubicBezTo>
                    <a:cubicBezTo>
                      <a:pt x="92329" y="57531"/>
                      <a:pt x="82804" y="70739"/>
                      <a:pt x="67056" y="76327"/>
                    </a:cubicBezTo>
                    <a:lnTo>
                      <a:pt x="93091" y="128270"/>
                    </a:lnTo>
                    <a:lnTo>
                      <a:pt x="61722" y="128270"/>
                    </a:lnTo>
                    <a:close/>
                  </a:path>
                </a:pathLst>
              </a:custGeom>
              <a:solidFill>
                <a:srgbClr val="1A355F"/>
              </a:solidFill>
            </p:spPr>
            <p:txBody>
              <a:bodyPr/>
              <a:lstStyle/>
              <a:p>
                <a:endParaRPr lang="en-US"/>
              </a:p>
            </p:txBody>
          </p:sp>
          <p:sp>
            <p:nvSpPr>
              <p:cNvPr id="21" name="Freeform 76">
                <a:extLst>
                  <a:ext uri="{FF2B5EF4-FFF2-40B4-BE49-F238E27FC236}">
                    <a16:creationId xmlns:a16="http://schemas.microsoft.com/office/drawing/2014/main" id="{57F4505A-D9CB-7073-1824-33931BD9E874}"/>
                  </a:ext>
                </a:extLst>
              </p:cNvPr>
              <p:cNvSpPr/>
              <p:nvPr/>
            </p:nvSpPr>
            <p:spPr>
              <a:xfrm>
                <a:off x="1128522" y="353695"/>
                <a:ext cx="124841" cy="130556"/>
              </a:xfrm>
              <a:custGeom>
                <a:avLst/>
                <a:gdLst/>
                <a:ahLst/>
                <a:cxnLst/>
                <a:rect l="l" t="t" r="r" b="b"/>
                <a:pathLst>
                  <a:path w="124841" h="130556">
                    <a:moveTo>
                      <a:pt x="0" y="65659"/>
                    </a:moveTo>
                    <a:cubicBezTo>
                      <a:pt x="0" y="26543"/>
                      <a:pt x="29718" y="0"/>
                      <a:pt x="64770" y="0"/>
                    </a:cubicBezTo>
                    <a:cubicBezTo>
                      <a:pt x="102489" y="0"/>
                      <a:pt x="119126" y="24257"/>
                      <a:pt x="123190" y="42291"/>
                    </a:cubicBezTo>
                    <a:lnTo>
                      <a:pt x="96901" y="50546"/>
                    </a:lnTo>
                    <a:cubicBezTo>
                      <a:pt x="94996" y="41910"/>
                      <a:pt x="86995" y="27178"/>
                      <a:pt x="64897" y="27178"/>
                    </a:cubicBezTo>
                    <a:cubicBezTo>
                      <a:pt x="48133" y="27178"/>
                      <a:pt x="29210" y="39243"/>
                      <a:pt x="29210" y="65532"/>
                    </a:cubicBezTo>
                    <a:cubicBezTo>
                      <a:pt x="29210" y="89027"/>
                      <a:pt x="46482" y="102616"/>
                      <a:pt x="65278" y="102616"/>
                    </a:cubicBezTo>
                    <a:cubicBezTo>
                      <a:pt x="86995" y="102616"/>
                      <a:pt x="95758" y="88138"/>
                      <a:pt x="98171" y="79121"/>
                    </a:cubicBezTo>
                    <a:lnTo>
                      <a:pt x="124841" y="86741"/>
                    </a:lnTo>
                    <a:cubicBezTo>
                      <a:pt x="120777" y="104140"/>
                      <a:pt x="104140" y="130556"/>
                      <a:pt x="65278" y="130556"/>
                    </a:cubicBezTo>
                    <a:cubicBezTo>
                      <a:pt x="29210" y="130556"/>
                      <a:pt x="254" y="104521"/>
                      <a:pt x="254" y="65532"/>
                    </a:cubicBezTo>
                  </a:path>
                </a:pathLst>
              </a:custGeom>
              <a:solidFill>
                <a:srgbClr val="1A355F"/>
              </a:solidFill>
            </p:spPr>
            <p:txBody>
              <a:bodyPr/>
              <a:lstStyle/>
              <a:p>
                <a:endParaRPr lang="en-US"/>
              </a:p>
            </p:txBody>
          </p:sp>
          <p:sp>
            <p:nvSpPr>
              <p:cNvPr id="22" name="Freeform 77">
                <a:extLst>
                  <a:ext uri="{FF2B5EF4-FFF2-40B4-BE49-F238E27FC236}">
                    <a16:creationId xmlns:a16="http://schemas.microsoft.com/office/drawing/2014/main" id="{F6BDE179-1FC5-D082-F963-8C40E6BA4039}"/>
                  </a:ext>
                </a:extLst>
              </p:cNvPr>
              <p:cNvSpPr/>
              <p:nvPr/>
            </p:nvSpPr>
            <p:spPr>
              <a:xfrm>
                <a:off x="1272286" y="356362"/>
                <a:ext cx="81407" cy="128270"/>
              </a:xfrm>
              <a:custGeom>
                <a:avLst/>
                <a:gdLst/>
                <a:ahLst/>
                <a:cxnLst/>
                <a:rect l="l" t="t" r="r" b="b"/>
                <a:pathLst>
                  <a:path w="81407" h="128270">
                    <a:moveTo>
                      <a:pt x="0" y="0"/>
                    </a:moveTo>
                    <a:lnTo>
                      <a:pt x="0" y="128270"/>
                    </a:lnTo>
                    <a:lnTo>
                      <a:pt x="81407" y="128270"/>
                    </a:lnTo>
                    <a:lnTo>
                      <a:pt x="81407" y="101092"/>
                    </a:lnTo>
                    <a:lnTo>
                      <a:pt x="28575" y="101092"/>
                    </a:lnTo>
                    <a:lnTo>
                      <a:pt x="28575" y="76581"/>
                    </a:lnTo>
                    <a:lnTo>
                      <a:pt x="76327" y="76581"/>
                    </a:lnTo>
                    <a:lnTo>
                      <a:pt x="76327" y="51435"/>
                    </a:lnTo>
                    <a:lnTo>
                      <a:pt x="28575" y="51435"/>
                    </a:lnTo>
                    <a:lnTo>
                      <a:pt x="28575" y="27051"/>
                    </a:lnTo>
                    <a:lnTo>
                      <a:pt x="81153" y="27051"/>
                    </a:lnTo>
                    <a:lnTo>
                      <a:pt x="81153" y="0"/>
                    </a:lnTo>
                    <a:close/>
                  </a:path>
                </a:pathLst>
              </a:custGeom>
              <a:solidFill>
                <a:srgbClr val="1A355F"/>
              </a:solidFill>
            </p:spPr>
            <p:txBody>
              <a:bodyPr/>
              <a:lstStyle/>
              <a:p>
                <a:endParaRPr lang="en-US"/>
              </a:p>
            </p:txBody>
          </p:sp>
          <p:sp>
            <p:nvSpPr>
              <p:cNvPr id="23" name="Freeform 78">
                <a:extLst>
                  <a:ext uri="{FF2B5EF4-FFF2-40B4-BE49-F238E27FC236}">
                    <a16:creationId xmlns:a16="http://schemas.microsoft.com/office/drawing/2014/main" id="{45E6FB21-7B1B-A74B-7877-310B7BB37F70}"/>
                  </a:ext>
                </a:extLst>
              </p:cNvPr>
              <p:cNvSpPr/>
              <p:nvPr/>
            </p:nvSpPr>
            <p:spPr>
              <a:xfrm>
                <a:off x="186817" y="354076"/>
                <a:ext cx="130175" cy="130429"/>
              </a:xfrm>
              <a:custGeom>
                <a:avLst/>
                <a:gdLst/>
                <a:ahLst/>
                <a:cxnLst/>
                <a:rect l="l" t="t" r="r" b="b"/>
                <a:pathLst>
                  <a:path w="130175" h="130429">
                    <a:moveTo>
                      <a:pt x="65024" y="34036"/>
                    </a:moveTo>
                    <a:cubicBezTo>
                      <a:pt x="82296" y="34036"/>
                      <a:pt x="96139" y="48006"/>
                      <a:pt x="96139" y="65151"/>
                    </a:cubicBezTo>
                    <a:cubicBezTo>
                      <a:pt x="96139" y="82169"/>
                      <a:pt x="82169" y="96266"/>
                      <a:pt x="65024" y="96266"/>
                    </a:cubicBezTo>
                    <a:cubicBezTo>
                      <a:pt x="48006" y="96266"/>
                      <a:pt x="34036" y="82169"/>
                      <a:pt x="34036" y="65151"/>
                    </a:cubicBezTo>
                    <a:cubicBezTo>
                      <a:pt x="34036" y="48006"/>
                      <a:pt x="47879" y="34036"/>
                      <a:pt x="65024" y="34036"/>
                    </a:cubicBezTo>
                    <a:close/>
                    <a:moveTo>
                      <a:pt x="65024" y="0"/>
                    </a:moveTo>
                    <a:cubicBezTo>
                      <a:pt x="29337" y="0"/>
                      <a:pt x="508" y="28829"/>
                      <a:pt x="0" y="64389"/>
                    </a:cubicBezTo>
                    <a:lnTo>
                      <a:pt x="0" y="64389"/>
                    </a:lnTo>
                    <a:lnTo>
                      <a:pt x="0" y="66294"/>
                    </a:lnTo>
                    <a:cubicBezTo>
                      <a:pt x="508" y="101854"/>
                      <a:pt x="29337" y="130429"/>
                      <a:pt x="65024" y="130429"/>
                    </a:cubicBezTo>
                    <a:cubicBezTo>
                      <a:pt x="100965" y="130429"/>
                      <a:pt x="130175" y="101346"/>
                      <a:pt x="130175" y="65405"/>
                    </a:cubicBezTo>
                    <a:cubicBezTo>
                      <a:pt x="130175" y="29464"/>
                      <a:pt x="100965" y="127"/>
                      <a:pt x="65024" y="127"/>
                    </a:cubicBezTo>
                    <a:close/>
                  </a:path>
                </a:pathLst>
              </a:custGeom>
              <a:solidFill>
                <a:srgbClr val="1A355F"/>
              </a:solidFill>
            </p:spPr>
            <p:txBody>
              <a:bodyPr/>
              <a:lstStyle/>
              <a:p>
                <a:endParaRPr lang="en-US"/>
              </a:p>
            </p:txBody>
          </p:sp>
          <p:sp>
            <p:nvSpPr>
              <p:cNvPr id="24" name="Freeform 79">
                <a:extLst>
                  <a:ext uri="{FF2B5EF4-FFF2-40B4-BE49-F238E27FC236}">
                    <a16:creationId xmlns:a16="http://schemas.microsoft.com/office/drawing/2014/main" id="{49B88FCB-465F-CFE4-1BB7-E0C80164C664}"/>
                  </a:ext>
                </a:extLst>
              </p:cNvPr>
              <p:cNvSpPr/>
              <p:nvPr/>
            </p:nvSpPr>
            <p:spPr>
              <a:xfrm>
                <a:off x="340868" y="354076"/>
                <a:ext cx="109855" cy="130429"/>
              </a:xfrm>
              <a:custGeom>
                <a:avLst/>
                <a:gdLst/>
                <a:ahLst/>
                <a:cxnLst/>
                <a:rect l="l" t="t" r="r" b="b"/>
                <a:pathLst>
                  <a:path w="109855" h="130429">
                    <a:moveTo>
                      <a:pt x="75565" y="61468"/>
                    </a:moveTo>
                    <a:lnTo>
                      <a:pt x="13843" y="0"/>
                    </a:lnTo>
                    <a:lnTo>
                      <a:pt x="0" y="0"/>
                    </a:lnTo>
                    <a:lnTo>
                      <a:pt x="0" y="130302"/>
                    </a:lnTo>
                    <a:lnTo>
                      <a:pt x="34290" y="130302"/>
                    </a:lnTo>
                    <a:lnTo>
                      <a:pt x="34290" y="68707"/>
                    </a:lnTo>
                    <a:lnTo>
                      <a:pt x="95758" y="130429"/>
                    </a:lnTo>
                    <a:lnTo>
                      <a:pt x="109855" y="130429"/>
                    </a:lnTo>
                    <a:lnTo>
                      <a:pt x="109855" y="0"/>
                    </a:lnTo>
                    <a:lnTo>
                      <a:pt x="75565" y="0"/>
                    </a:lnTo>
                    <a:close/>
                  </a:path>
                </a:pathLst>
              </a:custGeom>
              <a:solidFill>
                <a:srgbClr val="1A355F"/>
              </a:solidFill>
            </p:spPr>
            <p:txBody>
              <a:bodyPr/>
              <a:lstStyle/>
              <a:p>
                <a:endParaRPr lang="en-US"/>
              </a:p>
            </p:txBody>
          </p:sp>
          <p:sp>
            <p:nvSpPr>
              <p:cNvPr id="25" name="Freeform 80">
                <a:extLst>
                  <a:ext uri="{FF2B5EF4-FFF2-40B4-BE49-F238E27FC236}">
                    <a16:creationId xmlns:a16="http://schemas.microsoft.com/office/drawing/2014/main" id="{2E0BA81E-A04B-AA07-754D-446F71D9A251}"/>
                  </a:ext>
                </a:extLst>
              </p:cNvPr>
              <p:cNvSpPr/>
              <p:nvPr/>
            </p:nvSpPr>
            <p:spPr>
              <a:xfrm>
                <a:off x="481965" y="354203"/>
                <a:ext cx="48895" cy="84201"/>
              </a:xfrm>
              <a:custGeom>
                <a:avLst/>
                <a:gdLst/>
                <a:ahLst/>
                <a:cxnLst/>
                <a:rect l="l" t="t" r="r" b="b"/>
                <a:pathLst>
                  <a:path w="48895" h="84201">
                    <a:moveTo>
                      <a:pt x="48895" y="84201"/>
                    </a:moveTo>
                    <a:lnTo>
                      <a:pt x="0" y="84201"/>
                    </a:lnTo>
                    <a:lnTo>
                      <a:pt x="0" y="0"/>
                    </a:lnTo>
                    <a:lnTo>
                      <a:pt x="48895" y="0"/>
                    </a:lnTo>
                    <a:close/>
                  </a:path>
                </a:pathLst>
              </a:custGeom>
              <a:solidFill>
                <a:srgbClr val="1A355F"/>
              </a:solidFill>
            </p:spPr>
            <p:txBody>
              <a:bodyPr/>
              <a:lstStyle/>
              <a:p>
                <a:endParaRPr lang="en-US"/>
              </a:p>
            </p:txBody>
          </p:sp>
          <p:sp>
            <p:nvSpPr>
              <p:cNvPr id="26" name="Freeform 81">
                <a:extLst>
                  <a:ext uri="{FF2B5EF4-FFF2-40B4-BE49-F238E27FC236}">
                    <a16:creationId xmlns:a16="http://schemas.microsoft.com/office/drawing/2014/main" id="{EA49082F-207D-C446-2D23-98E71322A994}"/>
                  </a:ext>
                </a:extLst>
              </p:cNvPr>
              <p:cNvSpPr/>
              <p:nvPr/>
            </p:nvSpPr>
            <p:spPr>
              <a:xfrm>
                <a:off x="200787" y="204978"/>
                <a:ext cx="105918" cy="100711"/>
              </a:xfrm>
              <a:custGeom>
                <a:avLst/>
                <a:gdLst/>
                <a:ahLst/>
                <a:cxnLst/>
                <a:rect l="l" t="t" r="r" b="b"/>
                <a:pathLst>
                  <a:path w="105918" h="100711">
                    <a:moveTo>
                      <a:pt x="53086" y="37338"/>
                    </a:moveTo>
                    <a:lnTo>
                      <a:pt x="93980" y="0"/>
                    </a:lnTo>
                    <a:lnTo>
                      <a:pt x="105918" y="0"/>
                    </a:lnTo>
                    <a:lnTo>
                      <a:pt x="105918" y="100711"/>
                    </a:lnTo>
                    <a:lnTo>
                      <a:pt x="79375" y="100711"/>
                    </a:lnTo>
                    <a:lnTo>
                      <a:pt x="79375" y="49022"/>
                    </a:lnTo>
                    <a:lnTo>
                      <a:pt x="53086" y="73025"/>
                    </a:lnTo>
                    <a:lnTo>
                      <a:pt x="26670" y="49149"/>
                    </a:lnTo>
                    <a:lnTo>
                      <a:pt x="26670" y="100711"/>
                    </a:lnTo>
                    <a:lnTo>
                      <a:pt x="0" y="100711"/>
                    </a:lnTo>
                    <a:lnTo>
                      <a:pt x="0" y="0"/>
                    </a:lnTo>
                    <a:lnTo>
                      <a:pt x="11938" y="0"/>
                    </a:lnTo>
                    <a:close/>
                  </a:path>
                </a:pathLst>
              </a:custGeom>
              <a:solidFill>
                <a:srgbClr val="D02B2F"/>
              </a:solidFill>
            </p:spPr>
            <p:txBody>
              <a:bodyPr/>
              <a:lstStyle/>
              <a:p>
                <a:endParaRPr lang="en-US"/>
              </a:p>
            </p:txBody>
          </p:sp>
          <p:sp>
            <p:nvSpPr>
              <p:cNvPr id="27" name="Freeform 82">
                <a:extLst>
                  <a:ext uri="{FF2B5EF4-FFF2-40B4-BE49-F238E27FC236}">
                    <a16:creationId xmlns:a16="http://schemas.microsoft.com/office/drawing/2014/main" id="{5346A9DA-079F-41F6-4F19-11C2CCD27F68}"/>
                  </a:ext>
                </a:extLst>
              </p:cNvPr>
              <p:cNvSpPr/>
              <p:nvPr/>
            </p:nvSpPr>
            <p:spPr>
              <a:xfrm>
                <a:off x="340360" y="204978"/>
                <a:ext cx="26416" cy="100711"/>
              </a:xfrm>
              <a:custGeom>
                <a:avLst/>
                <a:gdLst/>
                <a:ahLst/>
                <a:cxnLst/>
                <a:rect l="l" t="t" r="r" b="b"/>
                <a:pathLst>
                  <a:path w="26416" h="100711">
                    <a:moveTo>
                      <a:pt x="0" y="0"/>
                    </a:moveTo>
                    <a:lnTo>
                      <a:pt x="26416" y="0"/>
                    </a:lnTo>
                    <a:lnTo>
                      <a:pt x="26416" y="100711"/>
                    </a:lnTo>
                    <a:lnTo>
                      <a:pt x="0" y="100711"/>
                    </a:lnTo>
                    <a:close/>
                  </a:path>
                </a:pathLst>
              </a:custGeom>
              <a:solidFill>
                <a:srgbClr val="D02B2F"/>
              </a:solidFill>
            </p:spPr>
            <p:txBody>
              <a:bodyPr/>
              <a:lstStyle/>
              <a:p>
                <a:endParaRPr lang="en-US"/>
              </a:p>
            </p:txBody>
          </p:sp>
          <p:sp>
            <p:nvSpPr>
              <p:cNvPr id="28" name="Freeform 83">
                <a:extLst>
                  <a:ext uri="{FF2B5EF4-FFF2-40B4-BE49-F238E27FC236}">
                    <a16:creationId xmlns:a16="http://schemas.microsoft.com/office/drawing/2014/main" id="{9C7B3393-D365-092E-2954-BCEFE57531BA}"/>
                  </a:ext>
                </a:extLst>
              </p:cNvPr>
              <p:cNvSpPr/>
              <p:nvPr/>
            </p:nvSpPr>
            <p:spPr>
              <a:xfrm>
                <a:off x="400431" y="204978"/>
                <a:ext cx="62611" cy="100711"/>
              </a:xfrm>
              <a:custGeom>
                <a:avLst/>
                <a:gdLst/>
                <a:ahLst/>
                <a:cxnLst/>
                <a:rect l="l" t="t" r="r" b="b"/>
                <a:pathLst>
                  <a:path w="62611" h="100711">
                    <a:moveTo>
                      <a:pt x="0" y="0"/>
                    </a:moveTo>
                    <a:lnTo>
                      <a:pt x="26416" y="0"/>
                    </a:lnTo>
                    <a:lnTo>
                      <a:pt x="26416" y="74168"/>
                    </a:lnTo>
                    <a:lnTo>
                      <a:pt x="62611" y="74168"/>
                    </a:lnTo>
                    <a:lnTo>
                      <a:pt x="62611" y="100711"/>
                    </a:lnTo>
                    <a:lnTo>
                      <a:pt x="0" y="100711"/>
                    </a:lnTo>
                    <a:close/>
                  </a:path>
                </a:pathLst>
              </a:custGeom>
              <a:solidFill>
                <a:srgbClr val="D02B2F"/>
              </a:solidFill>
            </p:spPr>
            <p:txBody>
              <a:bodyPr/>
              <a:lstStyle/>
              <a:p>
                <a:endParaRPr lang="en-US"/>
              </a:p>
            </p:txBody>
          </p:sp>
          <p:sp>
            <p:nvSpPr>
              <p:cNvPr id="29" name="Freeform 84">
                <a:extLst>
                  <a:ext uri="{FF2B5EF4-FFF2-40B4-BE49-F238E27FC236}">
                    <a16:creationId xmlns:a16="http://schemas.microsoft.com/office/drawing/2014/main" id="{7C258E56-473B-3EEB-925A-EE7F0D744FF4}"/>
                  </a:ext>
                </a:extLst>
              </p:cNvPr>
              <p:cNvSpPr/>
              <p:nvPr/>
            </p:nvSpPr>
            <p:spPr>
              <a:xfrm>
                <a:off x="495427" y="204978"/>
                <a:ext cx="26416" cy="100711"/>
              </a:xfrm>
              <a:custGeom>
                <a:avLst/>
                <a:gdLst/>
                <a:ahLst/>
                <a:cxnLst/>
                <a:rect l="l" t="t" r="r" b="b"/>
                <a:pathLst>
                  <a:path w="26416" h="100711">
                    <a:moveTo>
                      <a:pt x="0" y="0"/>
                    </a:moveTo>
                    <a:lnTo>
                      <a:pt x="26416" y="0"/>
                    </a:lnTo>
                    <a:lnTo>
                      <a:pt x="26416" y="100711"/>
                    </a:lnTo>
                    <a:lnTo>
                      <a:pt x="0" y="100711"/>
                    </a:lnTo>
                    <a:close/>
                  </a:path>
                </a:pathLst>
              </a:custGeom>
              <a:solidFill>
                <a:srgbClr val="D02B2F"/>
              </a:solidFill>
            </p:spPr>
            <p:txBody>
              <a:bodyPr/>
              <a:lstStyle/>
              <a:p>
                <a:endParaRPr lang="en-US"/>
              </a:p>
            </p:txBody>
          </p:sp>
          <p:sp>
            <p:nvSpPr>
              <p:cNvPr id="30" name="Freeform 85">
                <a:extLst>
                  <a:ext uri="{FF2B5EF4-FFF2-40B4-BE49-F238E27FC236}">
                    <a16:creationId xmlns:a16="http://schemas.microsoft.com/office/drawing/2014/main" id="{67905338-E12A-715B-F2D4-78F0ADA562C9}"/>
                  </a:ext>
                </a:extLst>
              </p:cNvPr>
              <p:cNvSpPr/>
              <p:nvPr/>
            </p:nvSpPr>
            <p:spPr>
              <a:xfrm>
                <a:off x="553339" y="204851"/>
                <a:ext cx="79375" cy="100838"/>
              </a:xfrm>
              <a:custGeom>
                <a:avLst/>
                <a:gdLst/>
                <a:ahLst/>
                <a:cxnLst/>
                <a:rect l="l" t="t" r="r" b="b"/>
                <a:pathLst>
                  <a:path w="79375" h="100838">
                    <a:moveTo>
                      <a:pt x="0" y="0"/>
                    </a:moveTo>
                    <a:lnTo>
                      <a:pt x="79375" y="0"/>
                    </a:lnTo>
                    <a:lnTo>
                      <a:pt x="79375" y="26289"/>
                    </a:lnTo>
                    <a:lnTo>
                      <a:pt x="52705" y="26289"/>
                    </a:lnTo>
                    <a:lnTo>
                      <a:pt x="52705" y="100838"/>
                    </a:lnTo>
                    <a:lnTo>
                      <a:pt x="26289" y="100838"/>
                    </a:lnTo>
                    <a:lnTo>
                      <a:pt x="26289" y="26289"/>
                    </a:lnTo>
                    <a:lnTo>
                      <a:pt x="0" y="26289"/>
                    </a:lnTo>
                    <a:close/>
                  </a:path>
                </a:pathLst>
              </a:custGeom>
              <a:solidFill>
                <a:srgbClr val="D02B2F"/>
              </a:solidFill>
            </p:spPr>
            <p:txBody>
              <a:bodyPr/>
              <a:lstStyle/>
              <a:p>
                <a:endParaRPr lang="en-US"/>
              </a:p>
            </p:txBody>
          </p:sp>
          <p:sp>
            <p:nvSpPr>
              <p:cNvPr id="31" name="Freeform 86">
                <a:extLst>
                  <a:ext uri="{FF2B5EF4-FFF2-40B4-BE49-F238E27FC236}">
                    <a16:creationId xmlns:a16="http://schemas.microsoft.com/office/drawing/2014/main" id="{79252B79-52DE-8F8B-B4EA-29688B9D5ABC}"/>
                  </a:ext>
                </a:extLst>
              </p:cNvPr>
              <p:cNvSpPr/>
              <p:nvPr/>
            </p:nvSpPr>
            <p:spPr>
              <a:xfrm>
                <a:off x="639191" y="204978"/>
                <a:ext cx="106299" cy="100711"/>
              </a:xfrm>
              <a:custGeom>
                <a:avLst/>
                <a:gdLst/>
                <a:ahLst/>
                <a:cxnLst/>
                <a:rect l="l" t="t" r="r" b="b"/>
                <a:pathLst>
                  <a:path w="106299" h="100711">
                    <a:moveTo>
                      <a:pt x="42799" y="65278"/>
                    </a:moveTo>
                    <a:lnTo>
                      <a:pt x="63373" y="65278"/>
                    </a:lnTo>
                    <a:lnTo>
                      <a:pt x="53213" y="43180"/>
                    </a:lnTo>
                    <a:close/>
                    <a:moveTo>
                      <a:pt x="0" y="100711"/>
                    </a:moveTo>
                    <a:lnTo>
                      <a:pt x="46990" y="0"/>
                    </a:lnTo>
                    <a:lnTo>
                      <a:pt x="58928" y="0"/>
                    </a:lnTo>
                    <a:lnTo>
                      <a:pt x="106299" y="100711"/>
                    </a:lnTo>
                    <a:lnTo>
                      <a:pt x="79883" y="100711"/>
                    </a:lnTo>
                    <a:lnTo>
                      <a:pt x="73660" y="87503"/>
                    </a:lnTo>
                    <a:lnTo>
                      <a:pt x="32385" y="87503"/>
                    </a:lnTo>
                    <a:lnTo>
                      <a:pt x="26289" y="100711"/>
                    </a:lnTo>
                    <a:close/>
                  </a:path>
                </a:pathLst>
              </a:custGeom>
              <a:solidFill>
                <a:srgbClr val="D02B2F"/>
              </a:solidFill>
            </p:spPr>
            <p:txBody>
              <a:bodyPr/>
              <a:lstStyle/>
              <a:p>
                <a:endParaRPr lang="en-US"/>
              </a:p>
            </p:txBody>
          </p:sp>
          <p:sp>
            <p:nvSpPr>
              <p:cNvPr id="32" name="Freeform 87">
                <a:extLst>
                  <a:ext uri="{FF2B5EF4-FFF2-40B4-BE49-F238E27FC236}">
                    <a16:creationId xmlns:a16="http://schemas.microsoft.com/office/drawing/2014/main" id="{B397A087-F41E-6A27-080B-7E0FB6C638CF}"/>
                  </a:ext>
                </a:extLst>
              </p:cNvPr>
              <p:cNvSpPr/>
              <p:nvPr/>
            </p:nvSpPr>
            <p:spPr>
              <a:xfrm>
                <a:off x="769493" y="204978"/>
                <a:ext cx="88900" cy="100711"/>
              </a:xfrm>
              <a:custGeom>
                <a:avLst/>
                <a:gdLst/>
                <a:ahLst/>
                <a:cxnLst/>
                <a:rect l="l" t="t" r="r" b="b"/>
                <a:pathLst>
                  <a:path w="88900" h="100711">
                    <a:moveTo>
                      <a:pt x="26416" y="51181"/>
                    </a:moveTo>
                    <a:lnTo>
                      <a:pt x="37211" y="51181"/>
                    </a:lnTo>
                    <a:cubicBezTo>
                      <a:pt x="45212" y="51181"/>
                      <a:pt x="51689" y="44831"/>
                      <a:pt x="51689" y="36830"/>
                    </a:cubicBezTo>
                    <a:lnTo>
                      <a:pt x="45212" y="22352"/>
                    </a:lnTo>
                    <a:lnTo>
                      <a:pt x="26416" y="22352"/>
                    </a:lnTo>
                    <a:close/>
                    <a:moveTo>
                      <a:pt x="58420" y="100711"/>
                    </a:moveTo>
                    <a:lnTo>
                      <a:pt x="42799" y="74041"/>
                    </a:lnTo>
                    <a:lnTo>
                      <a:pt x="26416" y="74041"/>
                    </a:lnTo>
                    <a:lnTo>
                      <a:pt x="26416" y="100711"/>
                    </a:lnTo>
                    <a:lnTo>
                      <a:pt x="0" y="100711"/>
                    </a:lnTo>
                    <a:lnTo>
                      <a:pt x="0" y="0"/>
                    </a:lnTo>
                    <a:lnTo>
                      <a:pt x="42418" y="0"/>
                    </a:lnTo>
                    <a:cubicBezTo>
                      <a:pt x="62865" y="0"/>
                      <a:pt x="79502" y="16637"/>
                      <a:pt x="79502" y="37084"/>
                    </a:cubicBezTo>
                    <a:cubicBezTo>
                      <a:pt x="79502" y="47879"/>
                      <a:pt x="74803" y="57531"/>
                      <a:pt x="67564" y="64135"/>
                    </a:cubicBezTo>
                    <a:lnTo>
                      <a:pt x="88900" y="100711"/>
                    </a:lnTo>
                    <a:close/>
                  </a:path>
                </a:pathLst>
              </a:custGeom>
              <a:solidFill>
                <a:srgbClr val="D02B2F"/>
              </a:solidFill>
            </p:spPr>
            <p:txBody>
              <a:bodyPr/>
              <a:lstStyle/>
              <a:p>
                <a:endParaRPr lang="en-US"/>
              </a:p>
            </p:txBody>
          </p:sp>
          <p:sp>
            <p:nvSpPr>
              <p:cNvPr id="33" name="Freeform 88">
                <a:extLst>
                  <a:ext uri="{FF2B5EF4-FFF2-40B4-BE49-F238E27FC236}">
                    <a16:creationId xmlns:a16="http://schemas.microsoft.com/office/drawing/2014/main" id="{841A7DBA-1180-9FAB-C753-09C6079F6E4B}"/>
                  </a:ext>
                </a:extLst>
              </p:cNvPr>
              <p:cNvSpPr/>
              <p:nvPr/>
            </p:nvSpPr>
            <p:spPr>
              <a:xfrm>
                <a:off x="870585" y="204978"/>
                <a:ext cx="99695" cy="100711"/>
              </a:xfrm>
              <a:custGeom>
                <a:avLst/>
                <a:gdLst/>
                <a:ahLst/>
                <a:cxnLst/>
                <a:rect l="l" t="t" r="r" b="b"/>
                <a:pathLst>
                  <a:path w="99695" h="100711">
                    <a:moveTo>
                      <a:pt x="62992" y="63627"/>
                    </a:moveTo>
                    <a:lnTo>
                      <a:pt x="62992" y="100711"/>
                    </a:lnTo>
                    <a:lnTo>
                      <a:pt x="36830" y="100711"/>
                    </a:lnTo>
                    <a:lnTo>
                      <a:pt x="36830" y="63627"/>
                    </a:lnTo>
                    <a:lnTo>
                      <a:pt x="0" y="0"/>
                    </a:lnTo>
                    <a:lnTo>
                      <a:pt x="30480" y="0"/>
                    </a:lnTo>
                    <a:lnTo>
                      <a:pt x="49784" y="33528"/>
                    </a:lnTo>
                    <a:lnTo>
                      <a:pt x="69215" y="0"/>
                    </a:lnTo>
                    <a:lnTo>
                      <a:pt x="99695" y="0"/>
                    </a:lnTo>
                    <a:close/>
                  </a:path>
                </a:pathLst>
              </a:custGeom>
              <a:solidFill>
                <a:srgbClr val="D02B2F"/>
              </a:solidFill>
            </p:spPr>
            <p:txBody>
              <a:bodyPr/>
              <a:lstStyle/>
              <a:p>
                <a:endParaRPr lang="en-US"/>
              </a:p>
            </p:txBody>
          </p:sp>
          <p:sp>
            <p:nvSpPr>
              <p:cNvPr id="34" name="Freeform 89">
                <a:extLst>
                  <a:ext uri="{FF2B5EF4-FFF2-40B4-BE49-F238E27FC236}">
                    <a16:creationId xmlns:a16="http://schemas.microsoft.com/office/drawing/2014/main" id="{D8259227-37CD-60CF-B4CD-57A6157B7607}"/>
                  </a:ext>
                </a:extLst>
              </p:cNvPr>
              <p:cNvSpPr/>
              <p:nvPr/>
            </p:nvSpPr>
            <p:spPr>
              <a:xfrm>
                <a:off x="545084" y="354076"/>
                <a:ext cx="66548" cy="34544"/>
              </a:xfrm>
              <a:custGeom>
                <a:avLst/>
                <a:gdLst/>
                <a:ahLst/>
                <a:cxnLst/>
                <a:rect l="l" t="t" r="r" b="b"/>
                <a:pathLst>
                  <a:path w="66548" h="34544">
                    <a:moveTo>
                      <a:pt x="66548" y="34544"/>
                    </a:moveTo>
                    <a:lnTo>
                      <a:pt x="0" y="34544"/>
                    </a:lnTo>
                    <a:lnTo>
                      <a:pt x="0" y="0"/>
                    </a:lnTo>
                    <a:lnTo>
                      <a:pt x="66548" y="0"/>
                    </a:lnTo>
                    <a:close/>
                  </a:path>
                </a:pathLst>
              </a:custGeom>
              <a:solidFill>
                <a:srgbClr val="D02B2F"/>
              </a:solidFill>
            </p:spPr>
            <p:txBody>
              <a:bodyPr/>
              <a:lstStyle/>
              <a:p>
                <a:endParaRPr lang="en-US"/>
              </a:p>
            </p:txBody>
          </p:sp>
          <p:sp>
            <p:nvSpPr>
              <p:cNvPr id="35" name="Freeform 90">
                <a:extLst>
                  <a:ext uri="{FF2B5EF4-FFF2-40B4-BE49-F238E27FC236}">
                    <a16:creationId xmlns:a16="http://schemas.microsoft.com/office/drawing/2014/main" id="{D521142E-CA1D-620F-FA94-F286C8D5BEEE}"/>
                  </a:ext>
                </a:extLst>
              </p:cNvPr>
              <p:cNvSpPr/>
              <p:nvPr/>
            </p:nvSpPr>
            <p:spPr>
              <a:xfrm>
                <a:off x="545084" y="403987"/>
                <a:ext cx="66548" cy="34544"/>
              </a:xfrm>
              <a:custGeom>
                <a:avLst/>
                <a:gdLst/>
                <a:ahLst/>
                <a:cxnLst/>
                <a:rect l="l" t="t" r="r" b="b"/>
                <a:pathLst>
                  <a:path w="66548" h="34544">
                    <a:moveTo>
                      <a:pt x="66548" y="34544"/>
                    </a:moveTo>
                    <a:lnTo>
                      <a:pt x="0" y="34544"/>
                    </a:lnTo>
                    <a:lnTo>
                      <a:pt x="0" y="0"/>
                    </a:lnTo>
                    <a:lnTo>
                      <a:pt x="66548" y="0"/>
                    </a:lnTo>
                    <a:close/>
                  </a:path>
                </a:pathLst>
              </a:custGeom>
              <a:solidFill>
                <a:srgbClr val="D02B2F"/>
              </a:solidFill>
            </p:spPr>
            <p:txBody>
              <a:bodyPr/>
              <a:lstStyle/>
              <a:p>
                <a:endParaRPr lang="en-US"/>
              </a:p>
            </p:txBody>
          </p:sp>
          <p:sp>
            <p:nvSpPr>
              <p:cNvPr id="36" name="Freeform 91">
                <a:extLst>
                  <a:ext uri="{FF2B5EF4-FFF2-40B4-BE49-F238E27FC236}">
                    <a16:creationId xmlns:a16="http://schemas.microsoft.com/office/drawing/2014/main" id="{A6D26EC9-6723-94D9-6D8F-60EB6719297C}"/>
                  </a:ext>
                </a:extLst>
              </p:cNvPr>
              <p:cNvSpPr/>
              <p:nvPr/>
            </p:nvSpPr>
            <p:spPr>
              <a:xfrm>
                <a:off x="481965" y="453898"/>
                <a:ext cx="129667" cy="30480"/>
              </a:xfrm>
              <a:custGeom>
                <a:avLst/>
                <a:gdLst/>
                <a:ahLst/>
                <a:cxnLst/>
                <a:rect l="l" t="t" r="r" b="b"/>
                <a:pathLst>
                  <a:path w="129667" h="30480">
                    <a:moveTo>
                      <a:pt x="129667" y="30480"/>
                    </a:moveTo>
                    <a:lnTo>
                      <a:pt x="0" y="30480"/>
                    </a:lnTo>
                    <a:lnTo>
                      <a:pt x="0" y="0"/>
                    </a:lnTo>
                    <a:lnTo>
                      <a:pt x="129667" y="0"/>
                    </a:lnTo>
                    <a:close/>
                  </a:path>
                </a:pathLst>
              </a:custGeom>
              <a:solidFill>
                <a:srgbClr val="D02B2F"/>
              </a:solidFill>
            </p:spPr>
            <p:txBody>
              <a:bodyPr/>
              <a:lstStyle/>
              <a:p>
                <a:endParaRPr lang="en-US"/>
              </a:p>
            </p:txBody>
          </p:sp>
          <p:sp>
            <p:nvSpPr>
              <p:cNvPr id="37" name="Freeform 92">
                <a:extLst>
                  <a:ext uri="{FF2B5EF4-FFF2-40B4-BE49-F238E27FC236}">
                    <a16:creationId xmlns:a16="http://schemas.microsoft.com/office/drawing/2014/main" id="{2FD02D82-4857-3184-5222-BA53268EFB25}"/>
                  </a:ext>
                </a:extLst>
              </p:cNvPr>
              <p:cNvSpPr/>
              <p:nvPr/>
            </p:nvSpPr>
            <p:spPr>
              <a:xfrm>
                <a:off x="63500" y="63500"/>
                <a:ext cx="12700" cy="562864"/>
              </a:xfrm>
              <a:custGeom>
                <a:avLst/>
                <a:gdLst/>
                <a:ahLst/>
                <a:cxnLst/>
                <a:rect l="l" t="t" r="r" b="b"/>
                <a:pathLst>
                  <a:path w="12700" h="562864">
                    <a:moveTo>
                      <a:pt x="12700" y="0"/>
                    </a:moveTo>
                    <a:lnTo>
                      <a:pt x="12700" y="562864"/>
                    </a:lnTo>
                    <a:lnTo>
                      <a:pt x="0" y="562864"/>
                    </a:lnTo>
                    <a:lnTo>
                      <a:pt x="0" y="0"/>
                    </a:lnTo>
                    <a:close/>
                  </a:path>
                </a:pathLst>
              </a:custGeom>
              <a:solidFill>
                <a:srgbClr val="000000"/>
              </a:solidFill>
            </p:spPr>
            <p:txBody>
              <a:bodyPr/>
              <a:lstStyle/>
              <a:p>
                <a:endParaRPr lang="en-US"/>
              </a:p>
            </p:txBody>
          </p:sp>
        </p:grpSp>
        <p:sp>
          <p:nvSpPr>
            <p:cNvPr id="9" name="TextBox 93">
              <a:extLst>
                <a:ext uri="{FF2B5EF4-FFF2-40B4-BE49-F238E27FC236}">
                  <a16:creationId xmlns:a16="http://schemas.microsoft.com/office/drawing/2014/main" id="{4D62D05F-F281-4593-81BE-E298CE1CBFFF}"/>
                </a:ext>
              </a:extLst>
            </p:cNvPr>
            <p:cNvSpPr txBox="1"/>
            <p:nvPr/>
          </p:nvSpPr>
          <p:spPr>
            <a:xfrm>
              <a:off x="520459" y="1235231"/>
              <a:ext cx="955169" cy="193146"/>
            </a:xfrm>
            <a:prstGeom prst="rect">
              <a:avLst/>
            </a:prstGeom>
          </p:spPr>
          <p:txBody>
            <a:bodyPr lIns="0" tIns="0" rIns="0" bIns="0" rtlCol="0" anchor="t">
              <a:spAutoFit/>
            </a:bodyPr>
            <a:lstStyle/>
            <a:p>
              <a:pPr algn="l">
                <a:lnSpc>
                  <a:spcPts val="557"/>
                </a:lnSpc>
              </a:pPr>
              <a:r>
                <a:rPr lang="en-US" sz="398">
                  <a:solidFill>
                    <a:srgbClr val="000000"/>
                  </a:solidFill>
                  <a:latin typeface="IBM Plex Sans"/>
                  <a:ea typeface="IBM Plex Sans"/>
                  <a:cs typeface="IBM Plex Sans"/>
                  <a:sym typeface="IBM Plex Sans"/>
                </a:rPr>
                <a:t>Navy</a:t>
              </a:r>
            </a:p>
            <a:p>
              <a:pPr algn="l">
                <a:lnSpc>
                  <a:spcPts val="464"/>
                </a:lnSpc>
              </a:pPr>
              <a:r>
                <a:rPr lang="en-US" sz="331">
                  <a:solidFill>
                    <a:srgbClr val="215E9E"/>
                  </a:solidFill>
                  <a:latin typeface="IBM Plex Sans"/>
                  <a:ea typeface="IBM Plex Sans"/>
                  <a:cs typeface="IBM Plex Sans"/>
                  <a:sym typeface="IBM Plex Sans"/>
                  <a:hlinkClick r:id="rId7" tooltip="mailto:NavyHQSchoolLiaison@us.navy.mil"/>
                </a:rPr>
                <a:t>NavyHQSchoolLiaison@us.navy.mil</a:t>
              </a:r>
            </a:p>
          </p:txBody>
        </p:sp>
        <p:sp>
          <p:nvSpPr>
            <p:cNvPr id="10" name="TextBox 94">
              <a:extLst>
                <a:ext uri="{FF2B5EF4-FFF2-40B4-BE49-F238E27FC236}">
                  <a16:creationId xmlns:a16="http://schemas.microsoft.com/office/drawing/2014/main" id="{F55CF3D6-347B-49ED-7583-5B1BE27909BD}"/>
                </a:ext>
              </a:extLst>
            </p:cNvPr>
            <p:cNvSpPr txBox="1"/>
            <p:nvPr/>
          </p:nvSpPr>
          <p:spPr>
            <a:xfrm>
              <a:off x="520459" y="695939"/>
              <a:ext cx="706111" cy="284341"/>
            </a:xfrm>
            <a:prstGeom prst="rect">
              <a:avLst/>
            </a:prstGeom>
          </p:spPr>
          <p:txBody>
            <a:bodyPr lIns="0" tIns="0" rIns="0" bIns="0" rtlCol="0" anchor="t">
              <a:spAutoFit/>
            </a:bodyPr>
            <a:lstStyle/>
            <a:p>
              <a:pPr algn="l">
                <a:lnSpc>
                  <a:spcPts val="557"/>
                </a:lnSpc>
              </a:pPr>
              <a:r>
                <a:rPr lang="en-US" sz="398">
                  <a:solidFill>
                    <a:srgbClr val="000000"/>
                  </a:solidFill>
                  <a:latin typeface="IBM Plex Sans"/>
                  <a:ea typeface="IBM Plex Sans"/>
                  <a:cs typeface="IBM Plex Sans"/>
                  <a:sym typeface="IBM Plex Sans"/>
                </a:rPr>
                <a:t>Army</a:t>
              </a:r>
            </a:p>
            <a:p>
              <a:pPr algn="l">
                <a:lnSpc>
                  <a:spcPts val="464"/>
                </a:lnSpc>
              </a:pPr>
              <a:r>
                <a:rPr lang="en-US" sz="331">
                  <a:solidFill>
                    <a:srgbClr val="215E9E"/>
                  </a:solidFill>
                  <a:latin typeface="IBM Plex Sans"/>
                  <a:ea typeface="IBM Plex Sans"/>
                  <a:cs typeface="IBM Plex Sans"/>
                  <a:sym typeface="IBM Plex Sans"/>
                  <a:hlinkClick r:id="rId8" tooltip="mailto:hqschoolliaison@army.mil"/>
                </a:rPr>
                <a:t>hqschoolliaison@army.mil</a:t>
              </a:r>
            </a:p>
          </p:txBody>
        </p:sp>
        <p:sp>
          <p:nvSpPr>
            <p:cNvPr id="11" name="TextBox 95">
              <a:extLst>
                <a:ext uri="{FF2B5EF4-FFF2-40B4-BE49-F238E27FC236}">
                  <a16:creationId xmlns:a16="http://schemas.microsoft.com/office/drawing/2014/main" id="{A274750D-012C-E169-2870-CBF07CC09DC5}"/>
                </a:ext>
              </a:extLst>
            </p:cNvPr>
            <p:cNvSpPr txBox="1"/>
            <p:nvPr/>
          </p:nvSpPr>
          <p:spPr>
            <a:xfrm>
              <a:off x="520459" y="1504879"/>
              <a:ext cx="611011" cy="284341"/>
            </a:xfrm>
            <a:prstGeom prst="rect">
              <a:avLst/>
            </a:prstGeom>
          </p:spPr>
          <p:txBody>
            <a:bodyPr lIns="0" tIns="0" rIns="0" bIns="0" rtlCol="0" anchor="t">
              <a:spAutoFit/>
            </a:bodyPr>
            <a:lstStyle/>
            <a:p>
              <a:pPr algn="l">
                <a:lnSpc>
                  <a:spcPts val="557"/>
                </a:lnSpc>
              </a:pPr>
              <a:r>
                <a:rPr lang="en-US" sz="398">
                  <a:solidFill>
                    <a:srgbClr val="000000"/>
                  </a:solidFill>
                  <a:latin typeface="IBM Plex Sans"/>
                  <a:ea typeface="IBM Plex Sans"/>
                  <a:cs typeface="IBM Plex Sans"/>
                  <a:sym typeface="IBM Plex Sans"/>
                </a:rPr>
                <a:t>Air Force</a:t>
              </a:r>
            </a:p>
            <a:p>
              <a:pPr algn="l">
                <a:lnSpc>
                  <a:spcPts val="464"/>
                </a:lnSpc>
              </a:pPr>
              <a:r>
                <a:rPr lang="en-US" sz="331">
                  <a:solidFill>
                    <a:srgbClr val="215E9E"/>
                  </a:solidFill>
                  <a:latin typeface="IBM Plex Sans"/>
                  <a:ea typeface="IBM Plex Sans"/>
                  <a:cs typeface="IBM Plex Sans"/>
                  <a:sym typeface="IBM Plex Sans"/>
                  <a:hlinkClick r:id="rId9" tooltip="mailto:afsvc.daf.slo@us.af.mil"/>
                </a:rPr>
                <a:t>afsvc.daf.slo@us.af.mil</a:t>
              </a:r>
            </a:p>
          </p:txBody>
        </p:sp>
        <p:sp>
          <p:nvSpPr>
            <p:cNvPr id="12" name="TextBox 96">
              <a:extLst>
                <a:ext uri="{FF2B5EF4-FFF2-40B4-BE49-F238E27FC236}">
                  <a16:creationId xmlns:a16="http://schemas.microsoft.com/office/drawing/2014/main" id="{3E532B02-5BD1-1AA3-1A01-96EB734CF98E}"/>
                </a:ext>
              </a:extLst>
            </p:cNvPr>
            <p:cNvSpPr txBox="1"/>
            <p:nvPr/>
          </p:nvSpPr>
          <p:spPr>
            <a:xfrm>
              <a:off x="520459" y="1774527"/>
              <a:ext cx="611011" cy="284341"/>
            </a:xfrm>
            <a:prstGeom prst="rect">
              <a:avLst/>
            </a:prstGeom>
          </p:spPr>
          <p:txBody>
            <a:bodyPr lIns="0" tIns="0" rIns="0" bIns="0" rtlCol="0" anchor="t">
              <a:spAutoFit/>
            </a:bodyPr>
            <a:lstStyle/>
            <a:p>
              <a:pPr algn="l">
                <a:lnSpc>
                  <a:spcPts val="557"/>
                </a:lnSpc>
              </a:pPr>
              <a:r>
                <a:rPr lang="en-US" sz="398">
                  <a:solidFill>
                    <a:srgbClr val="000000"/>
                  </a:solidFill>
                  <a:latin typeface="IBM Plex Sans"/>
                  <a:ea typeface="IBM Plex Sans"/>
                  <a:cs typeface="IBM Plex Sans"/>
                  <a:sym typeface="IBM Plex Sans"/>
                </a:rPr>
                <a:t>Space Force</a:t>
              </a:r>
            </a:p>
            <a:p>
              <a:pPr algn="l">
                <a:lnSpc>
                  <a:spcPts val="464"/>
                </a:lnSpc>
              </a:pPr>
              <a:r>
                <a:rPr lang="en-US" sz="331">
                  <a:solidFill>
                    <a:srgbClr val="215E9E"/>
                  </a:solidFill>
                  <a:latin typeface="IBM Plex Sans"/>
                  <a:ea typeface="IBM Plex Sans"/>
                  <a:cs typeface="IBM Plex Sans"/>
                  <a:sym typeface="IBM Plex Sans"/>
                  <a:hlinkClick r:id="rId9" tooltip="mailto:afsvc.daf.slo@us.af.mil"/>
                </a:rPr>
                <a:t>afsvc.daf.slo@us.af.mil</a:t>
              </a:r>
            </a:p>
          </p:txBody>
        </p:sp>
        <p:sp>
          <p:nvSpPr>
            <p:cNvPr id="13" name="TextBox 97">
              <a:extLst>
                <a:ext uri="{FF2B5EF4-FFF2-40B4-BE49-F238E27FC236}">
                  <a16:creationId xmlns:a16="http://schemas.microsoft.com/office/drawing/2014/main" id="{8050D152-F726-50BD-1C16-0DA0A3D843F4}"/>
                </a:ext>
              </a:extLst>
            </p:cNvPr>
            <p:cNvSpPr txBox="1"/>
            <p:nvPr/>
          </p:nvSpPr>
          <p:spPr>
            <a:xfrm>
              <a:off x="520459" y="965585"/>
              <a:ext cx="537180" cy="284341"/>
            </a:xfrm>
            <a:prstGeom prst="rect">
              <a:avLst/>
            </a:prstGeom>
          </p:spPr>
          <p:txBody>
            <a:bodyPr lIns="0" tIns="0" rIns="0" bIns="0" rtlCol="0" anchor="t">
              <a:spAutoFit/>
            </a:bodyPr>
            <a:lstStyle/>
            <a:p>
              <a:pPr algn="l">
                <a:lnSpc>
                  <a:spcPts val="557"/>
                </a:lnSpc>
              </a:pPr>
              <a:r>
                <a:rPr lang="en-US" sz="398">
                  <a:solidFill>
                    <a:srgbClr val="000000"/>
                  </a:solidFill>
                  <a:latin typeface="IBM Plex Sans"/>
                  <a:ea typeface="IBM Plex Sans"/>
                  <a:cs typeface="IBM Plex Sans"/>
                  <a:sym typeface="IBM Plex Sans"/>
                </a:rPr>
                <a:t>Marine Corps</a:t>
              </a:r>
            </a:p>
            <a:p>
              <a:pPr algn="l">
                <a:lnSpc>
                  <a:spcPts val="464"/>
                </a:lnSpc>
              </a:pPr>
              <a:r>
                <a:rPr lang="en-US" sz="331">
                  <a:solidFill>
                    <a:srgbClr val="215E9E"/>
                  </a:solidFill>
                  <a:latin typeface="IBM Plex Sans"/>
                  <a:ea typeface="IBM Plex Sans"/>
                  <a:cs typeface="IBM Plex Sans"/>
                  <a:sym typeface="IBM Plex Sans"/>
                  <a:hlinkClick r:id="rId10" tooltip="mailto:hqmc.slp@usmc.mil"/>
                </a:rPr>
                <a:t>hqmc.slp@usmc.mil</a:t>
              </a:r>
            </a:p>
          </p:txBody>
        </p:sp>
        <p:sp>
          <p:nvSpPr>
            <p:cNvPr id="14" name="TextBox 98">
              <a:extLst>
                <a:ext uri="{FF2B5EF4-FFF2-40B4-BE49-F238E27FC236}">
                  <a16:creationId xmlns:a16="http://schemas.microsoft.com/office/drawing/2014/main" id="{E2852062-89B5-0E34-6BEC-0463DC57EDC7}"/>
                </a:ext>
              </a:extLst>
            </p:cNvPr>
            <p:cNvSpPr txBox="1"/>
            <p:nvPr/>
          </p:nvSpPr>
          <p:spPr>
            <a:xfrm>
              <a:off x="1575934" y="1692099"/>
              <a:ext cx="1394311" cy="178008"/>
            </a:xfrm>
            <a:prstGeom prst="rect">
              <a:avLst/>
            </a:prstGeom>
          </p:spPr>
          <p:txBody>
            <a:bodyPr lIns="0" tIns="0" rIns="0" bIns="0" rtlCol="0" anchor="t">
              <a:spAutoFit/>
            </a:bodyPr>
            <a:lstStyle/>
            <a:p>
              <a:pPr algn="ctr">
                <a:lnSpc>
                  <a:spcPts val="547"/>
                </a:lnSpc>
              </a:pPr>
              <a:r>
                <a:rPr lang="en-US" sz="398">
                  <a:solidFill>
                    <a:srgbClr val="215E9E"/>
                  </a:solidFill>
                  <a:latin typeface="IBM Plex Sans"/>
                  <a:ea typeface="IBM Plex Sans"/>
                  <a:cs typeface="IBM Plex Sans"/>
                  <a:sym typeface="IBM Plex Sans"/>
                  <a:hlinkClick r:id="rId11" tooltip="https://installations.militaryonesource.mil/search?program-service=12/view-by=ALL"/>
                </a:rPr>
                <a:t>https://installations.militaryonesource.mil/ search?program-service=12/view-by=ALL</a:t>
              </a:r>
            </a:p>
          </p:txBody>
        </p:sp>
        <p:sp>
          <p:nvSpPr>
            <p:cNvPr id="15" name="TextBox 99">
              <a:extLst>
                <a:ext uri="{FF2B5EF4-FFF2-40B4-BE49-F238E27FC236}">
                  <a16:creationId xmlns:a16="http://schemas.microsoft.com/office/drawing/2014/main" id="{7594B035-EC1F-C92F-D974-874DFE9B97C2}"/>
                </a:ext>
              </a:extLst>
            </p:cNvPr>
            <p:cNvSpPr txBox="1"/>
            <p:nvPr/>
          </p:nvSpPr>
          <p:spPr>
            <a:xfrm>
              <a:off x="1397609" y="168553"/>
              <a:ext cx="1330751" cy="285616"/>
            </a:xfrm>
            <a:prstGeom prst="rect">
              <a:avLst/>
            </a:prstGeom>
          </p:spPr>
          <p:txBody>
            <a:bodyPr lIns="0" tIns="0" rIns="0" bIns="0" rtlCol="0" anchor="t">
              <a:spAutoFit/>
            </a:bodyPr>
            <a:lstStyle/>
            <a:p>
              <a:pPr algn="l">
                <a:lnSpc>
                  <a:spcPts val="763"/>
                </a:lnSpc>
              </a:pPr>
              <a:r>
                <a:rPr lang="en-US" sz="630" b="1" spc="-1">
                  <a:solidFill>
                    <a:srgbClr val="FFFFFF"/>
                  </a:solidFill>
                  <a:latin typeface="IBM Plex Sans Bold"/>
                  <a:ea typeface="IBM Plex Sans Bold"/>
                  <a:cs typeface="IBM Plex Sans Bold"/>
                  <a:sym typeface="IBM Plex Sans Bold"/>
                </a:rPr>
                <a:t>Defense Department School Liaison Program </a:t>
              </a:r>
            </a:p>
          </p:txBody>
        </p:sp>
        <p:sp>
          <p:nvSpPr>
            <p:cNvPr id="16" name="TextBox 100">
              <a:extLst>
                <a:ext uri="{FF2B5EF4-FFF2-40B4-BE49-F238E27FC236}">
                  <a16:creationId xmlns:a16="http://schemas.microsoft.com/office/drawing/2014/main" id="{73793B96-4917-814C-083F-404CBFF3CECE}"/>
                </a:ext>
              </a:extLst>
            </p:cNvPr>
            <p:cNvSpPr txBox="1"/>
            <p:nvPr/>
          </p:nvSpPr>
          <p:spPr>
            <a:xfrm>
              <a:off x="1877495" y="1484244"/>
              <a:ext cx="778361" cy="138158"/>
            </a:xfrm>
            <a:prstGeom prst="rect">
              <a:avLst/>
            </a:prstGeom>
          </p:spPr>
          <p:txBody>
            <a:bodyPr lIns="0" tIns="0" rIns="0" bIns="0" rtlCol="0" anchor="t">
              <a:spAutoFit/>
            </a:bodyPr>
            <a:lstStyle/>
            <a:p>
              <a:pPr algn="ctr">
                <a:lnSpc>
                  <a:spcPts val="835"/>
                </a:lnSpc>
              </a:pPr>
              <a:r>
                <a:rPr lang="en-US" sz="596" b="1" spc="-1">
                  <a:solidFill>
                    <a:srgbClr val="DC1A32"/>
                  </a:solidFill>
                  <a:latin typeface="IBM Plex Sans Bold"/>
                  <a:ea typeface="IBM Plex Sans Bold"/>
                  <a:cs typeface="IBM Plex Sans Bold"/>
                  <a:sym typeface="IBM Plex Sans Bold"/>
                </a:rPr>
                <a:t>Visit Us Online</a:t>
              </a:r>
            </a:p>
          </p:txBody>
        </p:sp>
      </p:grpSp>
      <p:sp>
        <p:nvSpPr>
          <p:cNvPr id="63" name="Freeform 2">
            <a:extLst>
              <a:ext uri="{FF2B5EF4-FFF2-40B4-BE49-F238E27FC236}">
                <a16:creationId xmlns:a16="http://schemas.microsoft.com/office/drawing/2014/main" id="{86F9CC08-077B-51C1-872C-E0C455C03BFA}"/>
              </a:ext>
            </a:extLst>
          </p:cNvPr>
          <p:cNvSpPr/>
          <p:nvPr/>
        </p:nvSpPr>
        <p:spPr>
          <a:xfrm>
            <a:off x="572888" y="5344839"/>
            <a:ext cx="11210684" cy="5549288"/>
          </a:xfrm>
          <a:custGeom>
            <a:avLst/>
            <a:gdLst/>
            <a:ahLst/>
            <a:cxnLst/>
            <a:rect l="l" t="t" r="r" b="b"/>
            <a:pathLst>
              <a:path w="11958063" h="5919241">
                <a:moveTo>
                  <a:pt x="0" y="0"/>
                </a:moveTo>
                <a:lnTo>
                  <a:pt x="11958064" y="0"/>
                </a:lnTo>
                <a:lnTo>
                  <a:pt x="11958064" y="5919241"/>
                </a:lnTo>
                <a:lnTo>
                  <a:pt x="0" y="5919241"/>
                </a:lnTo>
                <a:lnTo>
                  <a:pt x="0" y="0"/>
                </a:lnTo>
                <a:close/>
              </a:path>
            </a:pathLst>
          </a:custGeom>
          <a:blipFill>
            <a:blip r:embed="rId12">
              <a:alphaModFix amt="6999"/>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64" name="Group 34">
            <a:extLst>
              <a:ext uri="{FF2B5EF4-FFF2-40B4-BE49-F238E27FC236}">
                <a16:creationId xmlns:a16="http://schemas.microsoft.com/office/drawing/2014/main" id="{D9988BA2-B375-5569-5AFC-A85B96A8202E}"/>
              </a:ext>
            </a:extLst>
          </p:cNvPr>
          <p:cNvGrpSpPr/>
          <p:nvPr/>
        </p:nvGrpSpPr>
        <p:grpSpPr>
          <a:xfrm>
            <a:off x="9363221" y="5607430"/>
            <a:ext cx="1074656" cy="1074656"/>
            <a:chOff x="0" y="0"/>
            <a:chExt cx="1528400" cy="1528400"/>
          </a:xfrm>
        </p:grpSpPr>
        <p:sp>
          <p:nvSpPr>
            <p:cNvPr id="65" name="Freeform 35">
              <a:extLst>
                <a:ext uri="{FF2B5EF4-FFF2-40B4-BE49-F238E27FC236}">
                  <a16:creationId xmlns:a16="http://schemas.microsoft.com/office/drawing/2014/main" id="{12A56139-C4FE-37E4-FF62-866D61CABC6B}"/>
                </a:ext>
              </a:extLst>
            </p:cNvPr>
            <p:cNvSpPr/>
            <p:nvPr/>
          </p:nvSpPr>
          <p:spPr>
            <a:xfrm>
              <a:off x="0" y="0"/>
              <a:ext cx="1528400" cy="1528400"/>
            </a:xfrm>
            <a:custGeom>
              <a:avLst/>
              <a:gdLst/>
              <a:ahLst/>
              <a:cxnLst/>
              <a:rect l="l" t="t" r="r" b="b"/>
              <a:pathLst>
                <a:path w="1528400" h="1528400">
                  <a:moveTo>
                    <a:pt x="0" y="0"/>
                  </a:moveTo>
                  <a:lnTo>
                    <a:pt x="1528400" y="0"/>
                  </a:lnTo>
                  <a:lnTo>
                    <a:pt x="1528400" y="1528400"/>
                  </a:lnTo>
                  <a:lnTo>
                    <a:pt x="0" y="15284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sp>
        <p:nvSpPr>
          <p:cNvPr id="66" name="TextBox 102">
            <a:extLst>
              <a:ext uri="{FF2B5EF4-FFF2-40B4-BE49-F238E27FC236}">
                <a16:creationId xmlns:a16="http://schemas.microsoft.com/office/drawing/2014/main" id="{BAC636FB-4329-7870-C074-2F531155D43E}"/>
              </a:ext>
            </a:extLst>
          </p:cNvPr>
          <p:cNvSpPr txBox="1"/>
          <p:nvPr/>
        </p:nvSpPr>
        <p:spPr>
          <a:xfrm>
            <a:off x="1937831" y="5166644"/>
            <a:ext cx="1796098" cy="494623"/>
          </a:xfrm>
          <a:prstGeom prst="rect">
            <a:avLst/>
          </a:prstGeom>
        </p:spPr>
        <p:txBody>
          <a:bodyPr wrap="square" lIns="0" tIns="0" rIns="0" bIns="0" rtlCol="0" anchor="t">
            <a:spAutoFit/>
          </a:bodyPr>
          <a:lstStyle/>
          <a:p>
            <a:pPr algn="ctr">
              <a:lnSpc>
                <a:spcPts val="2025"/>
              </a:lnSpc>
            </a:pPr>
            <a:r>
              <a:rPr lang="en-US" sz="1200" dirty="0">
                <a:solidFill>
                  <a:srgbClr val="FFCC01"/>
                </a:solidFill>
                <a:latin typeface="Montserrat"/>
                <a:ea typeface="Montserrat"/>
                <a:cs typeface="Montserrat"/>
                <a:sym typeface="Montserrat"/>
              </a:rPr>
              <a:t>AIR FORCE AND </a:t>
            </a:r>
          </a:p>
          <a:p>
            <a:pPr algn="ctr">
              <a:lnSpc>
                <a:spcPts val="2025"/>
              </a:lnSpc>
            </a:pPr>
            <a:r>
              <a:rPr lang="en-US" sz="1200" dirty="0">
                <a:solidFill>
                  <a:srgbClr val="FFCC01"/>
                </a:solidFill>
                <a:latin typeface="Montserrat"/>
                <a:ea typeface="Montserrat"/>
                <a:cs typeface="Montserrat"/>
                <a:sym typeface="Montserrat"/>
              </a:rPr>
              <a:t>SPACE FORCE</a:t>
            </a:r>
          </a:p>
        </p:txBody>
      </p:sp>
      <p:sp>
        <p:nvSpPr>
          <p:cNvPr id="67" name="Freeform 21">
            <a:extLst>
              <a:ext uri="{FF2B5EF4-FFF2-40B4-BE49-F238E27FC236}">
                <a16:creationId xmlns:a16="http://schemas.microsoft.com/office/drawing/2014/main" id="{42843DDA-3F4E-8C0D-168E-8AC9D243FB13}"/>
              </a:ext>
            </a:extLst>
          </p:cNvPr>
          <p:cNvSpPr/>
          <p:nvPr/>
        </p:nvSpPr>
        <p:spPr>
          <a:xfrm>
            <a:off x="2334576" y="3599367"/>
            <a:ext cx="1097419" cy="1122161"/>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6"/>
            <a:stretch>
              <a:fillRect l="-6218" r="-6218"/>
            </a:stretch>
          </a:blipFill>
        </p:spPr>
        <p:txBody>
          <a:bodyPr/>
          <a:lstStyle/>
          <a:p>
            <a:endParaRPr lang="en-US"/>
          </a:p>
        </p:txBody>
      </p:sp>
      <p:sp>
        <p:nvSpPr>
          <p:cNvPr id="68" name="TextBox 9">
            <a:extLst>
              <a:ext uri="{FF2B5EF4-FFF2-40B4-BE49-F238E27FC236}">
                <a16:creationId xmlns:a16="http://schemas.microsoft.com/office/drawing/2014/main" id="{A422F61B-93F1-C95B-AA57-D458564F8D0D}"/>
              </a:ext>
            </a:extLst>
          </p:cNvPr>
          <p:cNvSpPr txBox="1"/>
          <p:nvPr/>
        </p:nvSpPr>
        <p:spPr>
          <a:xfrm>
            <a:off x="2138082" y="4834693"/>
            <a:ext cx="1395597" cy="172420"/>
          </a:xfrm>
          <a:prstGeom prst="rect">
            <a:avLst/>
          </a:prstGeom>
        </p:spPr>
        <p:txBody>
          <a:bodyPr lIns="0" tIns="0" rIns="0" bIns="0" rtlCol="0" anchor="t">
            <a:spAutoFit/>
          </a:bodyPr>
          <a:lstStyle/>
          <a:p>
            <a:pPr algn="ctr">
              <a:lnSpc>
                <a:spcPts val="1325"/>
              </a:lnSpc>
            </a:pPr>
            <a:r>
              <a:rPr lang="en-US" sz="1400" b="1" dirty="0">
                <a:solidFill>
                  <a:srgbClr val="FFFFFF"/>
                </a:solidFill>
                <a:latin typeface="Montserrat Semi-Bold"/>
                <a:ea typeface="Montserrat Semi-Bold"/>
                <a:cs typeface="Montserrat Semi-Bold"/>
                <a:sym typeface="Montserrat Semi-Bold"/>
              </a:rPr>
              <a:t>Lori A. Phipps</a:t>
            </a:r>
            <a:endParaRPr lang="en-US" b="1" dirty="0">
              <a:solidFill>
                <a:srgbClr val="FFFFFF"/>
              </a:solidFill>
              <a:latin typeface="Montserrat Semi-Bold"/>
              <a:ea typeface="Montserrat Semi-Bold"/>
              <a:cs typeface="Montserrat Semi-Bold"/>
              <a:sym typeface="Montserrat Semi-Bold"/>
            </a:endParaRPr>
          </a:p>
        </p:txBody>
      </p:sp>
      <p:grpSp>
        <p:nvGrpSpPr>
          <p:cNvPr id="69" name="Group 7">
            <a:extLst>
              <a:ext uri="{FF2B5EF4-FFF2-40B4-BE49-F238E27FC236}">
                <a16:creationId xmlns:a16="http://schemas.microsoft.com/office/drawing/2014/main" id="{C226EDAA-CD56-DFC9-D83F-E5D1F708C8B9}"/>
              </a:ext>
            </a:extLst>
          </p:cNvPr>
          <p:cNvGrpSpPr/>
          <p:nvPr/>
        </p:nvGrpSpPr>
        <p:grpSpPr>
          <a:xfrm>
            <a:off x="4298383" y="3599367"/>
            <a:ext cx="1122166" cy="1122161"/>
            <a:chOff x="0" y="0"/>
            <a:chExt cx="6350000" cy="6349975"/>
          </a:xfrm>
        </p:grpSpPr>
        <p:sp>
          <p:nvSpPr>
            <p:cNvPr id="70" name="Freeform 8">
              <a:extLst>
                <a:ext uri="{FF2B5EF4-FFF2-40B4-BE49-F238E27FC236}">
                  <a16:creationId xmlns:a16="http://schemas.microsoft.com/office/drawing/2014/main" id="{AB084336-6ECF-4B86-8EFC-7024721AC723}"/>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7"/>
              <a:stretch>
                <a:fillRect/>
              </a:stretch>
            </a:blipFill>
          </p:spPr>
          <p:txBody>
            <a:bodyPr/>
            <a:lstStyle/>
            <a:p>
              <a:endParaRPr lang="en-US"/>
            </a:p>
          </p:txBody>
        </p:sp>
      </p:grpSp>
      <p:grpSp>
        <p:nvGrpSpPr>
          <p:cNvPr id="74" name="Group 24">
            <a:extLst>
              <a:ext uri="{FF2B5EF4-FFF2-40B4-BE49-F238E27FC236}">
                <a16:creationId xmlns:a16="http://schemas.microsoft.com/office/drawing/2014/main" id="{D42AEE4B-EE81-71A3-8189-3098A48C02C3}"/>
              </a:ext>
            </a:extLst>
          </p:cNvPr>
          <p:cNvGrpSpPr/>
          <p:nvPr/>
        </p:nvGrpSpPr>
        <p:grpSpPr>
          <a:xfrm>
            <a:off x="6118028" y="3572500"/>
            <a:ext cx="1122166" cy="1122161"/>
            <a:chOff x="0" y="0"/>
            <a:chExt cx="6350000" cy="6349975"/>
          </a:xfrm>
        </p:grpSpPr>
        <p:sp>
          <p:nvSpPr>
            <p:cNvPr id="75" name="Freeform 25">
              <a:extLst>
                <a:ext uri="{FF2B5EF4-FFF2-40B4-BE49-F238E27FC236}">
                  <a16:creationId xmlns:a16="http://schemas.microsoft.com/office/drawing/2014/main" id="{8FC33DDA-B6CF-58BA-76A6-45AF60E75FB6}"/>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8"/>
              <a:stretch>
                <a:fillRect b="-19776"/>
              </a:stretch>
            </a:blipFill>
          </p:spPr>
          <p:txBody>
            <a:bodyPr/>
            <a:lstStyle/>
            <a:p>
              <a:endParaRPr lang="en-US"/>
            </a:p>
          </p:txBody>
        </p:sp>
      </p:grpSp>
      <p:grpSp>
        <p:nvGrpSpPr>
          <p:cNvPr id="76" name="Group 38">
            <a:extLst>
              <a:ext uri="{FF2B5EF4-FFF2-40B4-BE49-F238E27FC236}">
                <a16:creationId xmlns:a16="http://schemas.microsoft.com/office/drawing/2014/main" id="{A5B591BC-C825-5A33-773D-4ED82F8AC163}"/>
              </a:ext>
            </a:extLst>
          </p:cNvPr>
          <p:cNvGrpSpPr/>
          <p:nvPr/>
        </p:nvGrpSpPr>
        <p:grpSpPr>
          <a:xfrm>
            <a:off x="7960760" y="3564684"/>
            <a:ext cx="1122166" cy="1122161"/>
            <a:chOff x="0" y="0"/>
            <a:chExt cx="6350000" cy="6349975"/>
          </a:xfrm>
        </p:grpSpPr>
        <p:sp>
          <p:nvSpPr>
            <p:cNvPr id="77" name="Freeform 39">
              <a:extLst>
                <a:ext uri="{FF2B5EF4-FFF2-40B4-BE49-F238E27FC236}">
                  <a16:creationId xmlns:a16="http://schemas.microsoft.com/office/drawing/2014/main" id="{53796C58-9BC9-19F5-D7B0-67D61B27818E}"/>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9"/>
              <a:stretch>
                <a:fillRect l="-85686" t="-13473" b="-72020"/>
              </a:stretch>
            </a:blipFill>
          </p:spPr>
          <p:txBody>
            <a:bodyPr/>
            <a:lstStyle/>
            <a:p>
              <a:endParaRPr lang="en-US"/>
            </a:p>
          </p:txBody>
        </p:sp>
      </p:grpSp>
      <p:grpSp>
        <p:nvGrpSpPr>
          <p:cNvPr id="78" name="Group 30">
            <a:extLst>
              <a:ext uri="{FF2B5EF4-FFF2-40B4-BE49-F238E27FC236}">
                <a16:creationId xmlns:a16="http://schemas.microsoft.com/office/drawing/2014/main" id="{2DE75BA4-6E6F-A013-147C-1FE254FF0976}"/>
              </a:ext>
            </a:extLst>
          </p:cNvPr>
          <p:cNvGrpSpPr/>
          <p:nvPr/>
        </p:nvGrpSpPr>
        <p:grpSpPr>
          <a:xfrm>
            <a:off x="9579157" y="3599367"/>
            <a:ext cx="1122166" cy="1122161"/>
            <a:chOff x="0" y="0"/>
            <a:chExt cx="6350000" cy="6349975"/>
          </a:xfrm>
        </p:grpSpPr>
        <p:sp>
          <p:nvSpPr>
            <p:cNvPr id="79" name="Freeform 31">
              <a:extLst>
                <a:ext uri="{FF2B5EF4-FFF2-40B4-BE49-F238E27FC236}">
                  <a16:creationId xmlns:a16="http://schemas.microsoft.com/office/drawing/2014/main" id="{786A14CA-4C9F-A226-DE18-325C19D31982}"/>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0"/>
              <a:stretch>
                <a:fillRect l="-46426" r="-32970" b="-123825"/>
              </a:stretch>
            </a:blipFill>
          </p:spPr>
          <p:txBody>
            <a:bodyPr/>
            <a:lstStyle/>
            <a:p>
              <a:endParaRPr lang="en-US"/>
            </a:p>
          </p:txBody>
        </p:sp>
      </p:grpSp>
      <p:sp>
        <p:nvSpPr>
          <p:cNvPr id="80" name="TextBox 9">
            <a:extLst>
              <a:ext uri="{FF2B5EF4-FFF2-40B4-BE49-F238E27FC236}">
                <a16:creationId xmlns:a16="http://schemas.microsoft.com/office/drawing/2014/main" id="{AD4C3094-429E-71D1-2914-2A86FB29F185}"/>
              </a:ext>
            </a:extLst>
          </p:cNvPr>
          <p:cNvSpPr txBox="1"/>
          <p:nvPr/>
        </p:nvSpPr>
        <p:spPr>
          <a:xfrm>
            <a:off x="3574978" y="4817421"/>
            <a:ext cx="2303101" cy="172420"/>
          </a:xfrm>
          <a:prstGeom prst="rect">
            <a:avLst/>
          </a:prstGeom>
        </p:spPr>
        <p:txBody>
          <a:bodyPr wrap="square" lIns="0" tIns="0" rIns="0" bIns="0" rtlCol="0" anchor="t">
            <a:spAutoFit/>
          </a:bodyPr>
          <a:lstStyle/>
          <a:p>
            <a:pPr algn="ctr">
              <a:lnSpc>
                <a:spcPts val="1325"/>
              </a:lnSpc>
            </a:pPr>
            <a:r>
              <a:rPr lang="en-US" sz="1400" b="1" dirty="0">
                <a:solidFill>
                  <a:srgbClr val="FFFFFF"/>
                </a:solidFill>
                <a:latin typeface="Montserrat Semi-Bold"/>
                <a:ea typeface="Montserrat Semi-Bold"/>
                <a:cs typeface="Montserrat Semi-Bold"/>
                <a:sym typeface="Montserrat Semi-Bold"/>
              </a:rPr>
              <a:t>Stephanie </a:t>
            </a:r>
            <a:r>
              <a:rPr lang="en-US" sz="1400" b="1" dirty="0" err="1">
                <a:solidFill>
                  <a:srgbClr val="FFFFFF"/>
                </a:solidFill>
                <a:latin typeface="Montserrat Semi-Bold"/>
                <a:ea typeface="Montserrat Semi-Bold"/>
                <a:cs typeface="Montserrat Semi-Bold"/>
                <a:sym typeface="Montserrat Semi-Bold"/>
              </a:rPr>
              <a:t>Borrowman</a:t>
            </a:r>
            <a:endParaRPr lang="en-US" sz="800" b="1" dirty="0">
              <a:solidFill>
                <a:srgbClr val="FFFFFF"/>
              </a:solidFill>
              <a:latin typeface="Montserrat Semi-Bold"/>
              <a:ea typeface="Montserrat Semi-Bold"/>
              <a:cs typeface="Montserrat Semi-Bold"/>
              <a:sym typeface="Montserrat Semi-Bold"/>
            </a:endParaRPr>
          </a:p>
        </p:txBody>
      </p:sp>
      <p:sp>
        <p:nvSpPr>
          <p:cNvPr id="82" name="TextBox 9">
            <a:extLst>
              <a:ext uri="{FF2B5EF4-FFF2-40B4-BE49-F238E27FC236}">
                <a16:creationId xmlns:a16="http://schemas.microsoft.com/office/drawing/2014/main" id="{0245F13C-28B8-6C99-265B-12C83375BC85}"/>
              </a:ext>
            </a:extLst>
          </p:cNvPr>
          <p:cNvSpPr txBox="1"/>
          <p:nvPr/>
        </p:nvSpPr>
        <p:spPr>
          <a:xfrm>
            <a:off x="5623560" y="4832784"/>
            <a:ext cx="2303101" cy="172420"/>
          </a:xfrm>
          <a:prstGeom prst="rect">
            <a:avLst/>
          </a:prstGeom>
        </p:spPr>
        <p:txBody>
          <a:bodyPr wrap="square" lIns="0" tIns="0" rIns="0" bIns="0" rtlCol="0" anchor="t">
            <a:spAutoFit/>
          </a:bodyPr>
          <a:lstStyle/>
          <a:p>
            <a:pPr algn="ctr">
              <a:lnSpc>
                <a:spcPts val="1325"/>
              </a:lnSpc>
            </a:pPr>
            <a:r>
              <a:rPr lang="en-US" sz="1400" b="1" dirty="0">
                <a:solidFill>
                  <a:srgbClr val="FFFFFF"/>
                </a:solidFill>
                <a:latin typeface="Montserrat Semi-Bold"/>
                <a:ea typeface="Montserrat Semi-Bold"/>
                <a:cs typeface="Montserrat Semi-Bold"/>
                <a:sym typeface="Montserrat Semi-Bold"/>
              </a:rPr>
              <a:t>Kristen Acquah</a:t>
            </a:r>
            <a:endParaRPr lang="en-US" sz="800" b="1" dirty="0">
              <a:solidFill>
                <a:srgbClr val="FFFFFF"/>
              </a:solidFill>
              <a:latin typeface="Montserrat Semi-Bold"/>
              <a:ea typeface="Montserrat Semi-Bold"/>
              <a:cs typeface="Montserrat Semi-Bold"/>
              <a:sym typeface="Montserrat Semi-Bold"/>
            </a:endParaRPr>
          </a:p>
        </p:txBody>
      </p:sp>
      <p:sp>
        <p:nvSpPr>
          <p:cNvPr id="83" name="TextBox 9">
            <a:extLst>
              <a:ext uri="{FF2B5EF4-FFF2-40B4-BE49-F238E27FC236}">
                <a16:creationId xmlns:a16="http://schemas.microsoft.com/office/drawing/2014/main" id="{A4FE34D6-5193-2656-DAA3-3815926B9A28}"/>
              </a:ext>
            </a:extLst>
          </p:cNvPr>
          <p:cNvSpPr txBox="1"/>
          <p:nvPr/>
        </p:nvSpPr>
        <p:spPr>
          <a:xfrm>
            <a:off x="7325573" y="4814496"/>
            <a:ext cx="2303101" cy="172420"/>
          </a:xfrm>
          <a:prstGeom prst="rect">
            <a:avLst/>
          </a:prstGeom>
        </p:spPr>
        <p:txBody>
          <a:bodyPr wrap="square" lIns="0" tIns="0" rIns="0" bIns="0" rtlCol="0" anchor="t">
            <a:spAutoFit/>
          </a:bodyPr>
          <a:lstStyle/>
          <a:p>
            <a:pPr algn="ctr">
              <a:lnSpc>
                <a:spcPts val="1325"/>
              </a:lnSpc>
            </a:pPr>
            <a:r>
              <a:rPr lang="en-US" sz="1400" b="1">
                <a:solidFill>
                  <a:srgbClr val="FFFFFF"/>
                </a:solidFill>
                <a:latin typeface="Montserrat Semi-Bold"/>
                <a:ea typeface="Montserrat Semi-Bold"/>
                <a:cs typeface="Montserrat Semi-Bold"/>
                <a:sym typeface="Montserrat Semi-Bold"/>
              </a:rPr>
              <a:t>Jackie Cajina</a:t>
            </a:r>
            <a:endParaRPr lang="en-US" sz="800" b="1">
              <a:solidFill>
                <a:srgbClr val="FFFFFF"/>
              </a:solidFill>
              <a:latin typeface="Montserrat Semi-Bold"/>
              <a:ea typeface="Montserrat Semi-Bold"/>
              <a:cs typeface="Montserrat Semi-Bold"/>
              <a:sym typeface="Montserrat Semi-Bold"/>
            </a:endParaRPr>
          </a:p>
        </p:txBody>
      </p:sp>
      <p:sp>
        <p:nvSpPr>
          <p:cNvPr id="84" name="TextBox 9">
            <a:extLst>
              <a:ext uri="{FF2B5EF4-FFF2-40B4-BE49-F238E27FC236}">
                <a16:creationId xmlns:a16="http://schemas.microsoft.com/office/drawing/2014/main" id="{F8CFCB8B-9F1A-58AA-0A67-4E701A819EB4}"/>
              </a:ext>
            </a:extLst>
          </p:cNvPr>
          <p:cNvSpPr txBox="1"/>
          <p:nvPr/>
        </p:nvSpPr>
        <p:spPr>
          <a:xfrm>
            <a:off x="9050699" y="4881702"/>
            <a:ext cx="2303101" cy="172420"/>
          </a:xfrm>
          <a:prstGeom prst="rect">
            <a:avLst/>
          </a:prstGeom>
        </p:spPr>
        <p:txBody>
          <a:bodyPr wrap="square" lIns="0" tIns="0" rIns="0" bIns="0" rtlCol="0" anchor="t">
            <a:spAutoFit/>
          </a:bodyPr>
          <a:lstStyle/>
          <a:p>
            <a:pPr algn="ctr">
              <a:lnSpc>
                <a:spcPts val="1325"/>
              </a:lnSpc>
            </a:pPr>
            <a:r>
              <a:rPr lang="en-US" sz="1400" b="1">
                <a:solidFill>
                  <a:srgbClr val="FFFFFF"/>
                </a:solidFill>
                <a:latin typeface="Montserrat Semi-Bold"/>
                <a:ea typeface="Montserrat Semi-Bold"/>
                <a:cs typeface="Montserrat Semi-Bold"/>
                <a:sym typeface="Montserrat Semi-Bold"/>
              </a:rPr>
              <a:t>Horace Franklin</a:t>
            </a:r>
            <a:endParaRPr lang="en-US" sz="800" b="1">
              <a:solidFill>
                <a:srgbClr val="FFFFFF"/>
              </a:solidFill>
              <a:latin typeface="Montserrat Semi-Bold"/>
              <a:ea typeface="Montserrat Semi-Bold"/>
              <a:cs typeface="Montserrat Semi-Bold"/>
              <a:sym typeface="Montserrat Semi-Bold"/>
            </a:endParaRPr>
          </a:p>
        </p:txBody>
      </p:sp>
      <p:sp>
        <p:nvSpPr>
          <p:cNvPr id="85" name="TextBox 102">
            <a:extLst>
              <a:ext uri="{FF2B5EF4-FFF2-40B4-BE49-F238E27FC236}">
                <a16:creationId xmlns:a16="http://schemas.microsoft.com/office/drawing/2014/main" id="{3B9FA3E9-A1A8-94E9-BBCC-12740DDD14CB}"/>
              </a:ext>
            </a:extLst>
          </p:cNvPr>
          <p:cNvSpPr txBox="1"/>
          <p:nvPr/>
        </p:nvSpPr>
        <p:spPr>
          <a:xfrm>
            <a:off x="3828479" y="5149678"/>
            <a:ext cx="1796098" cy="230384"/>
          </a:xfrm>
          <a:prstGeom prst="rect">
            <a:avLst/>
          </a:prstGeom>
        </p:spPr>
        <p:txBody>
          <a:bodyPr wrap="square" lIns="0" tIns="0" rIns="0" bIns="0" rtlCol="0" anchor="t">
            <a:spAutoFit/>
          </a:bodyPr>
          <a:lstStyle/>
          <a:p>
            <a:pPr algn="ctr">
              <a:lnSpc>
                <a:spcPts val="2025"/>
              </a:lnSpc>
            </a:pPr>
            <a:r>
              <a:rPr lang="en-US" sz="1200" dirty="0">
                <a:solidFill>
                  <a:srgbClr val="FFCC01"/>
                </a:solidFill>
                <a:latin typeface="Montserrat"/>
                <a:ea typeface="Montserrat"/>
                <a:cs typeface="Montserrat"/>
                <a:sym typeface="Montserrat"/>
              </a:rPr>
              <a:t>ARMY</a:t>
            </a:r>
          </a:p>
        </p:txBody>
      </p:sp>
      <p:sp>
        <p:nvSpPr>
          <p:cNvPr id="87" name="TextBox 102">
            <a:extLst>
              <a:ext uri="{FF2B5EF4-FFF2-40B4-BE49-F238E27FC236}">
                <a16:creationId xmlns:a16="http://schemas.microsoft.com/office/drawing/2014/main" id="{3FE52E27-415E-65FD-035E-C51A2AB0BB02}"/>
              </a:ext>
            </a:extLst>
          </p:cNvPr>
          <p:cNvSpPr txBox="1"/>
          <p:nvPr/>
        </p:nvSpPr>
        <p:spPr>
          <a:xfrm>
            <a:off x="5878592" y="5148833"/>
            <a:ext cx="1796098" cy="230384"/>
          </a:xfrm>
          <a:prstGeom prst="rect">
            <a:avLst/>
          </a:prstGeom>
        </p:spPr>
        <p:txBody>
          <a:bodyPr wrap="square" lIns="0" tIns="0" rIns="0" bIns="0" rtlCol="0" anchor="t">
            <a:spAutoFit/>
          </a:bodyPr>
          <a:lstStyle/>
          <a:p>
            <a:pPr algn="ctr">
              <a:lnSpc>
                <a:spcPts val="2025"/>
              </a:lnSpc>
            </a:pPr>
            <a:r>
              <a:rPr lang="en-US" sz="1200" dirty="0">
                <a:solidFill>
                  <a:srgbClr val="FFCC01"/>
                </a:solidFill>
                <a:latin typeface="Montserrat"/>
                <a:ea typeface="Montserrat"/>
                <a:cs typeface="Montserrat"/>
                <a:sym typeface="Montserrat"/>
              </a:rPr>
              <a:t>MARINES</a:t>
            </a:r>
          </a:p>
        </p:txBody>
      </p:sp>
      <p:sp>
        <p:nvSpPr>
          <p:cNvPr id="88" name="TextBox 102">
            <a:extLst>
              <a:ext uri="{FF2B5EF4-FFF2-40B4-BE49-F238E27FC236}">
                <a16:creationId xmlns:a16="http://schemas.microsoft.com/office/drawing/2014/main" id="{2EC2BDD1-DDBE-F464-7EF0-397D142D6E20}"/>
              </a:ext>
            </a:extLst>
          </p:cNvPr>
          <p:cNvSpPr txBox="1"/>
          <p:nvPr/>
        </p:nvSpPr>
        <p:spPr>
          <a:xfrm>
            <a:off x="7547021" y="5130545"/>
            <a:ext cx="1796098" cy="230384"/>
          </a:xfrm>
          <a:prstGeom prst="rect">
            <a:avLst/>
          </a:prstGeom>
        </p:spPr>
        <p:txBody>
          <a:bodyPr wrap="square" lIns="0" tIns="0" rIns="0" bIns="0" rtlCol="0" anchor="t">
            <a:spAutoFit/>
          </a:bodyPr>
          <a:lstStyle/>
          <a:p>
            <a:pPr algn="ctr">
              <a:lnSpc>
                <a:spcPts val="2025"/>
              </a:lnSpc>
            </a:pPr>
            <a:r>
              <a:rPr lang="en-US" sz="1200">
                <a:solidFill>
                  <a:srgbClr val="FFCC01"/>
                </a:solidFill>
                <a:latin typeface="Montserrat"/>
                <a:ea typeface="Montserrat"/>
                <a:cs typeface="Montserrat"/>
                <a:sym typeface="Montserrat"/>
              </a:rPr>
              <a:t>MARINES</a:t>
            </a:r>
          </a:p>
        </p:txBody>
      </p:sp>
      <p:sp>
        <p:nvSpPr>
          <p:cNvPr id="89" name="TextBox 102">
            <a:extLst>
              <a:ext uri="{FF2B5EF4-FFF2-40B4-BE49-F238E27FC236}">
                <a16:creationId xmlns:a16="http://schemas.microsoft.com/office/drawing/2014/main" id="{A80965C5-A898-5C40-B84E-53848F4D3096}"/>
              </a:ext>
            </a:extLst>
          </p:cNvPr>
          <p:cNvSpPr txBox="1"/>
          <p:nvPr/>
        </p:nvSpPr>
        <p:spPr>
          <a:xfrm>
            <a:off x="9318177" y="5166644"/>
            <a:ext cx="1796098" cy="230384"/>
          </a:xfrm>
          <a:prstGeom prst="rect">
            <a:avLst/>
          </a:prstGeom>
        </p:spPr>
        <p:txBody>
          <a:bodyPr wrap="square" lIns="0" tIns="0" rIns="0" bIns="0" rtlCol="0" anchor="t">
            <a:spAutoFit/>
          </a:bodyPr>
          <a:lstStyle/>
          <a:p>
            <a:pPr algn="ctr">
              <a:lnSpc>
                <a:spcPts val="2025"/>
              </a:lnSpc>
            </a:pPr>
            <a:r>
              <a:rPr lang="en-US" sz="1200">
                <a:solidFill>
                  <a:srgbClr val="FFCC01"/>
                </a:solidFill>
                <a:latin typeface="Montserrat"/>
                <a:ea typeface="Montserrat"/>
                <a:cs typeface="Montserrat"/>
                <a:sym typeface="Montserrat"/>
              </a:rPr>
              <a:t>NAVY</a:t>
            </a:r>
          </a:p>
        </p:txBody>
      </p:sp>
    </p:spTree>
    <p:extLst>
      <p:ext uri="{BB962C8B-B14F-4D97-AF65-F5344CB8AC3E}">
        <p14:creationId xmlns:p14="http://schemas.microsoft.com/office/powerpoint/2010/main" val="935201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57225" y="200025"/>
            <a:ext cx="11420475" cy="6191250"/>
            <a:chOff x="657225" y="200025"/>
            <a:chExt cx="11420475" cy="6191250"/>
          </a:xfrm>
        </p:grpSpPr>
        <p:pic>
          <p:nvPicPr>
            <p:cNvPr id="3" name="object 3"/>
            <p:cNvPicPr/>
            <p:nvPr/>
          </p:nvPicPr>
          <p:blipFill>
            <a:blip r:embed="rId2" cstate="print"/>
            <a:stretch>
              <a:fillRect/>
            </a:stretch>
          </p:blipFill>
          <p:spPr>
            <a:xfrm>
              <a:off x="661987" y="204787"/>
              <a:ext cx="11410950" cy="6181725"/>
            </a:xfrm>
            <a:prstGeom prst="rect">
              <a:avLst/>
            </a:prstGeom>
          </p:spPr>
        </p:pic>
        <p:sp>
          <p:nvSpPr>
            <p:cNvPr id="4" name="object 4"/>
            <p:cNvSpPr/>
            <p:nvPr/>
          </p:nvSpPr>
          <p:spPr>
            <a:xfrm>
              <a:off x="661987" y="204787"/>
              <a:ext cx="11410950" cy="6181725"/>
            </a:xfrm>
            <a:custGeom>
              <a:avLst/>
              <a:gdLst/>
              <a:ahLst/>
              <a:cxnLst/>
              <a:rect l="l" t="t" r="r" b="b"/>
              <a:pathLst>
                <a:path w="11410950" h="6181725">
                  <a:moveTo>
                    <a:pt x="0" y="6181725"/>
                  </a:moveTo>
                  <a:lnTo>
                    <a:pt x="11410950" y="6181725"/>
                  </a:lnTo>
                  <a:lnTo>
                    <a:pt x="11410950" y="0"/>
                  </a:lnTo>
                  <a:lnTo>
                    <a:pt x="0" y="0"/>
                  </a:lnTo>
                  <a:lnTo>
                    <a:pt x="0" y="6181725"/>
                  </a:lnTo>
                  <a:close/>
                </a:path>
              </a:pathLst>
            </a:custGeom>
            <a:ln w="9525">
              <a:solidFill>
                <a:srgbClr val="FFC000"/>
              </a:solidFill>
            </a:ln>
          </p:spPr>
          <p:txBody>
            <a:bodyPr wrap="square" lIns="0" tIns="0" rIns="0" bIns="0" rtlCol="0"/>
            <a:lstStyle/>
            <a:p>
              <a:endParaRPr/>
            </a:p>
          </p:txBody>
        </p:sp>
      </p:grpSp>
      <p:sp>
        <p:nvSpPr>
          <p:cNvPr id="5" name="object 5"/>
          <p:cNvSpPr txBox="1"/>
          <p:nvPr/>
        </p:nvSpPr>
        <p:spPr>
          <a:xfrm>
            <a:off x="729297" y="1245869"/>
            <a:ext cx="8284209" cy="4187825"/>
          </a:xfrm>
          <a:prstGeom prst="rect">
            <a:avLst/>
          </a:prstGeom>
        </p:spPr>
        <p:txBody>
          <a:bodyPr vert="horz" wrap="square" lIns="0" tIns="113664" rIns="0" bIns="0" rtlCol="0" anchor="t">
            <a:spAutoFit/>
          </a:bodyPr>
          <a:lstStyle/>
          <a:p>
            <a:pPr marL="298450" indent="-285750">
              <a:lnSpc>
                <a:spcPct val="100000"/>
              </a:lnSpc>
              <a:spcBef>
                <a:spcPts val="894"/>
              </a:spcBef>
              <a:buClr>
                <a:srgbClr val="FFFFFF"/>
              </a:buClr>
              <a:buSzPct val="81250"/>
              <a:buFont typeface="Arial"/>
              <a:buChar char="•"/>
              <a:tabLst>
                <a:tab pos="298450" algn="l"/>
              </a:tabLst>
            </a:pPr>
            <a:r>
              <a:rPr sz="2400" b="1" spc="-220">
                <a:solidFill>
                  <a:srgbClr val="FFFFFF"/>
                </a:solidFill>
                <a:latin typeface="Arial"/>
                <a:cs typeface="Arial"/>
              </a:rPr>
              <a:t>Service</a:t>
            </a:r>
            <a:r>
              <a:rPr sz="2400" b="1" spc="-135">
                <a:solidFill>
                  <a:srgbClr val="FFFFFF"/>
                </a:solidFill>
                <a:latin typeface="Arial"/>
                <a:cs typeface="Arial"/>
              </a:rPr>
              <a:t> </a:t>
            </a:r>
            <a:r>
              <a:rPr sz="2400" b="1" spc="-200">
                <a:solidFill>
                  <a:srgbClr val="FFFFFF"/>
                </a:solidFill>
                <a:latin typeface="Arial"/>
                <a:cs typeface="Arial"/>
              </a:rPr>
              <a:t>DoD</a:t>
            </a:r>
            <a:r>
              <a:rPr sz="2400" b="1" spc="-140">
                <a:solidFill>
                  <a:srgbClr val="FFFFFF"/>
                </a:solidFill>
                <a:latin typeface="Arial"/>
                <a:cs typeface="Arial"/>
              </a:rPr>
              <a:t> </a:t>
            </a:r>
            <a:r>
              <a:rPr sz="2400" b="1" spc="-135">
                <a:solidFill>
                  <a:srgbClr val="FFFFFF"/>
                </a:solidFill>
                <a:latin typeface="Arial"/>
                <a:cs typeface="Arial"/>
              </a:rPr>
              <a:t>Total</a:t>
            </a:r>
            <a:r>
              <a:rPr sz="2400" b="1" spc="-110">
                <a:solidFill>
                  <a:srgbClr val="FFFFFF"/>
                </a:solidFill>
                <a:latin typeface="Arial"/>
                <a:cs typeface="Arial"/>
              </a:rPr>
              <a:t> </a:t>
            </a:r>
            <a:r>
              <a:rPr sz="2400" b="1" spc="-225">
                <a:solidFill>
                  <a:srgbClr val="FFFFFF"/>
                </a:solidFill>
                <a:latin typeface="Arial"/>
                <a:cs typeface="Arial"/>
              </a:rPr>
              <a:t>Force</a:t>
            </a:r>
            <a:r>
              <a:rPr sz="2400" b="1" spc="-135">
                <a:solidFill>
                  <a:srgbClr val="FFFFFF"/>
                </a:solidFill>
                <a:latin typeface="Arial"/>
                <a:cs typeface="Arial"/>
              </a:rPr>
              <a:t> </a:t>
            </a:r>
            <a:r>
              <a:rPr sz="2400" b="1" spc="-200">
                <a:solidFill>
                  <a:srgbClr val="FFFFFF"/>
                </a:solidFill>
                <a:latin typeface="Arial"/>
                <a:cs typeface="Arial"/>
              </a:rPr>
              <a:t>service</a:t>
            </a:r>
            <a:r>
              <a:rPr sz="2400" b="1" spc="-135">
                <a:solidFill>
                  <a:srgbClr val="FFFFFF"/>
                </a:solidFill>
                <a:latin typeface="Arial"/>
                <a:cs typeface="Arial"/>
              </a:rPr>
              <a:t> </a:t>
            </a:r>
            <a:r>
              <a:rPr sz="2400" b="1" spc="-185">
                <a:solidFill>
                  <a:srgbClr val="FFFFFF"/>
                </a:solidFill>
                <a:latin typeface="Arial"/>
                <a:cs typeface="Arial"/>
              </a:rPr>
              <a:t>members</a:t>
            </a:r>
            <a:r>
              <a:rPr sz="2400" b="1" spc="-105">
                <a:solidFill>
                  <a:srgbClr val="FFFFFF"/>
                </a:solidFill>
                <a:latin typeface="Arial"/>
                <a:cs typeface="Arial"/>
              </a:rPr>
              <a:t> </a:t>
            </a:r>
            <a:r>
              <a:rPr sz="2400" b="1" spc="-80">
                <a:solidFill>
                  <a:srgbClr val="FFFFFF"/>
                </a:solidFill>
                <a:latin typeface="Arial"/>
                <a:cs typeface="Arial"/>
              </a:rPr>
              <a:t>to</a:t>
            </a:r>
            <a:r>
              <a:rPr sz="2400" b="1" spc="-140">
                <a:solidFill>
                  <a:srgbClr val="FFFFFF"/>
                </a:solidFill>
                <a:latin typeface="Arial"/>
                <a:cs typeface="Arial"/>
              </a:rPr>
              <a:t> </a:t>
            </a:r>
            <a:r>
              <a:rPr sz="2400" b="1" spc="-10">
                <a:solidFill>
                  <a:srgbClr val="FFFFFF"/>
                </a:solidFill>
                <a:latin typeface="Arial"/>
                <a:cs typeface="Arial"/>
              </a:rPr>
              <a:t>include</a:t>
            </a:r>
            <a:endParaRPr sz="2400">
              <a:latin typeface="Arial"/>
              <a:cs typeface="Arial"/>
            </a:endParaRPr>
          </a:p>
          <a:p>
            <a:pPr marL="701675" lvl="1" indent="-282575">
              <a:lnSpc>
                <a:spcPct val="100000"/>
              </a:lnSpc>
              <a:spcBef>
                <a:spcPts val="750"/>
              </a:spcBef>
              <a:buSzPct val="79069"/>
              <a:buFont typeface="Arial"/>
              <a:buChar char="•"/>
              <a:tabLst>
                <a:tab pos="701675" algn="l"/>
              </a:tabLst>
            </a:pPr>
            <a:r>
              <a:rPr sz="2150" b="1" spc="-145">
                <a:solidFill>
                  <a:srgbClr val="FFFFFF"/>
                </a:solidFill>
                <a:latin typeface="Arial"/>
                <a:cs typeface="Arial"/>
              </a:rPr>
              <a:t>Active</a:t>
            </a:r>
            <a:r>
              <a:rPr sz="2150" b="1" spc="-25">
                <a:solidFill>
                  <a:srgbClr val="FFFFFF"/>
                </a:solidFill>
                <a:latin typeface="Arial"/>
                <a:cs typeface="Arial"/>
              </a:rPr>
              <a:t> </a:t>
            </a:r>
            <a:r>
              <a:rPr sz="2150" b="1" spc="-125">
                <a:solidFill>
                  <a:srgbClr val="FFFFFF"/>
                </a:solidFill>
                <a:latin typeface="Arial"/>
                <a:cs typeface="Arial"/>
              </a:rPr>
              <a:t>Duty</a:t>
            </a:r>
            <a:r>
              <a:rPr sz="2150" b="1" spc="-50">
                <a:solidFill>
                  <a:srgbClr val="FFFFFF"/>
                </a:solidFill>
                <a:latin typeface="Arial"/>
                <a:cs typeface="Arial"/>
              </a:rPr>
              <a:t> </a:t>
            </a:r>
            <a:r>
              <a:rPr sz="2150" b="1" spc="-120">
                <a:solidFill>
                  <a:srgbClr val="FFFFFF"/>
                </a:solidFill>
                <a:latin typeface="Arial"/>
                <a:cs typeface="Arial"/>
              </a:rPr>
              <a:t>–</a:t>
            </a:r>
            <a:r>
              <a:rPr sz="2150" b="1" spc="-60">
                <a:solidFill>
                  <a:srgbClr val="FFFFFF"/>
                </a:solidFill>
                <a:latin typeface="Arial"/>
                <a:cs typeface="Arial"/>
              </a:rPr>
              <a:t> </a:t>
            </a:r>
            <a:r>
              <a:rPr sz="2150" b="1" spc="-165">
                <a:solidFill>
                  <a:srgbClr val="FFFFFF"/>
                </a:solidFill>
                <a:latin typeface="Arial"/>
                <a:cs typeface="Arial"/>
              </a:rPr>
              <a:t>Guard</a:t>
            </a:r>
            <a:r>
              <a:rPr sz="2150" b="1" spc="-35">
                <a:solidFill>
                  <a:srgbClr val="FFFFFF"/>
                </a:solidFill>
                <a:latin typeface="Arial"/>
                <a:cs typeface="Arial"/>
              </a:rPr>
              <a:t> </a:t>
            </a:r>
            <a:r>
              <a:rPr sz="2150" b="1" spc="-120">
                <a:solidFill>
                  <a:srgbClr val="FFFFFF"/>
                </a:solidFill>
                <a:latin typeface="Arial"/>
                <a:cs typeface="Arial"/>
              </a:rPr>
              <a:t>–</a:t>
            </a:r>
            <a:r>
              <a:rPr sz="2150" b="1" spc="-70">
                <a:solidFill>
                  <a:srgbClr val="FFFFFF"/>
                </a:solidFill>
                <a:latin typeface="Arial"/>
                <a:cs typeface="Arial"/>
              </a:rPr>
              <a:t> </a:t>
            </a:r>
            <a:r>
              <a:rPr sz="2150" b="1" spc="-25">
                <a:solidFill>
                  <a:srgbClr val="FFFFFF"/>
                </a:solidFill>
                <a:latin typeface="Arial"/>
                <a:cs typeface="Arial"/>
              </a:rPr>
              <a:t>Reserve</a:t>
            </a:r>
            <a:endParaRPr sz="2150">
              <a:latin typeface="Arial"/>
              <a:cs typeface="Arial"/>
            </a:endParaRPr>
          </a:p>
          <a:p>
            <a:pPr marL="701675" lvl="1" indent="-282575">
              <a:spcBef>
                <a:spcPts val="725"/>
              </a:spcBef>
              <a:buSzPct val="79069"/>
              <a:buFont typeface="Arial"/>
              <a:buChar char="•"/>
              <a:tabLst>
                <a:tab pos="701675" algn="l"/>
              </a:tabLst>
            </a:pPr>
            <a:r>
              <a:rPr sz="2150" b="1" spc="-180">
                <a:solidFill>
                  <a:srgbClr val="FFFFFF"/>
                </a:solidFill>
                <a:latin typeface="Arial"/>
                <a:cs typeface="Arial"/>
              </a:rPr>
              <a:t>DoD</a:t>
            </a:r>
            <a:r>
              <a:rPr lang="en-US" sz="2150" b="1" spc="-15">
                <a:solidFill>
                  <a:srgbClr val="FFFFFF"/>
                </a:solidFill>
                <a:latin typeface="Arial"/>
                <a:cs typeface="Arial"/>
              </a:rPr>
              <a:t> C</a:t>
            </a:r>
            <a:r>
              <a:rPr lang="en-US" sz="2150" b="1" spc="-45">
                <a:solidFill>
                  <a:srgbClr val="FFFFFF"/>
                </a:solidFill>
                <a:latin typeface="Arial"/>
                <a:cs typeface="Arial"/>
              </a:rPr>
              <a:t>ivilians</a:t>
            </a:r>
            <a:endParaRPr sz="2150">
              <a:latin typeface="Arial"/>
              <a:cs typeface="Arial"/>
            </a:endParaRPr>
          </a:p>
          <a:p>
            <a:pPr marL="701675" lvl="1" indent="-282575">
              <a:lnSpc>
                <a:spcPct val="100000"/>
              </a:lnSpc>
              <a:spcBef>
                <a:spcPts val="725"/>
              </a:spcBef>
              <a:buSzPct val="79069"/>
              <a:buFont typeface="Arial"/>
              <a:buChar char="•"/>
              <a:tabLst>
                <a:tab pos="701675" algn="l"/>
              </a:tabLst>
            </a:pPr>
            <a:r>
              <a:rPr sz="2150" b="1" spc="-10">
                <a:solidFill>
                  <a:srgbClr val="FFFFFF"/>
                </a:solidFill>
                <a:latin typeface="Arial"/>
                <a:cs typeface="Arial"/>
              </a:rPr>
              <a:t>Retirees</a:t>
            </a:r>
            <a:endParaRPr sz="2150">
              <a:latin typeface="Arial"/>
              <a:cs typeface="Arial"/>
            </a:endParaRPr>
          </a:p>
          <a:p>
            <a:pPr marL="701675" lvl="1" indent="-282575">
              <a:lnSpc>
                <a:spcPct val="100000"/>
              </a:lnSpc>
              <a:spcBef>
                <a:spcPts val="725"/>
              </a:spcBef>
              <a:buSzPct val="79069"/>
              <a:buFont typeface="Arial"/>
              <a:buChar char="•"/>
              <a:tabLst>
                <a:tab pos="701675" algn="l"/>
              </a:tabLst>
            </a:pPr>
            <a:r>
              <a:rPr sz="2150" b="1" spc="-100">
                <a:solidFill>
                  <a:srgbClr val="FFFFFF"/>
                </a:solidFill>
                <a:latin typeface="Arial"/>
                <a:cs typeface="Arial"/>
              </a:rPr>
              <a:t>National</a:t>
            </a:r>
            <a:r>
              <a:rPr sz="2150" b="1" spc="-50">
                <a:solidFill>
                  <a:srgbClr val="FFFFFF"/>
                </a:solidFill>
                <a:latin typeface="Arial"/>
                <a:cs typeface="Arial"/>
              </a:rPr>
              <a:t> </a:t>
            </a:r>
            <a:r>
              <a:rPr sz="2150" b="1" spc="-180">
                <a:solidFill>
                  <a:srgbClr val="FFFFFF"/>
                </a:solidFill>
                <a:latin typeface="Arial"/>
                <a:cs typeface="Arial"/>
              </a:rPr>
              <a:t>Oceanic</a:t>
            </a:r>
            <a:r>
              <a:rPr sz="2150" b="1" spc="-60">
                <a:solidFill>
                  <a:srgbClr val="FFFFFF"/>
                </a:solidFill>
                <a:latin typeface="Arial"/>
                <a:cs typeface="Arial"/>
              </a:rPr>
              <a:t> </a:t>
            </a:r>
            <a:r>
              <a:rPr sz="2150" b="1" spc="-125">
                <a:solidFill>
                  <a:srgbClr val="FFFFFF"/>
                </a:solidFill>
                <a:latin typeface="Arial"/>
                <a:cs typeface="Arial"/>
              </a:rPr>
              <a:t>and</a:t>
            </a:r>
            <a:r>
              <a:rPr sz="2150" b="1" spc="-85">
                <a:solidFill>
                  <a:srgbClr val="FFFFFF"/>
                </a:solidFill>
                <a:latin typeface="Arial"/>
                <a:cs typeface="Arial"/>
              </a:rPr>
              <a:t> </a:t>
            </a:r>
            <a:r>
              <a:rPr sz="2150" b="1" spc="-145">
                <a:solidFill>
                  <a:srgbClr val="FFFFFF"/>
                </a:solidFill>
                <a:latin typeface="Arial"/>
                <a:cs typeface="Arial"/>
              </a:rPr>
              <a:t>Atmospheric</a:t>
            </a:r>
            <a:r>
              <a:rPr sz="2150" b="1" spc="-60">
                <a:solidFill>
                  <a:srgbClr val="FFFFFF"/>
                </a:solidFill>
                <a:latin typeface="Arial"/>
                <a:cs typeface="Arial"/>
              </a:rPr>
              <a:t> </a:t>
            </a:r>
            <a:r>
              <a:rPr sz="2150" b="1" spc="-114">
                <a:solidFill>
                  <a:srgbClr val="FFFFFF"/>
                </a:solidFill>
                <a:latin typeface="Arial"/>
                <a:cs typeface="Arial"/>
              </a:rPr>
              <a:t>Administration</a:t>
            </a:r>
            <a:r>
              <a:rPr sz="2150" b="1" spc="-15">
                <a:solidFill>
                  <a:srgbClr val="FFFFFF"/>
                </a:solidFill>
                <a:latin typeface="Arial"/>
                <a:cs typeface="Arial"/>
              </a:rPr>
              <a:t> </a:t>
            </a:r>
            <a:r>
              <a:rPr sz="2150" b="1" spc="-10">
                <a:solidFill>
                  <a:srgbClr val="FFFFFF"/>
                </a:solidFill>
                <a:latin typeface="Arial"/>
                <a:cs typeface="Arial"/>
              </a:rPr>
              <a:t>(NOAA)</a:t>
            </a:r>
            <a:endParaRPr sz="2150">
              <a:latin typeface="Arial"/>
              <a:cs typeface="Arial"/>
            </a:endParaRPr>
          </a:p>
          <a:p>
            <a:pPr marL="701675" lvl="1" indent="-282575">
              <a:lnSpc>
                <a:spcPct val="100000"/>
              </a:lnSpc>
              <a:spcBef>
                <a:spcPts val="725"/>
              </a:spcBef>
              <a:buSzPct val="79069"/>
              <a:buFont typeface="Arial"/>
              <a:buChar char="•"/>
              <a:tabLst>
                <a:tab pos="701675" algn="l"/>
              </a:tabLst>
            </a:pPr>
            <a:r>
              <a:rPr sz="2150" b="1" spc="-95">
                <a:solidFill>
                  <a:srgbClr val="FFFFFF"/>
                </a:solidFill>
                <a:latin typeface="Arial"/>
                <a:cs typeface="Arial"/>
              </a:rPr>
              <a:t>United </a:t>
            </a:r>
            <a:r>
              <a:rPr sz="2150" b="1" spc="-145">
                <a:solidFill>
                  <a:srgbClr val="FFFFFF"/>
                </a:solidFill>
                <a:latin typeface="Arial"/>
                <a:cs typeface="Arial"/>
              </a:rPr>
              <a:t>States</a:t>
            </a:r>
            <a:r>
              <a:rPr sz="2150" b="1" spc="-85">
                <a:solidFill>
                  <a:srgbClr val="FFFFFF"/>
                </a:solidFill>
                <a:latin typeface="Arial"/>
                <a:cs typeface="Arial"/>
              </a:rPr>
              <a:t> </a:t>
            </a:r>
            <a:r>
              <a:rPr sz="2150" b="1" spc="-165">
                <a:solidFill>
                  <a:srgbClr val="FFFFFF"/>
                </a:solidFill>
                <a:latin typeface="Arial"/>
                <a:cs typeface="Arial"/>
              </a:rPr>
              <a:t>Public</a:t>
            </a:r>
            <a:r>
              <a:rPr sz="2150" b="1" spc="-60">
                <a:solidFill>
                  <a:srgbClr val="FFFFFF"/>
                </a:solidFill>
                <a:latin typeface="Arial"/>
                <a:cs typeface="Arial"/>
              </a:rPr>
              <a:t> </a:t>
            </a:r>
            <a:r>
              <a:rPr sz="2150" b="1" spc="-100">
                <a:solidFill>
                  <a:srgbClr val="FFFFFF"/>
                </a:solidFill>
                <a:latin typeface="Arial"/>
                <a:cs typeface="Arial"/>
              </a:rPr>
              <a:t>Health </a:t>
            </a:r>
            <a:r>
              <a:rPr sz="2150" b="1" spc="-170">
                <a:solidFill>
                  <a:srgbClr val="FFFFFF"/>
                </a:solidFill>
                <a:latin typeface="Arial"/>
                <a:cs typeface="Arial"/>
              </a:rPr>
              <a:t>Service</a:t>
            </a:r>
            <a:r>
              <a:rPr sz="2150" b="1" spc="-95">
                <a:solidFill>
                  <a:srgbClr val="FFFFFF"/>
                </a:solidFill>
                <a:latin typeface="Arial"/>
                <a:cs typeface="Arial"/>
              </a:rPr>
              <a:t> </a:t>
            </a:r>
            <a:r>
              <a:rPr sz="2150" b="1" spc="-50">
                <a:solidFill>
                  <a:srgbClr val="FFFFFF"/>
                </a:solidFill>
                <a:latin typeface="Arial"/>
                <a:cs typeface="Arial"/>
              </a:rPr>
              <a:t>(USPHS)</a:t>
            </a:r>
            <a:endParaRPr sz="2150">
              <a:latin typeface="Arial"/>
              <a:cs typeface="Arial"/>
            </a:endParaRPr>
          </a:p>
          <a:p>
            <a:pPr marL="701675" marR="5080" lvl="1" indent="-283210">
              <a:lnSpc>
                <a:spcPct val="101899"/>
              </a:lnSpc>
              <a:spcBef>
                <a:spcPts val="675"/>
              </a:spcBef>
              <a:buSzPct val="79069"/>
              <a:buFont typeface="Arial"/>
              <a:buChar char="•"/>
              <a:tabLst>
                <a:tab pos="701675" algn="l"/>
              </a:tabLst>
            </a:pPr>
            <a:r>
              <a:rPr sz="2150" b="1" spc="-155">
                <a:solidFill>
                  <a:srgbClr val="FFFFFF"/>
                </a:solidFill>
                <a:latin typeface="Arial"/>
                <a:cs typeface="Arial"/>
              </a:rPr>
              <a:t>Foreign</a:t>
            </a:r>
            <a:r>
              <a:rPr sz="2150" b="1" spc="-80">
                <a:solidFill>
                  <a:srgbClr val="FFFFFF"/>
                </a:solidFill>
                <a:latin typeface="Arial"/>
                <a:cs typeface="Arial"/>
              </a:rPr>
              <a:t> </a:t>
            </a:r>
            <a:r>
              <a:rPr sz="2150" b="1" spc="-95">
                <a:solidFill>
                  <a:srgbClr val="FFFFFF"/>
                </a:solidFill>
                <a:latin typeface="Arial"/>
                <a:cs typeface="Arial"/>
              </a:rPr>
              <a:t>national</a:t>
            </a:r>
            <a:r>
              <a:rPr sz="2150" b="1" spc="-125">
                <a:solidFill>
                  <a:srgbClr val="FFFFFF"/>
                </a:solidFill>
                <a:latin typeface="Arial"/>
                <a:cs typeface="Arial"/>
              </a:rPr>
              <a:t> </a:t>
            </a:r>
            <a:r>
              <a:rPr sz="2150" b="1" spc="-150">
                <a:solidFill>
                  <a:srgbClr val="FFFFFF"/>
                </a:solidFill>
                <a:latin typeface="Arial"/>
                <a:cs typeface="Arial"/>
              </a:rPr>
              <a:t>employees</a:t>
            </a:r>
            <a:r>
              <a:rPr sz="2150" b="1">
                <a:solidFill>
                  <a:srgbClr val="FFFFFF"/>
                </a:solidFill>
                <a:latin typeface="Arial"/>
                <a:cs typeface="Arial"/>
              </a:rPr>
              <a:t> </a:t>
            </a:r>
            <a:r>
              <a:rPr sz="2150" b="1" spc="-200">
                <a:solidFill>
                  <a:srgbClr val="FFFFFF"/>
                </a:solidFill>
                <a:latin typeface="Arial"/>
                <a:cs typeface="Arial"/>
              </a:rPr>
              <a:t>assigned</a:t>
            </a:r>
            <a:r>
              <a:rPr sz="2150" b="1" spc="-75">
                <a:solidFill>
                  <a:srgbClr val="FFFFFF"/>
                </a:solidFill>
                <a:latin typeface="Arial"/>
                <a:cs typeface="Arial"/>
              </a:rPr>
              <a:t> </a:t>
            </a:r>
            <a:r>
              <a:rPr sz="2150" b="1" spc="-150">
                <a:solidFill>
                  <a:srgbClr val="FFFFFF"/>
                </a:solidFill>
                <a:latin typeface="Arial"/>
                <a:cs typeface="Arial"/>
              </a:rPr>
              <a:t>and</a:t>
            </a:r>
            <a:r>
              <a:rPr sz="2150" b="1" spc="-5">
                <a:solidFill>
                  <a:srgbClr val="FFFFFF"/>
                </a:solidFill>
                <a:latin typeface="Arial"/>
                <a:cs typeface="Arial"/>
              </a:rPr>
              <a:t> </a:t>
            </a:r>
            <a:r>
              <a:rPr sz="2150" b="1" spc="-135">
                <a:solidFill>
                  <a:srgbClr val="FFFFFF"/>
                </a:solidFill>
                <a:latin typeface="Arial"/>
                <a:cs typeface="Arial"/>
              </a:rPr>
              <a:t>working</a:t>
            </a:r>
            <a:r>
              <a:rPr sz="2150" b="1" spc="-95">
                <a:solidFill>
                  <a:srgbClr val="FFFFFF"/>
                </a:solidFill>
                <a:latin typeface="Arial"/>
                <a:cs typeface="Arial"/>
              </a:rPr>
              <a:t> </a:t>
            </a:r>
            <a:r>
              <a:rPr sz="2150" b="1" spc="-110">
                <a:solidFill>
                  <a:srgbClr val="FFFFFF"/>
                </a:solidFill>
                <a:latin typeface="Arial"/>
                <a:cs typeface="Arial"/>
              </a:rPr>
              <a:t>directly</a:t>
            </a:r>
            <a:r>
              <a:rPr sz="2150" b="1" spc="-10">
                <a:solidFill>
                  <a:srgbClr val="FFFFFF"/>
                </a:solidFill>
                <a:latin typeface="Arial"/>
                <a:cs typeface="Arial"/>
              </a:rPr>
              <a:t> </a:t>
            </a:r>
            <a:r>
              <a:rPr sz="2150" b="1" spc="-85">
                <a:solidFill>
                  <a:srgbClr val="FFFFFF"/>
                </a:solidFill>
                <a:latin typeface="Arial"/>
                <a:cs typeface="Arial"/>
              </a:rPr>
              <a:t>for</a:t>
            </a:r>
            <a:r>
              <a:rPr sz="2150" b="1" spc="-60">
                <a:solidFill>
                  <a:srgbClr val="FFFFFF"/>
                </a:solidFill>
                <a:latin typeface="Arial"/>
                <a:cs typeface="Arial"/>
              </a:rPr>
              <a:t> </a:t>
            </a:r>
            <a:r>
              <a:rPr sz="2150" b="1" spc="-25">
                <a:solidFill>
                  <a:srgbClr val="FFFFFF"/>
                </a:solidFill>
                <a:latin typeface="Arial"/>
                <a:cs typeface="Arial"/>
              </a:rPr>
              <a:t>the DoD</a:t>
            </a:r>
            <a:endParaRPr sz="2150">
              <a:latin typeface="Arial"/>
              <a:cs typeface="Arial"/>
            </a:endParaRPr>
          </a:p>
          <a:p>
            <a:pPr marL="701675" lvl="1" indent="-282575">
              <a:spcBef>
                <a:spcPts val="720"/>
              </a:spcBef>
              <a:buSzPct val="79069"/>
              <a:buFont typeface="Arial"/>
              <a:buChar char="•"/>
              <a:tabLst>
                <a:tab pos="701675" algn="l"/>
              </a:tabLst>
            </a:pPr>
            <a:r>
              <a:rPr sz="2150" b="1" spc="-180">
                <a:solidFill>
                  <a:srgbClr val="FFFFFF"/>
                </a:solidFill>
                <a:latin typeface="Arial"/>
                <a:cs typeface="Arial"/>
              </a:rPr>
              <a:t>DoD</a:t>
            </a:r>
            <a:r>
              <a:rPr lang="en-US" sz="2150" b="1" spc="5">
                <a:solidFill>
                  <a:srgbClr val="FFFFFF"/>
                </a:solidFill>
                <a:latin typeface="Arial"/>
                <a:cs typeface="Arial"/>
              </a:rPr>
              <a:t> C</a:t>
            </a:r>
            <a:r>
              <a:rPr lang="en-US" sz="2150" b="1" spc="-145">
                <a:solidFill>
                  <a:srgbClr val="FFFFFF"/>
                </a:solidFill>
                <a:latin typeface="Arial"/>
                <a:cs typeface="Arial"/>
              </a:rPr>
              <a:t>ontractors</a:t>
            </a:r>
            <a:r>
              <a:rPr sz="2150" b="1" spc="-15">
                <a:solidFill>
                  <a:srgbClr val="FFFFFF"/>
                </a:solidFill>
                <a:latin typeface="Arial"/>
                <a:cs typeface="Arial"/>
              </a:rPr>
              <a:t> </a:t>
            </a:r>
            <a:r>
              <a:rPr sz="2150" b="1" spc="-135">
                <a:solidFill>
                  <a:srgbClr val="FFFFFF"/>
                </a:solidFill>
                <a:latin typeface="Arial"/>
                <a:cs typeface="Arial"/>
              </a:rPr>
              <a:t>working</a:t>
            </a:r>
            <a:r>
              <a:rPr sz="2150" b="1" spc="-114">
                <a:solidFill>
                  <a:srgbClr val="FFFFFF"/>
                </a:solidFill>
                <a:latin typeface="Arial"/>
                <a:cs typeface="Arial"/>
              </a:rPr>
              <a:t> </a:t>
            </a:r>
            <a:r>
              <a:rPr sz="2150" b="1" spc="-60">
                <a:solidFill>
                  <a:srgbClr val="FFFFFF"/>
                </a:solidFill>
                <a:latin typeface="Arial"/>
                <a:cs typeface="Arial"/>
              </a:rPr>
              <a:t>full-time</a:t>
            </a:r>
            <a:r>
              <a:rPr sz="2150" b="1" spc="-15">
                <a:solidFill>
                  <a:srgbClr val="FFFFFF"/>
                </a:solidFill>
                <a:latin typeface="Arial"/>
                <a:cs typeface="Arial"/>
              </a:rPr>
              <a:t> </a:t>
            </a:r>
            <a:r>
              <a:rPr sz="2150" b="1" spc="-140">
                <a:solidFill>
                  <a:srgbClr val="FFFFFF"/>
                </a:solidFill>
                <a:latin typeface="Arial"/>
                <a:cs typeface="Arial"/>
              </a:rPr>
              <a:t>on</a:t>
            </a:r>
            <a:r>
              <a:rPr sz="2150" b="1" spc="-95">
                <a:solidFill>
                  <a:srgbClr val="FFFFFF"/>
                </a:solidFill>
                <a:latin typeface="Arial"/>
                <a:cs typeface="Arial"/>
              </a:rPr>
              <a:t> </a:t>
            </a:r>
            <a:r>
              <a:rPr sz="2150" b="1" spc="-70">
                <a:solidFill>
                  <a:srgbClr val="FFFFFF"/>
                </a:solidFill>
                <a:latin typeface="Arial"/>
                <a:cs typeface="Arial"/>
              </a:rPr>
              <a:t>the</a:t>
            </a:r>
            <a:r>
              <a:rPr sz="2150" b="1" spc="-100">
                <a:solidFill>
                  <a:srgbClr val="FFFFFF"/>
                </a:solidFill>
                <a:latin typeface="Arial"/>
                <a:cs typeface="Arial"/>
              </a:rPr>
              <a:t> </a:t>
            </a:r>
            <a:r>
              <a:rPr sz="2150" b="1" spc="-10">
                <a:solidFill>
                  <a:srgbClr val="FFFFFF"/>
                </a:solidFill>
                <a:latin typeface="Arial"/>
                <a:cs typeface="Arial"/>
              </a:rPr>
              <a:t>installation</a:t>
            </a:r>
            <a:endParaRPr sz="2150">
              <a:latin typeface="Arial"/>
              <a:cs typeface="Arial"/>
            </a:endParaRPr>
          </a:p>
          <a:p>
            <a:pPr marL="701675" lvl="1" indent="-282575">
              <a:lnSpc>
                <a:spcPct val="100000"/>
              </a:lnSpc>
              <a:spcBef>
                <a:spcPts val="725"/>
              </a:spcBef>
              <a:buSzPct val="79069"/>
              <a:buFont typeface="Arial"/>
              <a:buChar char="•"/>
              <a:tabLst>
                <a:tab pos="701675" algn="l"/>
              </a:tabLst>
            </a:pPr>
            <a:r>
              <a:rPr sz="2150" b="1" spc="-175">
                <a:solidFill>
                  <a:srgbClr val="FFFFFF"/>
                </a:solidFill>
                <a:latin typeface="Arial"/>
                <a:cs typeface="Arial"/>
              </a:rPr>
              <a:t>Educators</a:t>
            </a:r>
            <a:r>
              <a:rPr sz="2150" b="1" spc="-100">
                <a:solidFill>
                  <a:srgbClr val="FFFFFF"/>
                </a:solidFill>
                <a:latin typeface="Arial"/>
                <a:cs typeface="Arial"/>
              </a:rPr>
              <a:t> </a:t>
            </a:r>
            <a:r>
              <a:rPr sz="2150" b="1" spc="-25">
                <a:solidFill>
                  <a:srgbClr val="FFFFFF"/>
                </a:solidFill>
                <a:latin typeface="Arial"/>
                <a:cs typeface="Arial"/>
              </a:rPr>
              <a:t>that</a:t>
            </a:r>
            <a:r>
              <a:rPr sz="2150" b="1" spc="-50">
                <a:solidFill>
                  <a:srgbClr val="FFFFFF"/>
                </a:solidFill>
                <a:latin typeface="Arial"/>
                <a:cs typeface="Arial"/>
              </a:rPr>
              <a:t> </a:t>
            </a:r>
            <a:r>
              <a:rPr sz="2150" b="1" spc="-170">
                <a:solidFill>
                  <a:srgbClr val="FFFFFF"/>
                </a:solidFill>
                <a:latin typeface="Arial"/>
                <a:cs typeface="Arial"/>
              </a:rPr>
              <a:t>service</a:t>
            </a:r>
            <a:r>
              <a:rPr sz="2150" b="1" spc="-95">
                <a:solidFill>
                  <a:srgbClr val="FFFFFF"/>
                </a:solidFill>
                <a:latin typeface="Arial"/>
                <a:cs typeface="Arial"/>
              </a:rPr>
              <a:t> </a:t>
            </a:r>
            <a:r>
              <a:rPr sz="2150" b="1" spc="-75">
                <a:solidFill>
                  <a:srgbClr val="FFFFFF"/>
                </a:solidFill>
                <a:latin typeface="Arial"/>
                <a:cs typeface="Arial"/>
              </a:rPr>
              <a:t>military-</a:t>
            </a:r>
            <a:r>
              <a:rPr sz="2150" b="1" spc="-145">
                <a:solidFill>
                  <a:srgbClr val="FFFFFF"/>
                </a:solidFill>
                <a:latin typeface="Arial"/>
                <a:cs typeface="Arial"/>
              </a:rPr>
              <a:t>connected</a:t>
            </a:r>
            <a:r>
              <a:rPr sz="2150" b="1" spc="-95">
                <a:solidFill>
                  <a:srgbClr val="FFFFFF"/>
                </a:solidFill>
                <a:latin typeface="Arial"/>
                <a:cs typeface="Arial"/>
              </a:rPr>
              <a:t> </a:t>
            </a:r>
            <a:r>
              <a:rPr sz="2150" b="1" spc="-10">
                <a:solidFill>
                  <a:srgbClr val="FFFFFF"/>
                </a:solidFill>
                <a:latin typeface="Arial"/>
                <a:cs typeface="Arial"/>
              </a:rPr>
              <a:t>students</a:t>
            </a:r>
            <a:endParaRPr sz="2150">
              <a:latin typeface="Arial"/>
              <a:cs typeface="Arial"/>
            </a:endParaRPr>
          </a:p>
        </p:txBody>
      </p:sp>
      <p:sp>
        <p:nvSpPr>
          <p:cNvPr id="6" name="object 6"/>
          <p:cNvSpPr txBox="1">
            <a:spLocks noGrp="1"/>
          </p:cNvSpPr>
          <p:nvPr>
            <p:ph type="title"/>
          </p:nvPr>
        </p:nvSpPr>
        <p:spPr>
          <a:prstGeom prst="rect">
            <a:avLst/>
          </a:prstGeom>
        </p:spPr>
        <p:txBody>
          <a:bodyPr vert="horz" wrap="square" lIns="0" tIns="157861" rIns="0" bIns="0" rtlCol="0">
            <a:spAutoFit/>
          </a:bodyPr>
          <a:lstStyle/>
          <a:p>
            <a:pPr marL="7141845">
              <a:lnSpc>
                <a:spcPct val="100000"/>
              </a:lnSpc>
              <a:spcBef>
                <a:spcPts val="105"/>
              </a:spcBef>
            </a:pPr>
            <a:r>
              <a:rPr sz="3600" spc="-20"/>
              <a:t>Total</a:t>
            </a:r>
            <a:r>
              <a:rPr sz="3600" spc="-150"/>
              <a:t> </a:t>
            </a:r>
            <a:r>
              <a:rPr sz="3600"/>
              <a:t>Force</a:t>
            </a:r>
            <a:r>
              <a:rPr sz="3600" spc="-95"/>
              <a:t> </a:t>
            </a:r>
            <a:r>
              <a:rPr sz="3600" spc="-10"/>
              <a:t>Program</a:t>
            </a:r>
            <a:endParaRPr sz="3600"/>
          </a:p>
        </p:txBody>
      </p:sp>
      <p:grpSp>
        <p:nvGrpSpPr>
          <p:cNvPr id="7" name="object 7"/>
          <p:cNvGrpSpPr/>
          <p:nvPr/>
        </p:nvGrpSpPr>
        <p:grpSpPr>
          <a:xfrm>
            <a:off x="1897125" y="919225"/>
            <a:ext cx="10180956" cy="5867820"/>
            <a:chOff x="1897125" y="919225"/>
            <a:chExt cx="10180956" cy="5867820"/>
          </a:xfrm>
        </p:grpSpPr>
        <p:sp>
          <p:nvSpPr>
            <p:cNvPr id="8" name="object 8"/>
            <p:cNvSpPr/>
            <p:nvPr/>
          </p:nvSpPr>
          <p:spPr>
            <a:xfrm>
              <a:off x="5596001" y="919225"/>
              <a:ext cx="6482080" cy="13970"/>
            </a:xfrm>
            <a:custGeom>
              <a:avLst/>
              <a:gdLst/>
              <a:ahLst/>
              <a:cxnLst/>
              <a:rect l="l" t="t" r="r" b="b"/>
              <a:pathLst>
                <a:path w="6482080" h="13969">
                  <a:moveTo>
                    <a:pt x="0" y="0"/>
                  </a:moveTo>
                  <a:lnTo>
                    <a:pt x="6482080" y="13462"/>
                  </a:lnTo>
                </a:path>
              </a:pathLst>
            </a:custGeom>
            <a:ln w="28575">
              <a:solidFill>
                <a:srgbClr val="497DBA"/>
              </a:solidFill>
            </a:ln>
          </p:spPr>
          <p:txBody>
            <a:bodyPr wrap="square" lIns="0" tIns="0" rIns="0" bIns="0" rtlCol="0"/>
            <a:lstStyle/>
            <a:p>
              <a:endParaRPr/>
            </a:p>
          </p:txBody>
        </p:sp>
        <p:sp>
          <p:nvSpPr>
            <p:cNvPr id="9" name="object 9"/>
            <p:cNvSpPr/>
            <p:nvPr/>
          </p:nvSpPr>
          <p:spPr>
            <a:xfrm>
              <a:off x="9794964" y="2038650"/>
              <a:ext cx="1729739" cy="1496695"/>
            </a:xfrm>
            <a:custGeom>
              <a:avLst/>
              <a:gdLst/>
              <a:ahLst/>
              <a:cxnLst/>
              <a:rect l="l" t="t" r="r" b="b"/>
              <a:pathLst>
                <a:path w="1729740" h="1496695">
                  <a:moveTo>
                    <a:pt x="1729532" y="0"/>
                  </a:moveTo>
                  <a:lnTo>
                    <a:pt x="0" y="0"/>
                  </a:lnTo>
                  <a:lnTo>
                    <a:pt x="0" y="1496625"/>
                  </a:lnTo>
                  <a:lnTo>
                    <a:pt x="1729533" y="1496625"/>
                  </a:lnTo>
                  <a:lnTo>
                    <a:pt x="1729532" y="0"/>
                  </a:lnTo>
                  <a:close/>
                </a:path>
              </a:pathLst>
            </a:custGeom>
            <a:solidFill>
              <a:srgbClr val="FFFFFF"/>
            </a:solidFill>
          </p:spPr>
          <p:txBody>
            <a:bodyPr wrap="square" lIns="0" tIns="0" rIns="0" bIns="0" rtlCol="0"/>
            <a:lstStyle/>
            <a:p>
              <a:endParaRPr/>
            </a:p>
          </p:txBody>
        </p:sp>
        <p:sp>
          <p:nvSpPr>
            <p:cNvPr id="10" name="object 10"/>
            <p:cNvSpPr/>
            <p:nvPr/>
          </p:nvSpPr>
          <p:spPr>
            <a:xfrm>
              <a:off x="9879334" y="2129887"/>
              <a:ext cx="1560830" cy="0"/>
            </a:xfrm>
            <a:custGeom>
              <a:avLst/>
              <a:gdLst/>
              <a:ahLst/>
              <a:cxnLst/>
              <a:rect l="l" t="t" r="r" b="b"/>
              <a:pathLst>
                <a:path w="1560829">
                  <a:moveTo>
                    <a:pt x="0" y="0"/>
                  </a:moveTo>
                  <a:lnTo>
                    <a:pt x="295286" y="0"/>
                  </a:lnTo>
                </a:path>
                <a:path w="1560829">
                  <a:moveTo>
                    <a:pt x="337469" y="0"/>
                  </a:moveTo>
                  <a:lnTo>
                    <a:pt x="464032" y="0"/>
                  </a:lnTo>
                </a:path>
                <a:path w="1560829">
                  <a:moveTo>
                    <a:pt x="548399" y="0"/>
                  </a:moveTo>
                  <a:lnTo>
                    <a:pt x="632767" y="0"/>
                  </a:lnTo>
                </a:path>
                <a:path w="1560829">
                  <a:moveTo>
                    <a:pt x="674950" y="0"/>
                  </a:moveTo>
                  <a:lnTo>
                    <a:pt x="717134" y="0"/>
                  </a:lnTo>
                </a:path>
                <a:path w="1560829">
                  <a:moveTo>
                    <a:pt x="885869" y="0"/>
                  </a:moveTo>
                  <a:lnTo>
                    <a:pt x="1181155" y="0"/>
                  </a:lnTo>
                </a:path>
                <a:path w="1560829">
                  <a:moveTo>
                    <a:pt x="1265523" y="0"/>
                  </a:moveTo>
                  <a:lnTo>
                    <a:pt x="1560809" y="0"/>
                  </a:lnTo>
                </a:path>
              </a:pathLst>
            </a:custGeom>
            <a:ln w="39343">
              <a:solidFill>
                <a:srgbClr val="000000"/>
              </a:solidFill>
            </a:ln>
          </p:spPr>
          <p:txBody>
            <a:bodyPr wrap="square" lIns="0" tIns="0" rIns="0" bIns="0" rtlCol="0"/>
            <a:lstStyle/>
            <a:p>
              <a:endParaRPr/>
            </a:p>
          </p:txBody>
        </p:sp>
        <p:sp>
          <p:nvSpPr>
            <p:cNvPr id="11" name="object 11"/>
            <p:cNvSpPr/>
            <p:nvPr/>
          </p:nvSpPr>
          <p:spPr>
            <a:xfrm>
              <a:off x="9879330" y="2148141"/>
              <a:ext cx="295910" cy="36830"/>
            </a:xfrm>
            <a:custGeom>
              <a:avLst/>
              <a:gdLst/>
              <a:ahLst/>
              <a:cxnLst/>
              <a:rect l="l" t="t" r="r" b="b"/>
              <a:pathLst>
                <a:path w="295909" h="36830">
                  <a:moveTo>
                    <a:pt x="42176" y="0"/>
                  </a:moveTo>
                  <a:lnTo>
                    <a:pt x="0" y="0"/>
                  </a:lnTo>
                  <a:lnTo>
                    <a:pt x="0" y="36512"/>
                  </a:lnTo>
                  <a:lnTo>
                    <a:pt x="42176" y="36512"/>
                  </a:lnTo>
                  <a:lnTo>
                    <a:pt x="42176" y="0"/>
                  </a:lnTo>
                  <a:close/>
                </a:path>
                <a:path w="295909" h="36830">
                  <a:moveTo>
                    <a:pt x="295287" y="0"/>
                  </a:moveTo>
                  <a:lnTo>
                    <a:pt x="253098" y="0"/>
                  </a:lnTo>
                  <a:lnTo>
                    <a:pt x="253098" y="36512"/>
                  </a:lnTo>
                  <a:lnTo>
                    <a:pt x="295287" y="36512"/>
                  </a:lnTo>
                  <a:lnTo>
                    <a:pt x="295287" y="0"/>
                  </a:lnTo>
                  <a:close/>
                </a:path>
              </a:pathLst>
            </a:custGeom>
            <a:solidFill>
              <a:srgbClr val="000000"/>
            </a:solidFill>
          </p:spPr>
          <p:txBody>
            <a:bodyPr wrap="square" lIns="0" tIns="0" rIns="0" bIns="0" rtlCol="0"/>
            <a:lstStyle/>
            <a:p>
              <a:endParaRPr/>
            </a:p>
          </p:txBody>
        </p:sp>
        <p:sp>
          <p:nvSpPr>
            <p:cNvPr id="12" name="object 12"/>
            <p:cNvSpPr/>
            <p:nvPr/>
          </p:nvSpPr>
          <p:spPr>
            <a:xfrm>
              <a:off x="10385550" y="2166390"/>
              <a:ext cx="717550" cy="0"/>
            </a:xfrm>
            <a:custGeom>
              <a:avLst/>
              <a:gdLst/>
              <a:ahLst/>
              <a:cxnLst/>
              <a:rect l="l" t="t" r="r" b="b"/>
              <a:pathLst>
                <a:path w="717550">
                  <a:moveTo>
                    <a:pt x="0" y="0"/>
                  </a:moveTo>
                  <a:lnTo>
                    <a:pt x="84367" y="0"/>
                  </a:lnTo>
                </a:path>
                <a:path w="717550">
                  <a:moveTo>
                    <a:pt x="168734" y="0"/>
                  </a:moveTo>
                  <a:lnTo>
                    <a:pt x="379653" y="0"/>
                  </a:lnTo>
                </a:path>
                <a:path w="717550">
                  <a:moveTo>
                    <a:pt x="421837" y="0"/>
                  </a:moveTo>
                  <a:lnTo>
                    <a:pt x="464020" y="0"/>
                  </a:lnTo>
                </a:path>
                <a:path w="717550">
                  <a:moveTo>
                    <a:pt x="548388" y="0"/>
                  </a:moveTo>
                  <a:lnTo>
                    <a:pt x="632755" y="0"/>
                  </a:lnTo>
                </a:path>
                <a:path w="717550">
                  <a:moveTo>
                    <a:pt x="674939" y="0"/>
                  </a:moveTo>
                  <a:lnTo>
                    <a:pt x="717123" y="0"/>
                  </a:lnTo>
                </a:path>
              </a:pathLst>
            </a:custGeom>
            <a:ln w="39343">
              <a:solidFill>
                <a:srgbClr val="000000"/>
              </a:solidFill>
            </a:ln>
          </p:spPr>
          <p:txBody>
            <a:bodyPr wrap="square" lIns="0" tIns="0" rIns="0" bIns="0" rtlCol="0"/>
            <a:lstStyle/>
            <a:p>
              <a:endParaRPr/>
            </a:p>
          </p:txBody>
        </p:sp>
        <p:sp>
          <p:nvSpPr>
            <p:cNvPr id="13" name="object 13"/>
            <p:cNvSpPr/>
            <p:nvPr/>
          </p:nvSpPr>
          <p:spPr>
            <a:xfrm>
              <a:off x="9879330" y="2148141"/>
              <a:ext cx="1560830" cy="73025"/>
            </a:xfrm>
            <a:custGeom>
              <a:avLst/>
              <a:gdLst/>
              <a:ahLst/>
              <a:cxnLst/>
              <a:rect l="l" t="t" r="r" b="b"/>
              <a:pathLst>
                <a:path w="1560829" h="73025">
                  <a:moveTo>
                    <a:pt x="42176" y="36512"/>
                  </a:moveTo>
                  <a:lnTo>
                    <a:pt x="0" y="36512"/>
                  </a:lnTo>
                  <a:lnTo>
                    <a:pt x="0" y="73012"/>
                  </a:lnTo>
                  <a:lnTo>
                    <a:pt x="42176" y="73012"/>
                  </a:lnTo>
                  <a:lnTo>
                    <a:pt x="42176" y="36512"/>
                  </a:lnTo>
                  <a:close/>
                </a:path>
                <a:path w="1560829" h="73025">
                  <a:moveTo>
                    <a:pt x="210921" y="36512"/>
                  </a:moveTo>
                  <a:lnTo>
                    <a:pt x="84366" y="36512"/>
                  </a:lnTo>
                  <a:lnTo>
                    <a:pt x="84366" y="73012"/>
                  </a:lnTo>
                  <a:lnTo>
                    <a:pt x="210921" y="73012"/>
                  </a:lnTo>
                  <a:lnTo>
                    <a:pt x="210921" y="36512"/>
                  </a:lnTo>
                  <a:close/>
                </a:path>
                <a:path w="1560829" h="73025">
                  <a:moveTo>
                    <a:pt x="295287" y="36512"/>
                  </a:moveTo>
                  <a:lnTo>
                    <a:pt x="253098" y="36512"/>
                  </a:lnTo>
                  <a:lnTo>
                    <a:pt x="253098" y="73012"/>
                  </a:lnTo>
                  <a:lnTo>
                    <a:pt x="295287" y="73012"/>
                  </a:lnTo>
                  <a:lnTo>
                    <a:pt x="295287" y="36512"/>
                  </a:lnTo>
                  <a:close/>
                </a:path>
                <a:path w="1560829" h="73025">
                  <a:moveTo>
                    <a:pt x="1307706" y="0"/>
                  </a:moveTo>
                  <a:lnTo>
                    <a:pt x="1265516" y="0"/>
                  </a:lnTo>
                  <a:lnTo>
                    <a:pt x="1265516" y="36512"/>
                  </a:lnTo>
                  <a:lnTo>
                    <a:pt x="1307706" y="36512"/>
                  </a:lnTo>
                  <a:lnTo>
                    <a:pt x="1307706" y="0"/>
                  </a:lnTo>
                  <a:close/>
                </a:path>
                <a:path w="1560829" h="73025">
                  <a:moveTo>
                    <a:pt x="1560804" y="0"/>
                  </a:moveTo>
                  <a:lnTo>
                    <a:pt x="1518627" y="0"/>
                  </a:lnTo>
                  <a:lnTo>
                    <a:pt x="1518627" y="36512"/>
                  </a:lnTo>
                  <a:lnTo>
                    <a:pt x="1560804" y="36512"/>
                  </a:lnTo>
                  <a:lnTo>
                    <a:pt x="1560804" y="0"/>
                  </a:lnTo>
                  <a:close/>
                </a:path>
              </a:pathLst>
            </a:custGeom>
            <a:solidFill>
              <a:srgbClr val="000000"/>
            </a:solidFill>
          </p:spPr>
          <p:txBody>
            <a:bodyPr wrap="square" lIns="0" tIns="0" rIns="0" bIns="0" rtlCol="0"/>
            <a:lstStyle/>
            <a:p>
              <a:endParaRPr/>
            </a:p>
          </p:txBody>
        </p:sp>
        <p:sp>
          <p:nvSpPr>
            <p:cNvPr id="14" name="object 14"/>
            <p:cNvSpPr/>
            <p:nvPr/>
          </p:nvSpPr>
          <p:spPr>
            <a:xfrm>
              <a:off x="10301172" y="2202893"/>
              <a:ext cx="759460" cy="0"/>
            </a:xfrm>
            <a:custGeom>
              <a:avLst/>
              <a:gdLst/>
              <a:ahLst/>
              <a:cxnLst/>
              <a:rect l="l" t="t" r="r" b="b"/>
              <a:pathLst>
                <a:path w="759459">
                  <a:moveTo>
                    <a:pt x="0" y="0"/>
                  </a:moveTo>
                  <a:lnTo>
                    <a:pt x="168746" y="0"/>
                  </a:lnTo>
                </a:path>
                <a:path w="759459">
                  <a:moveTo>
                    <a:pt x="253113" y="0"/>
                  </a:moveTo>
                  <a:lnTo>
                    <a:pt x="421848" y="0"/>
                  </a:lnTo>
                </a:path>
                <a:path w="759459">
                  <a:moveTo>
                    <a:pt x="464032" y="0"/>
                  </a:moveTo>
                  <a:lnTo>
                    <a:pt x="632767" y="0"/>
                  </a:lnTo>
                </a:path>
                <a:path w="759459">
                  <a:moveTo>
                    <a:pt x="674950" y="0"/>
                  </a:moveTo>
                  <a:lnTo>
                    <a:pt x="759318" y="0"/>
                  </a:lnTo>
                </a:path>
              </a:pathLst>
            </a:custGeom>
            <a:ln w="39343">
              <a:solidFill>
                <a:srgbClr val="000000"/>
              </a:solidFill>
            </a:ln>
          </p:spPr>
          <p:txBody>
            <a:bodyPr wrap="square" lIns="0" tIns="0" rIns="0" bIns="0" rtlCol="0"/>
            <a:lstStyle/>
            <a:p>
              <a:endParaRPr/>
            </a:p>
          </p:txBody>
        </p:sp>
        <p:sp>
          <p:nvSpPr>
            <p:cNvPr id="15" name="object 15"/>
            <p:cNvSpPr/>
            <p:nvPr/>
          </p:nvSpPr>
          <p:spPr>
            <a:xfrm>
              <a:off x="9879330" y="2184653"/>
              <a:ext cx="1560830" cy="73025"/>
            </a:xfrm>
            <a:custGeom>
              <a:avLst/>
              <a:gdLst/>
              <a:ahLst/>
              <a:cxnLst/>
              <a:rect l="l" t="t" r="r" b="b"/>
              <a:pathLst>
                <a:path w="1560829" h="73025">
                  <a:moveTo>
                    <a:pt x="42176" y="36499"/>
                  </a:moveTo>
                  <a:lnTo>
                    <a:pt x="0" y="36499"/>
                  </a:lnTo>
                  <a:lnTo>
                    <a:pt x="0" y="72999"/>
                  </a:lnTo>
                  <a:lnTo>
                    <a:pt x="42176" y="72999"/>
                  </a:lnTo>
                  <a:lnTo>
                    <a:pt x="42176" y="36499"/>
                  </a:lnTo>
                  <a:close/>
                </a:path>
                <a:path w="1560829" h="73025">
                  <a:moveTo>
                    <a:pt x="210921" y="36499"/>
                  </a:moveTo>
                  <a:lnTo>
                    <a:pt x="84366" y="36499"/>
                  </a:lnTo>
                  <a:lnTo>
                    <a:pt x="84366" y="72999"/>
                  </a:lnTo>
                  <a:lnTo>
                    <a:pt x="210921" y="72999"/>
                  </a:lnTo>
                  <a:lnTo>
                    <a:pt x="210921" y="36499"/>
                  </a:lnTo>
                  <a:close/>
                </a:path>
                <a:path w="1560829" h="73025">
                  <a:moveTo>
                    <a:pt x="295287" y="36499"/>
                  </a:moveTo>
                  <a:lnTo>
                    <a:pt x="253098" y="36499"/>
                  </a:lnTo>
                  <a:lnTo>
                    <a:pt x="253098" y="72999"/>
                  </a:lnTo>
                  <a:lnTo>
                    <a:pt x="295287" y="72999"/>
                  </a:lnTo>
                  <a:lnTo>
                    <a:pt x="295287" y="36499"/>
                  </a:lnTo>
                  <a:close/>
                </a:path>
                <a:path w="1560829" h="73025">
                  <a:moveTo>
                    <a:pt x="1307706" y="0"/>
                  </a:moveTo>
                  <a:lnTo>
                    <a:pt x="1265516" y="0"/>
                  </a:lnTo>
                  <a:lnTo>
                    <a:pt x="1265516" y="36499"/>
                  </a:lnTo>
                  <a:lnTo>
                    <a:pt x="1307706" y="36499"/>
                  </a:lnTo>
                  <a:lnTo>
                    <a:pt x="1307706" y="0"/>
                  </a:lnTo>
                  <a:close/>
                </a:path>
                <a:path w="1560829" h="73025">
                  <a:moveTo>
                    <a:pt x="1476438" y="0"/>
                  </a:moveTo>
                  <a:lnTo>
                    <a:pt x="1349883" y="0"/>
                  </a:lnTo>
                  <a:lnTo>
                    <a:pt x="1349883" y="36499"/>
                  </a:lnTo>
                  <a:lnTo>
                    <a:pt x="1476438" y="36499"/>
                  </a:lnTo>
                  <a:lnTo>
                    <a:pt x="1476438" y="0"/>
                  </a:lnTo>
                  <a:close/>
                </a:path>
                <a:path w="1560829" h="73025">
                  <a:moveTo>
                    <a:pt x="1560804" y="0"/>
                  </a:moveTo>
                  <a:lnTo>
                    <a:pt x="1518627" y="0"/>
                  </a:lnTo>
                  <a:lnTo>
                    <a:pt x="1518627" y="36499"/>
                  </a:lnTo>
                  <a:lnTo>
                    <a:pt x="1560804" y="36499"/>
                  </a:lnTo>
                  <a:lnTo>
                    <a:pt x="1560804" y="0"/>
                  </a:lnTo>
                  <a:close/>
                </a:path>
              </a:pathLst>
            </a:custGeom>
            <a:solidFill>
              <a:srgbClr val="000000"/>
            </a:solidFill>
          </p:spPr>
          <p:txBody>
            <a:bodyPr wrap="square" lIns="0" tIns="0" rIns="0" bIns="0" rtlCol="0"/>
            <a:lstStyle/>
            <a:p>
              <a:endParaRPr/>
            </a:p>
          </p:txBody>
        </p:sp>
        <p:sp>
          <p:nvSpPr>
            <p:cNvPr id="16" name="object 16"/>
            <p:cNvSpPr/>
            <p:nvPr/>
          </p:nvSpPr>
          <p:spPr>
            <a:xfrm>
              <a:off x="10216804" y="2239396"/>
              <a:ext cx="886460" cy="0"/>
            </a:xfrm>
            <a:custGeom>
              <a:avLst/>
              <a:gdLst/>
              <a:ahLst/>
              <a:cxnLst/>
              <a:rect l="l" t="t" r="r" b="b"/>
              <a:pathLst>
                <a:path w="886459">
                  <a:moveTo>
                    <a:pt x="0" y="0"/>
                  </a:moveTo>
                  <a:lnTo>
                    <a:pt x="84367" y="0"/>
                  </a:lnTo>
                </a:path>
                <a:path w="886459">
                  <a:moveTo>
                    <a:pt x="126562" y="0"/>
                  </a:moveTo>
                  <a:lnTo>
                    <a:pt x="210929" y="0"/>
                  </a:lnTo>
                </a:path>
                <a:path w="886459">
                  <a:moveTo>
                    <a:pt x="253113" y="0"/>
                  </a:moveTo>
                  <a:lnTo>
                    <a:pt x="295297" y="0"/>
                  </a:lnTo>
                </a:path>
                <a:path w="886459">
                  <a:moveTo>
                    <a:pt x="421848" y="0"/>
                  </a:moveTo>
                  <a:lnTo>
                    <a:pt x="464032" y="0"/>
                  </a:lnTo>
                </a:path>
                <a:path w="886459">
                  <a:moveTo>
                    <a:pt x="506215" y="0"/>
                  </a:moveTo>
                  <a:lnTo>
                    <a:pt x="548399" y="0"/>
                  </a:lnTo>
                </a:path>
                <a:path w="886459">
                  <a:moveTo>
                    <a:pt x="717134" y="0"/>
                  </a:moveTo>
                  <a:lnTo>
                    <a:pt x="801502" y="0"/>
                  </a:lnTo>
                </a:path>
                <a:path w="886459">
                  <a:moveTo>
                    <a:pt x="843685" y="0"/>
                  </a:moveTo>
                  <a:lnTo>
                    <a:pt x="885869" y="0"/>
                  </a:lnTo>
                </a:path>
              </a:pathLst>
            </a:custGeom>
            <a:ln w="39343">
              <a:solidFill>
                <a:srgbClr val="000000"/>
              </a:solidFill>
            </a:ln>
          </p:spPr>
          <p:txBody>
            <a:bodyPr wrap="square" lIns="0" tIns="0" rIns="0" bIns="0" rtlCol="0"/>
            <a:lstStyle/>
            <a:p>
              <a:endParaRPr/>
            </a:p>
          </p:txBody>
        </p:sp>
        <p:sp>
          <p:nvSpPr>
            <p:cNvPr id="17" name="object 17"/>
            <p:cNvSpPr/>
            <p:nvPr/>
          </p:nvSpPr>
          <p:spPr>
            <a:xfrm>
              <a:off x="9879330" y="2221153"/>
              <a:ext cx="1560830" cy="73025"/>
            </a:xfrm>
            <a:custGeom>
              <a:avLst/>
              <a:gdLst/>
              <a:ahLst/>
              <a:cxnLst/>
              <a:rect l="l" t="t" r="r" b="b"/>
              <a:pathLst>
                <a:path w="1560829" h="73025">
                  <a:moveTo>
                    <a:pt x="42176" y="36499"/>
                  </a:moveTo>
                  <a:lnTo>
                    <a:pt x="0" y="36499"/>
                  </a:lnTo>
                  <a:lnTo>
                    <a:pt x="0" y="72999"/>
                  </a:lnTo>
                  <a:lnTo>
                    <a:pt x="42176" y="72999"/>
                  </a:lnTo>
                  <a:lnTo>
                    <a:pt x="42176" y="36499"/>
                  </a:lnTo>
                  <a:close/>
                </a:path>
                <a:path w="1560829" h="73025">
                  <a:moveTo>
                    <a:pt x="210921" y="36499"/>
                  </a:moveTo>
                  <a:lnTo>
                    <a:pt x="84366" y="36499"/>
                  </a:lnTo>
                  <a:lnTo>
                    <a:pt x="84366" y="72999"/>
                  </a:lnTo>
                  <a:lnTo>
                    <a:pt x="210921" y="72999"/>
                  </a:lnTo>
                  <a:lnTo>
                    <a:pt x="210921" y="36499"/>
                  </a:lnTo>
                  <a:close/>
                </a:path>
                <a:path w="1560829" h="73025">
                  <a:moveTo>
                    <a:pt x="295287" y="36499"/>
                  </a:moveTo>
                  <a:lnTo>
                    <a:pt x="253098" y="36499"/>
                  </a:lnTo>
                  <a:lnTo>
                    <a:pt x="253098" y="72999"/>
                  </a:lnTo>
                  <a:lnTo>
                    <a:pt x="295287" y="72999"/>
                  </a:lnTo>
                  <a:lnTo>
                    <a:pt x="295287" y="36499"/>
                  </a:lnTo>
                  <a:close/>
                </a:path>
                <a:path w="1560829" h="73025">
                  <a:moveTo>
                    <a:pt x="1307706" y="0"/>
                  </a:moveTo>
                  <a:lnTo>
                    <a:pt x="1265516" y="0"/>
                  </a:lnTo>
                  <a:lnTo>
                    <a:pt x="1265516" y="36499"/>
                  </a:lnTo>
                  <a:lnTo>
                    <a:pt x="1307706" y="36499"/>
                  </a:lnTo>
                  <a:lnTo>
                    <a:pt x="1307706" y="0"/>
                  </a:lnTo>
                  <a:close/>
                </a:path>
                <a:path w="1560829" h="73025">
                  <a:moveTo>
                    <a:pt x="1476438" y="0"/>
                  </a:moveTo>
                  <a:lnTo>
                    <a:pt x="1349883" y="0"/>
                  </a:lnTo>
                  <a:lnTo>
                    <a:pt x="1349883" y="36499"/>
                  </a:lnTo>
                  <a:lnTo>
                    <a:pt x="1476438" y="36499"/>
                  </a:lnTo>
                  <a:lnTo>
                    <a:pt x="1476438" y="0"/>
                  </a:lnTo>
                  <a:close/>
                </a:path>
                <a:path w="1560829" h="73025">
                  <a:moveTo>
                    <a:pt x="1560804" y="0"/>
                  </a:moveTo>
                  <a:lnTo>
                    <a:pt x="1518627" y="0"/>
                  </a:lnTo>
                  <a:lnTo>
                    <a:pt x="1518627" y="36499"/>
                  </a:lnTo>
                  <a:lnTo>
                    <a:pt x="1560804" y="36499"/>
                  </a:lnTo>
                  <a:lnTo>
                    <a:pt x="1560804" y="0"/>
                  </a:lnTo>
                  <a:close/>
                </a:path>
              </a:pathLst>
            </a:custGeom>
            <a:solidFill>
              <a:srgbClr val="000000"/>
            </a:solidFill>
          </p:spPr>
          <p:txBody>
            <a:bodyPr wrap="square" lIns="0" tIns="0" rIns="0" bIns="0" rtlCol="0"/>
            <a:lstStyle/>
            <a:p>
              <a:endParaRPr/>
            </a:p>
          </p:txBody>
        </p:sp>
        <p:sp>
          <p:nvSpPr>
            <p:cNvPr id="18" name="object 18"/>
            <p:cNvSpPr/>
            <p:nvPr/>
          </p:nvSpPr>
          <p:spPr>
            <a:xfrm>
              <a:off x="10216804" y="2275899"/>
              <a:ext cx="886460" cy="0"/>
            </a:xfrm>
            <a:custGeom>
              <a:avLst/>
              <a:gdLst/>
              <a:ahLst/>
              <a:cxnLst/>
              <a:rect l="l" t="t" r="r" b="b"/>
              <a:pathLst>
                <a:path w="886459">
                  <a:moveTo>
                    <a:pt x="0" y="0"/>
                  </a:moveTo>
                  <a:lnTo>
                    <a:pt x="168746" y="0"/>
                  </a:lnTo>
                </a:path>
                <a:path w="886459">
                  <a:moveTo>
                    <a:pt x="210929" y="0"/>
                  </a:moveTo>
                  <a:lnTo>
                    <a:pt x="253113" y="0"/>
                  </a:lnTo>
                </a:path>
                <a:path w="886459">
                  <a:moveTo>
                    <a:pt x="337481" y="0"/>
                  </a:moveTo>
                  <a:lnTo>
                    <a:pt x="464032" y="0"/>
                  </a:lnTo>
                </a:path>
                <a:path w="886459">
                  <a:moveTo>
                    <a:pt x="632767" y="0"/>
                  </a:moveTo>
                  <a:lnTo>
                    <a:pt x="674950" y="0"/>
                  </a:lnTo>
                </a:path>
                <a:path w="886459">
                  <a:moveTo>
                    <a:pt x="801502" y="0"/>
                  </a:moveTo>
                  <a:lnTo>
                    <a:pt x="885869" y="0"/>
                  </a:lnTo>
                </a:path>
              </a:pathLst>
            </a:custGeom>
            <a:ln w="39343">
              <a:solidFill>
                <a:srgbClr val="000000"/>
              </a:solidFill>
            </a:ln>
          </p:spPr>
          <p:txBody>
            <a:bodyPr wrap="square" lIns="0" tIns="0" rIns="0" bIns="0" rtlCol="0"/>
            <a:lstStyle/>
            <a:p>
              <a:endParaRPr/>
            </a:p>
          </p:txBody>
        </p:sp>
        <p:sp>
          <p:nvSpPr>
            <p:cNvPr id="19" name="object 19"/>
            <p:cNvSpPr/>
            <p:nvPr/>
          </p:nvSpPr>
          <p:spPr>
            <a:xfrm>
              <a:off x="9879330" y="2257653"/>
              <a:ext cx="1560830" cy="73025"/>
            </a:xfrm>
            <a:custGeom>
              <a:avLst/>
              <a:gdLst/>
              <a:ahLst/>
              <a:cxnLst/>
              <a:rect l="l" t="t" r="r" b="b"/>
              <a:pathLst>
                <a:path w="1560829" h="73025">
                  <a:moveTo>
                    <a:pt x="42176" y="36499"/>
                  </a:moveTo>
                  <a:lnTo>
                    <a:pt x="0" y="36499"/>
                  </a:lnTo>
                  <a:lnTo>
                    <a:pt x="0" y="73012"/>
                  </a:lnTo>
                  <a:lnTo>
                    <a:pt x="42176" y="73012"/>
                  </a:lnTo>
                  <a:lnTo>
                    <a:pt x="42176" y="36499"/>
                  </a:lnTo>
                  <a:close/>
                </a:path>
                <a:path w="1560829" h="73025">
                  <a:moveTo>
                    <a:pt x="295287" y="36499"/>
                  </a:moveTo>
                  <a:lnTo>
                    <a:pt x="253098" y="36499"/>
                  </a:lnTo>
                  <a:lnTo>
                    <a:pt x="253098" y="73012"/>
                  </a:lnTo>
                  <a:lnTo>
                    <a:pt x="295287" y="73012"/>
                  </a:lnTo>
                  <a:lnTo>
                    <a:pt x="295287" y="36499"/>
                  </a:lnTo>
                  <a:close/>
                </a:path>
                <a:path w="1560829" h="73025">
                  <a:moveTo>
                    <a:pt x="379653" y="36499"/>
                  </a:moveTo>
                  <a:lnTo>
                    <a:pt x="337464" y="36499"/>
                  </a:lnTo>
                  <a:lnTo>
                    <a:pt x="337464" y="73012"/>
                  </a:lnTo>
                  <a:lnTo>
                    <a:pt x="379653" y="73012"/>
                  </a:lnTo>
                  <a:lnTo>
                    <a:pt x="379653" y="36499"/>
                  </a:lnTo>
                  <a:close/>
                </a:path>
                <a:path w="1560829" h="73025">
                  <a:moveTo>
                    <a:pt x="1307706" y="0"/>
                  </a:moveTo>
                  <a:lnTo>
                    <a:pt x="1265516" y="0"/>
                  </a:lnTo>
                  <a:lnTo>
                    <a:pt x="1265516" y="36499"/>
                  </a:lnTo>
                  <a:lnTo>
                    <a:pt x="1307706" y="36499"/>
                  </a:lnTo>
                  <a:lnTo>
                    <a:pt x="1307706" y="0"/>
                  </a:lnTo>
                  <a:close/>
                </a:path>
                <a:path w="1560829" h="73025">
                  <a:moveTo>
                    <a:pt x="1476438" y="0"/>
                  </a:moveTo>
                  <a:lnTo>
                    <a:pt x="1349883" y="0"/>
                  </a:lnTo>
                  <a:lnTo>
                    <a:pt x="1349883" y="36499"/>
                  </a:lnTo>
                  <a:lnTo>
                    <a:pt x="1476438" y="36499"/>
                  </a:lnTo>
                  <a:lnTo>
                    <a:pt x="1476438" y="0"/>
                  </a:lnTo>
                  <a:close/>
                </a:path>
                <a:path w="1560829" h="73025">
                  <a:moveTo>
                    <a:pt x="1560804" y="0"/>
                  </a:moveTo>
                  <a:lnTo>
                    <a:pt x="1518627" y="0"/>
                  </a:lnTo>
                  <a:lnTo>
                    <a:pt x="1518627" y="36499"/>
                  </a:lnTo>
                  <a:lnTo>
                    <a:pt x="1560804" y="36499"/>
                  </a:lnTo>
                  <a:lnTo>
                    <a:pt x="1560804" y="0"/>
                  </a:lnTo>
                  <a:close/>
                </a:path>
              </a:pathLst>
            </a:custGeom>
            <a:solidFill>
              <a:srgbClr val="000000"/>
            </a:solidFill>
          </p:spPr>
          <p:txBody>
            <a:bodyPr wrap="square" lIns="0" tIns="0" rIns="0" bIns="0" rtlCol="0"/>
            <a:lstStyle/>
            <a:p>
              <a:endParaRPr/>
            </a:p>
          </p:txBody>
        </p:sp>
        <p:sp>
          <p:nvSpPr>
            <p:cNvPr id="20" name="object 20"/>
            <p:cNvSpPr/>
            <p:nvPr/>
          </p:nvSpPr>
          <p:spPr>
            <a:xfrm>
              <a:off x="10301172" y="2312402"/>
              <a:ext cx="675005" cy="0"/>
            </a:xfrm>
            <a:custGeom>
              <a:avLst/>
              <a:gdLst/>
              <a:ahLst/>
              <a:cxnLst/>
              <a:rect l="l" t="t" r="r" b="b"/>
              <a:pathLst>
                <a:path w="675004">
                  <a:moveTo>
                    <a:pt x="0" y="0"/>
                  </a:moveTo>
                  <a:lnTo>
                    <a:pt x="84378" y="0"/>
                  </a:lnTo>
                </a:path>
                <a:path w="675004">
                  <a:moveTo>
                    <a:pt x="126562" y="0"/>
                  </a:moveTo>
                  <a:lnTo>
                    <a:pt x="253113" y="0"/>
                  </a:lnTo>
                </a:path>
                <a:path w="675004">
                  <a:moveTo>
                    <a:pt x="337481" y="0"/>
                  </a:moveTo>
                  <a:lnTo>
                    <a:pt x="421848" y="0"/>
                  </a:lnTo>
                </a:path>
                <a:path w="675004">
                  <a:moveTo>
                    <a:pt x="632767" y="0"/>
                  </a:moveTo>
                  <a:lnTo>
                    <a:pt x="674950" y="0"/>
                  </a:lnTo>
                </a:path>
              </a:pathLst>
            </a:custGeom>
            <a:ln w="39343">
              <a:solidFill>
                <a:srgbClr val="000000"/>
              </a:solidFill>
            </a:ln>
          </p:spPr>
          <p:txBody>
            <a:bodyPr wrap="square" lIns="0" tIns="0" rIns="0" bIns="0" rtlCol="0"/>
            <a:lstStyle/>
            <a:p>
              <a:endParaRPr/>
            </a:p>
          </p:txBody>
        </p:sp>
        <p:sp>
          <p:nvSpPr>
            <p:cNvPr id="21" name="object 21"/>
            <p:cNvSpPr/>
            <p:nvPr/>
          </p:nvSpPr>
          <p:spPr>
            <a:xfrm>
              <a:off x="11144847" y="2294153"/>
              <a:ext cx="295910" cy="36830"/>
            </a:xfrm>
            <a:custGeom>
              <a:avLst/>
              <a:gdLst/>
              <a:ahLst/>
              <a:cxnLst/>
              <a:rect l="l" t="t" r="r" b="b"/>
              <a:pathLst>
                <a:path w="295909" h="36830">
                  <a:moveTo>
                    <a:pt x="42189" y="0"/>
                  </a:moveTo>
                  <a:lnTo>
                    <a:pt x="0" y="0"/>
                  </a:lnTo>
                  <a:lnTo>
                    <a:pt x="0" y="36512"/>
                  </a:lnTo>
                  <a:lnTo>
                    <a:pt x="42189" y="36512"/>
                  </a:lnTo>
                  <a:lnTo>
                    <a:pt x="42189" y="0"/>
                  </a:lnTo>
                  <a:close/>
                </a:path>
                <a:path w="295909" h="36830">
                  <a:moveTo>
                    <a:pt x="295287" y="0"/>
                  </a:moveTo>
                  <a:lnTo>
                    <a:pt x="253111" y="0"/>
                  </a:lnTo>
                  <a:lnTo>
                    <a:pt x="253111" y="36512"/>
                  </a:lnTo>
                  <a:lnTo>
                    <a:pt x="295287" y="36512"/>
                  </a:lnTo>
                  <a:lnTo>
                    <a:pt x="295287" y="0"/>
                  </a:lnTo>
                  <a:close/>
                </a:path>
              </a:pathLst>
            </a:custGeom>
            <a:solidFill>
              <a:srgbClr val="000000"/>
            </a:solidFill>
          </p:spPr>
          <p:txBody>
            <a:bodyPr wrap="square" lIns="0" tIns="0" rIns="0" bIns="0" rtlCol="0"/>
            <a:lstStyle/>
            <a:p>
              <a:endParaRPr/>
            </a:p>
          </p:txBody>
        </p:sp>
        <p:sp>
          <p:nvSpPr>
            <p:cNvPr id="22" name="object 22"/>
            <p:cNvSpPr/>
            <p:nvPr/>
          </p:nvSpPr>
          <p:spPr>
            <a:xfrm>
              <a:off x="9879334" y="2348905"/>
              <a:ext cx="295910" cy="0"/>
            </a:xfrm>
            <a:custGeom>
              <a:avLst/>
              <a:gdLst/>
              <a:ahLst/>
              <a:cxnLst/>
              <a:rect l="l" t="t" r="r" b="b"/>
              <a:pathLst>
                <a:path w="295909">
                  <a:moveTo>
                    <a:pt x="0" y="0"/>
                  </a:moveTo>
                  <a:lnTo>
                    <a:pt x="295286" y="0"/>
                  </a:lnTo>
                </a:path>
              </a:pathLst>
            </a:custGeom>
            <a:ln w="36503">
              <a:solidFill>
                <a:srgbClr val="000000"/>
              </a:solidFill>
            </a:ln>
          </p:spPr>
          <p:txBody>
            <a:bodyPr wrap="square" lIns="0" tIns="0" rIns="0" bIns="0" rtlCol="0"/>
            <a:lstStyle/>
            <a:p>
              <a:endParaRPr/>
            </a:p>
          </p:txBody>
        </p:sp>
        <p:sp>
          <p:nvSpPr>
            <p:cNvPr id="23" name="object 23"/>
            <p:cNvSpPr/>
            <p:nvPr/>
          </p:nvSpPr>
          <p:spPr>
            <a:xfrm>
              <a:off x="10216794" y="2330665"/>
              <a:ext cx="211454" cy="36830"/>
            </a:xfrm>
            <a:custGeom>
              <a:avLst/>
              <a:gdLst/>
              <a:ahLst/>
              <a:cxnLst/>
              <a:rect l="l" t="t" r="r" b="b"/>
              <a:pathLst>
                <a:path w="211454" h="36830">
                  <a:moveTo>
                    <a:pt x="42189" y="0"/>
                  </a:moveTo>
                  <a:lnTo>
                    <a:pt x="0" y="0"/>
                  </a:lnTo>
                  <a:lnTo>
                    <a:pt x="0" y="36499"/>
                  </a:lnTo>
                  <a:lnTo>
                    <a:pt x="42189" y="36499"/>
                  </a:lnTo>
                  <a:lnTo>
                    <a:pt x="42189" y="0"/>
                  </a:lnTo>
                  <a:close/>
                </a:path>
                <a:path w="211454" h="36830">
                  <a:moveTo>
                    <a:pt x="126568" y="0"/>
                  </a:moveTo>
                  <a:lnTo>
                    <a:pt x="84366" y="0"/>
                  </a:lnTo>
                  <a:lnTo>
                    <a:pt x="84366" y="36499"/>
                  </a:lnTo>
                  <a:lnTo>
                    <a:pt x="126568" y="36499"/>
                  </a:lnTo>
                  <a:lnTo>
                    <a:pt x="126568" y="0"/>
                  </a:lnTo>
                  <a:close/>
                </a:path>
                <a:path w="211454" h="36830">
                  <a:moveTo>
                    <a:pt x="210934" y="0"/>
                  </a:moveTo>
                  <a:lnTo>
                    <a:pt x="168744" y="0"/>
                  </a:lnTo>
                  <a:lnTo>
                    <a:pt x="168744" y="36499"/>
                  </a:lnTo>
                  <a:lnTo>
                    <a:pt x="210934" y="36499"/>
                  </a:lnTo>
                  <a:lnTo>
                    <a:pt x="210934" y="0"/>
                  </a:lnTo>
                  <a:close/>
                </a:path>
              </a:pathLst>
            </a:custGeom>
            <a:solidFill>
              <a:srgbClr val="000000"/>
            </a:solidFill>
          </p:spPr>
          <p:txBody>
            <a:bodyPr wrap="square" lIns="0" tIns="0" rIns="0" bIns="0" rtlCol="0"/>
            <a:lstStyle/>
            <a:p>
              <a:endParaRPr/>
            </a:p>
          </p:txBody>
        </p:sp>
        <p:sp>
          <p:nvSpPr>
            <p:cNvPr id="24" name="object 24"/>
            <p:cNvSpPr/>
            <p:nvPr/>
          </p:nvSpPr>
          <p:spPr>
            <a:xfrm>
              <a:off x="10469918" y="2348905"/>
              <a:ext cx="970280" cy="0"/>
            </a:xfrm>
            <a:custGeom>
              <a:avLst/>
              <a:gdLst/>
              <a:ahLst/>
              <a:cxnLst/>
              <a:rect l="l" t="t" r="r" b="b"/>
              <a:pathLst>
                <a:path w="970279">
                  <a:moveTo>
                    <a:pt x="0" y="0"/>
                  </a:moveTo>
                  <a:lnTo>
                    <a:pt x="42183" y="0"/>
                  </a:lnTo>
                </a:path>
                <a:path w="970279">
                  <a:moveTo>
                    <a:pt x="84367" y="0"/>
                  </a:moveTo>
                  <a:lnTo>
                    <a:pt x="126551" y="0"/>
                  </a:lnTo>
                </a:path>
                <a:path w="970279">
                  <a:moveTo>
                    <a:pt x="168734" y="0"/>
                  </a:moveTo>
                  <a:lnTo>
                    <a:pt x="210918" y="0"/>
                  </a:lnTo>
                </a:path>
                <a:path w="970279">
                  <a:moveTo>
                    <a:pt x="253102" y="0"/>
                  </a:moveTo>
                  <a:lnTo>
                    <a:pt x="295286" y="0"/>
                  </a:lnTo>
                </a:path>
                <a:path w="970279">
                  <a:moveTo>
                    <a:pt x="337469" y="0"/>
                  </a:moveTo>
                  <a:lnTo>
                    <a:pt x="379653" y="0"/>
                  </a:lnTo>
                </a:path>
                <a:path w="970279">
                  <a:moveTo>
                    <a:pt x="421837" y="0"/>
                  </a:moveTo>
                  <a:lnTo>
                    <a:pt x="464020" y="0"/>
                  </a:lnTo>
                </a:path>
                <a:path w="970279">
                  <a:moveTo>
                    <a:pt x="506204" y="0"/>
                  </a:moveTo>
                  <a:lnTo>
                    <a:pt x="548388" y="0"/>
                  </a:lnTo>
                </a:path>
                <a:path w="970279">
                  <a:moveTo>
                    <a:pt x="590572" y="0"/>
                  </a:moveTo>
                  <a:lnTo>
                    <a:pt x="632755" y="0"/>
                  </a:lnTo>
                </a:path>
                <a:path w="970279">
                  <a:moveTo>
                    <a:pt x="674939" y="0"/>
                  </a:moveTo>
                  <a:lnTo>
                    <a:pt x="970225" y="0"/>
                  </a:lnTo>
                </a:path>
              </a:pathLst>
            </a:custGeom>
            <a:ln w="39343">
              <a:solidFill>
                <a:srgbClr val="000000"/>
              </a:solidFill>
            </a:ln>
          </p:spPr>
          <p:txBody>
            <a:bodyPr wrap="square" lIns="0" tIns="0" rIns="0" bIns="0" rtlCol="0"/>
            <a:lstStyle/>
            <a:p>
              <a:endParaRPr/>
            </a:p>
          </p:txBody>
        </p:sp>
        <p:sp>
          <p:nvSpPr>
            <p:cNvPr id="25" name="object 25"/>
            <p:cNvSpPr/>
            <p:nvPr/>
          </p:nvSpPr>
          <p:spPr>
            <a:xfrm>
              <a:off x="10216794" y="2367165"/>
              <a:ext cx="211454" cy="36830"/>
            </a:xfrm>
            <a:custGeom>
              <a:avLst/>
              <a:gdLst/>
              <a:ahLst/>
              <a:cxnLst/>
              <a:rect l="l" t="t" r="r" b="b"/>
              <a:pathLst>
                <a:path w="211454" h="36830">
                  <a:moveTo>
                    <a:pt x="42189" y="0"/>
                  </a:moveTo>
                  <a:lnTo>
                    <a:pt x="0" y="0"/>
                  </a:lnTo>
                  <a:lnTo>
                    <a:pt x="0" y="36499"/>
                  </a:lnTo>
                  <a:lnTo>
                    <a:pt x="42189" y="36499"/>
                  </a:lnTo>
                  <a:lnTo>
                    <a:pt x="42189" y="0"/>
                  </a:lnTo>
                  <a:close/>
                </a:path>
                <a:path w="211454" h="36830">
                  <a:moveTo>
                    <a:pt x="126568" y="0"/>
                  </a:moveTo>
                  <a:lnTo>
                    <a:pt x="84366" y="0"/>
                  </a:lnTo>
                  <a:lnTo>
                    <a:pt x="84366" y="36499"/>
                  </a:lnTo>
                  <a:lnTo>
                    <a:pt x="126568" y="36499"/>
                  </a:lnTo>
                  <a:lnTo>
                    <a:pt x="126568" y="0"/>
                  </a:lnTo>
                  <a:close/>
                </a:path>
                <a:path w="211454" h="36830">
                  <a:moveTo>
                    <a:pt x="210934" y="0"/>
                  </a:moveTo>
                  <a:lnTo>
                    <a:pt x="168744" y="0"/>
                  </a:lnTo>
                  <a:lnTo>
                    <a:pt x="168744" y="36499"/>
                  </a:lnTo>
                  <a:lnTo>
                    <a:pt x="210934" y="36499"/>
                  </a:lnTo>
                  <a:lnTo>
                    <a:pt x="210934" y="0"/>
                  </a:lnTo>
                  <a:close/>
                </a:path>
              </a:pathLst>
            </a:custGeom>
            <a:solidFill>
              <a:srgbClr val="000000"/>
            </a:solidFill>
          </p:spPr>
          <p:txBody>
            <a:bodyPr wrap="square" lIns="0" tIns="0" rIns="0" bIns="0" rtlCol="0"/>
            <a:lstStyle/>
            <a:p>
              <a:endParaRPr/>
            </a:p>
          </p:txBody>
        </p:sp>
        <p:sp>
          <p:nvSpPr>
            <p:cNvPr id="26" name="object 26"/>
            <p:cNvSpPr/>
            <p:nvPr/>
          </p:nvSpPr>
          <p:spPr>
            <a:xfrm>
              <a:off x="10596469" y="2385408"/>
              <a:ext cx="211454" cy="0"/>
            </a:xfrm>
            <a:custGeom>
              <a:avLst/>
              <a:gdLst/>
              <a:ahLst/>
              <a:cxnLst/>
              <a:rect l="l" t="t" r="r" b="b"/>
              <a:pathLst>
                <a:path w="211454">
                  <a:moveTo>
                    <a:pt x="0" y="0"/>
                  </a:moveTo>
                  <a:lnTo>
                    <a:pt x="84367" y="0"/>
                  </a:lnTo>
                </a:path>
                <a:path w="211454">
                  <a:moveTo>
                    <a:pt x="126551" y="0"/>
                  </a:moveTo>
                  <a:lnTo>
                    <a:pt x="210918" y="0"/>
                  </a:lnTo>
                </a:path>
              </a:pathLst>
            </a:custGeom>
            <a:ln w="39343">
              <a:solidFill>
                <a:srgbClr val="000000"/>
              </a:solidFill>
            </a:ln>
          </p:spPr>
          <p:txBody>
            <a:bodyPr wrap="square" lIns="0" tIns="0" rIns="0" bIns="0" rtlCol="0"/>
            <a:lstStyle/>
            <a:p>
              <a:endParaRPr/>
            </a:p>
          </p:txBody>
        </p:sp>
        <p:sp>
          <p:nvSpPr>
            <p:cNvPr id="27" name="object 27"/>
            <p:cNvSpPr/>
            <p:nvPr/>
          </p:nvSpPr>
          <p:spPr>
            <a:xfrm>
              <a:off x="10849571" y="2367157"/>
              <a:ext cx="42545" cy="36830"/>
            </a:xfrm>
            <a:custGeom>
              <a:avLst/>
              <a:gdLst/>
              <a:ahLst/>
              <a:cxnLst/>
              <a:rect l="l" t="t" r="r" b="b"/>
              <a:pathLst>
                <a:path w="42545" h="36830">
                  <a:moveTo>
                    <a:pt x="0" y="36503"/>
                  </a:moveTo>
                  <a:lnTo>
                    <a:pt x="42183" y="36503"/>
                  </a:lnTo>
                  <a:lnTo>
                    <a:pt x="42183" y="0"/>
                  </a:lnTo>
                  <a:lnTo>
                    <a:pt x="0" y="0"/>
                  </a:lnTo>
                  <a:lnTo>
                    <a:pt x="0" y="36503"/>
                  </a:lnTo>
                  <a:close/>
                </a:path>
              </a:pathLst>
            </a:custGeom>
            <a:solidFill>
              <a:srgbClr val="000000"/>
            </a:solidFill>
          </p:spPr>
          <p:txBody>
            <a:bodyPr wrap="square" lIns="0" tIns="0" rIns="0" bIns="0" rtlCol="0"/>
            <a:lstStyle/>
            <a:p>
              <a:endParaRPr/>
            </a:p>
          </p:txBody>
        </p:sp>
        <p:sp>
          <p:nvSpPr>
            <p:cNvPr id="28" name="object 28"/>
            <p:cNvSpPr/>
            <p:nvPr/>
          </p:nvSpPr>
          <p:spPr>
            <a:xfrm>
              <a:off x="9879334" y="2385408"/>
              <a:ext cx="1181735" cy="36830"/>
            </a:xfrm>
            <a:custGeom>
              <a:avLst/>
              <a:gdLst/>
              <a:ahLst/>
              <a:cxnLst/>
              <a:rect l="l" t="t" r="r" b="b"/>
              <a:pathLst>
                <a:path w="1181734" h="36830">
                  <a:moveTo>
                    <a:pt x="1096788" y="0"/>
                  </a:moveTo>
                  <a:lnTo>
                    <a:pt x="1181155" y="0"/>
                  </a:lnTo>
                </a:path>
                <a:path w="1181734" h="36830">
                  <a:moveTo>
                    <a:pt x="0" y="36502"/>
                  </a:moveTo>
                  <a:lnTo>
                    <a:pt x="42183" y="36502"/>
                  </a:lnTo>
                </a:path>
                <a:path w="1181734" h="36830">
                  <a:moveTo>
                    <a:pt x="168734" y="36502"/>
                  </a:moveTo>
                  <a:lnTo>
                    <a:pt x="210918" y="36502"/>
                  </a:lnTo>
                </a:path>
                <a:path w="1181734" h="36830">
                  <a:moveTo>
                    <a:pt x="253102" y="36502"/>
                  </a:moveTo>
                  <a:lnTo>
                    <a:pt x="421837" y="36502"/>
                  </a:lnTo>
                </a:path>
                <a:path w="1181734" h="36830">
                  <a:moveTo>
                    <a:pt x="464032" y="36502"/>
                  </a:moveTo>
                  <a:lnTo>
                    <a:pt x="548399" y="36502"/>
                  </a:lnTo>
                </a:path>
                <a:path w="1181734" h="36830">
                  <a:moveTo>
                    <a:pt x="717134" y="36502"/>
                  </a:moveTo>
                  <a:lnTo>
                    <a:pt x="928053" y="36503"/>
                  </a:lnTo>
                </a:path>
              </a:pathLst>
            </a:custGeom>
            <a:ln w="39343">
              <a:solidFill>
                <a:srgbClr val="000000"/>
              </a:solidFill>
            </a:ln>
          </p:spPr>
          <p:txBody>
            <a:bodyPr wrap="square" lIns="0" tIns="0" rIns="0" bIns="0" rtlCol="0"/>
            <a:lstStyle/>
            <a:p>
              <a:endParaRPr/>
            </a:p>
          </p:txBody>
        </p:sp>
        <p:sp>
          <p:nvSpPr>
            <p:cNvPr id="29" name="object 29"/>
            <p:cNvSpPr/>
            <p:nvPr/>
          </p:nvSpPr>
          <p:spPr>
            <a:xfrm>
              <a:off x="10849571" y="2403660"/>
              <a:ext cx="42545" cy="36830"/>
            </a:xfrm>
            <a:custGeom>
              <a:avLst/>
              <a:gdLst/>
              <a:ahLst/>
              <a:cxnLst/>
              <a:rect l="l" t="t" r="r" b="b"/>
              <a:pathLst>
                <a:path w="42545" h="36830">
                  <a:moveTo>
                    <a:pt x="0" y="36503"/>
                  </a:moveTo>
                  <a:lnTo>
                    <a:pt x="42183" y="36503"/>
                  </a:lnTo>
                  <a:lnTo>
                    <a:pt x="42183" y="0"/>
                  </a:lnTo>
                  <a:lnTo>
                    <a:pt x="0" y="0"/>
                  </a:lnTo>
                  <a:lnTo>
                    <a:pt x="0" y="36503"/>
                  </a:lnTo>
                  <a:close/>
                </a:path>
              </a:pathLst>
            </a:custGeom>
            <a:solidFill>
              <a:srgbClr val="000000"/>
            </a:solidFill>
          </p:spPr>
          <p:txBody>
            <a:bodyPr wrap="square" lIns="0" tIns="0" rIns="0" bIns="0" rtlCol="0"/>
            <a:lstStyle/>
            <a:p>
              <a:endParaRPr/>
            </a:p>
          </p:txBody>
        </p:sp>
        <p:sp>
          <p:nvSpPr>
            <p:cNvPr id="30" name="object 30"/>
            <p:cNvSpPr/>
            <p:nvPr/>
          </p:nvSpPr>
          <p:spPr>
            <a:xfrm>
              <a:off x="9921518" y="2421912"/>
              <a:ext cx="1518920" cy="73025"/>
            </a:xfrm>
            <a:custGeom>
              <a:avLst/>
              <a:gdLst/>
              <a:ahLst/>
              <a:cxnLst/>
              <a:rect l="l" t="t" r="r" b="b"/>
              <a:pathLst>
                <a:path w="1518920" h="73025">
                  <a:moveTo>
                    <a:pt x="1096788" y="0"/>
                  </a:moveTo>
                  <a:lnTo>
                    <a:pt x="1138971" y="0"/>
                  </a:lnTo>
                </a:path>
                <a:path w="1518920" h="73025">
                  <a:moveTo>
                    <a:pt x="1181155" y="0"/>
                  </a:moveTo>
                  <a:lnTo>
                    <a:pt x="1392074" y="0"/>
                  </a:lnTo>
                </a:path>
                <a:path w="1518920" h="73025">
                  <a:moveTo>
                    <a:pt x="1476441" y="0"/>
                  </a:moveTo>
                  <a:lnTo>
                    <a:pt x="1518625" y="0"/>
                  </a:lnTo>
                </a:path>
                <a:path w="1518920" h="73025">
                  <a:moveTo>
                    <a:pt x="0" y="36502"/>
                  </a:moveTo>
                  <a:lnTo>
                    <a:pt x="126551" y="36502"/>
                  </a:lnTo>
                </a:path>
                <a:path w="1518920" h="73025">
                  <a:moveTo>
                    <a:pt x="168734" y="36502"/>
                  </a:moveTo>
                  <a:lnTo>
                    <a:pt x="210918" y="36502"/>
                  </a:lnTo>
                </a:path>
                <a:path w="1518920" h="73025">
                  <a:moveTo>
                    <a:pt x="464032" y="36502"/>
                  </a:moveTo>
                  <a:lnTo>
                    <a:pt x="506215" y="36502"/>
                  </a:lnTo>
                </a:path>
                <a:path w="1518920" h="73025">
                  <a:moveTo>
                    <a:pt x="548399" y="36502"/>
                  </a:moveTo>
                  <a:lnTo>
                    <a:pt x="590583" y="36502"/>
                  </a:lnTo>
                </a:path>
                <a:path w="1518920" h="73025">
                  <a:moveTo>
                    <a:pt x="632767" y="36502"/>
                  </a:moveTo>
                  <a:lnTo>
                    <a:pt x="717134" y="36502"/>
                  </a:lnTo>
                </a:path>
                <a:path w="1518920" h="73025">
                  <a:moveTo>
                    <a:pt x="843685" y="36503"/>
                  </a:moveTo>
                  <a:lnTo>
                    <a:pt x="1054604" y="36503"/>
                  </a:lnTo>
                </a:path>
                <a:path w="1518920" h="73025">
                  <a:moveTo>
                    <a:pt x="1096788" y="36503"/>
                  </a:moveTo>
                  <a:lnTo>
                    <a:pt x="1223339" y="36503"/>
                  </a:lnTo>
                </a:path>
                <a:path w="1518920" h="73025">
                  <a:moveTo>
                    <a:pt x="1307706" y="36503"/>
                  </a:moveTo>
                  <a:lnTo>
                    <a:pt x="1349890" y="36503"/>
                  </a:lnTo>
                </a:path>
                <a:path w="1518920" h="73025">
                  <a:moveTo>
                    <a:pt x="1434257" y="36503"/>
                  </a:moveTo>
                  <a:lnTo>
                    <a:pt x="1476441" y="36503"/>
                  </a:lnTo>
                </a:path>
                <a:path w="1518920" h="73025">
                  <a:moveTo>
                    <a:pt x="84367" y="73005"/>
                  </a:moveTo>
                  <a:lnTo>
                    <a:pt x="168734" y="73005"/>
                  </a:lnTo>
                </a:path>
                <a:path w="1518920" h="73025">
                  <a:moveTo>
                    <a:pt x="210918" y="73005"/>
                  </a:moveTo>
                  <a:lnTo>
                    <a:pt x="253102" y="73005"/>
                  </a:lnTo>
                </a:path>
              </a:pathLst>
            </a:custGeom>
            <a:ln w="39343">
              <a:solidFill>
                <a:srgbClr val="000000"/>
              </a:solidFill>
            </a:ln>
          </p:spPr>
          <p:txBody>
            <a:bodyPr wrap="square" lIns="0" tIns="0" rIns="0" bIns="0" rtlCol="0"/>
            <a:lstStyle/>
            <a:p>
              <a:endParaRPr/>
            </a:p>
          </p:txBody>
        </p:sp>
        <p:sp>
          <p:nvSpPr>
            <p:cNvPr id="31" name="object 31"/>
            <p:cNvSpPr/>
            <p:nvPr/>
          </p:nvSpPr>
          <p:spPr>
            <a:xfrm>
              <a:off x="10258988" y="2476666"/>
              <a:ext cx="84455" cy="36830"/>
            </a:xfrm>
            <a:custGeom>
              <a:avLst/>
              <a:gdLst/>
              <a:ahLst/>
              <a:cxnLst/>
              <a:rect l="l" t="t" r="r" b="b"/>
              <a:pathLst>
                <a:path w="84454" h="36830">
                  <a:moveTo>
                    <a:pt x="0" y="36503"/>
                  </a:moveTo>
                  <a:lnTo>
                    <a:pt x="84378" y="36503"/>
                  </a:lnTo>
                  <a:lnTo>
                    <a:pt x="84378" y="0"/>
                  </a:lnTo>
                  <a:lnTo>
                    <a:pt x="0" y="0"/>
                  </a:lnTo>
                  <a:lnTo>
                    <a:pt x="0" y="36503"/>
                  </a:lnTo>
                  <a:close/>
                </a:path>
              </a:pathLst>
            </a:custGeom>
            <a:solidFill>
              <a:srgbClr val="000000"/>
            </a:solidFill>
          </p:spPr>
          <p:txBody>
            <a:bodyPr wrap="square" lIns="0" tIns="0" rIns="0" bIns="0" rtlCol="0"/>
            <a:lstStyle/>
            <a:p>
              <a:endParaRPr/>
            </a:p>
          </p:txBody>
        </p:sp>
        <p:sp>
          <p:nvSpPr>
            <p:cNvPr id="32" name="object 32"/>
            <p:cNvSpPr/>
            <p:nvPr/>
          </p:nvSpPr>
          <p:spPr>
            <a:xfrm>
              <a:off x="9921518" y="2494918"/>
              <a:ext cx="1350010" cy="36830"/>
            </a:xfrm>
            <a:custGeom>
              <a:avLst/>
              <a:gdLst/>
              <a:ahLst/>
              <a:cxnLst/>
              <a:rect l="l" t="t" r="r" b="b"/>
              <a:pathLst>
                <a:path w="1350009" h="36830">
                  <a:moveTo>
                    <a:pt x="464032" y="0"/>
                  </a:moveTo>
                  <a:lnTo>
                    <a:pt x="548399" y="0"/>
                  </a:lnTo>
                </a:path>
                <a:path w="1350009" h="36830">
                  <a:moveTo>
                    <a:pt x="632767" y="0"/>
                  </a:moveTo>
                  <a:lnTo>
                    <a:pt x="674950" y="0"/>
                  </a:lnTo>
                </a:path>
                <a:path w="1350009" h="36830">
                  <a:moveTo>
                    <a:pt x="717134" y="0"/>
                  </a:moveTo>
                  <a:lnTo>
                    <a:pt x="759318" y="0"/>
                  </a:lnTo>
                </a:path>
                <a:path w="1350009" h="36830">
                  <a:moveTo>
                    <a:pt x="801502" y="0"/>
                  </a:moveTo>
                  <a:lnTo>
                    <a:pt x="1012420" y="0"/>
                  </a:lnTo>
                </a:path>
                <a:path w="1350009" h="36830">
                  <a:moveTo>
                    <a:pt x="1054604" y="0"/>
                  </a:moveTo>
                  <a:lnTo>
                    <a:pt x="1138971" y="0"/>
                  </a:lnTo>
                </a:path>
                <a:path w="1350009" h="36830">
                  <a:moveTo>
                    <a:pt x="1181155" y="0"/>
                  </a:moveTo>
                  <a:lnTo>
                    <a:pt x="1349890" y="0"/>
                  </a:lnTo>
                </a:path>
                <a:path w="1350009" h="36830">
                  <a:moveTo>
                    <a:pt x="0" y="36502"/>
                  </a:moveTo>
                  <a:lnTo>
                    <a:pt x="42183" y="36502"/>
                  </a:lnTo>
                </a:path>
                <a:path w="1350009" h="36830">
                  <a:moveTo>
                    <a:pt x="168734" y="36502"/>
                  </a:moveTo>
                  <a:lnTo>
                    <a:pt x="210918" y="36503"/>
                  </a:lnTo>
                </a:path>
                <a:path w="1350009" h="36830">
                  <a:moveTo>
                    <a:pt x="253102" y="36503"/>
                  </a:moveTo>
                  <a:lnTo>
                    <a:pt x="295286" y="36503"/>
                  </a:lnTo>
                </a:path>
              </a:pathLst>
            </a:custGeom>
            <a:ln w="39343">
              <a:solidFill>
                <a:srgbClr val="000000"/>
              </a:solidFill>
            </a:ln>
          </p:spPr>
          <p:txBody>
            <a:bodyPr wrap="square" lIns="0" tIns="0" rIns="0" bIns="0" rtlCol="0"/>
            <a:lstStyle/>
            <a:p>
              <a:endParaRPr/>
            </a:p>
          </p:txBody>
        </p:sp>
        <p:sp>
          <p:nvSpPr>
            <p:cNvPr id="33" name="object 33"/>
            <p:cNvSpPr/>
            <p:nvPr/>
          </p:nvSpPr>
          <p:spPr>
            <a:xfrm>
              <a:off x="10258988" y="2513169"/>
              <a:ext cx="84455" cy="36830"/>
            </a:xfrm>
            <a:custGeom>
              <a:avLst/>
              <a:gdLst/>
              <a:ahLst/>
              <a:cxnLst/>
              <a:rect l="l" t="t" r="r" b="b"/>
              <a:pathLst>
                <a:path w="84454" h="36830">
                  <a:moveTo>
                    <a:pt x="0" y="36503"/>
                  </a:moveTo>
                  <a:lnTo>
                    <a:pt x="84378" y="36503"/>
                  </a:lnTo>
                  <a:lnTo>
                    <a:pt x="84378" y="0"/>
                  </a:lnTo>
                  <a:lnTo>
                    <a:pt x="0" y="0"/>
                  </a:lnTo>
                  <a:lnTo>
                    <a:pt x="0" y="36503"/>
                  </a:lnTo>
                  <a:close/>
                </a:path>
              </a:pathLst>
            </a:custGeom>
            <a:solidFill>
              <a:srgbClr val="000000"/>
            </a:solidFill>
          </p:spPr>
          <p:txBody>
            <a:bodyPr wrap="square" lIns="0" tIns="0" rIns="0" bIns="0" rtlCol="0"/>
            <a:lstStyle/>
            <a:p>
              <a:endParaRPr/>
            </a:p>
          </p:txBody>
        </p:sp>
        <p:sp>
          <p:nvSpPr>
            <p:cNvPr id="34" name="object 34"/>
            <p:cNvSpPr/>
            <p:nvPr/>
          </p:nvSpPr>
          <p:spPr>
            <a:xfrm>
              <a:off x="9879334" y="2531421"/>
              <a:ext cx="1560830" cy="292100"/>
            </a:xfrm>
            <a:custGeom>
              <a:avLst/>
              <a:gdLst/>
              <a:ahLst/>
              <a:cxnLst/>
              <a:rect l="l" t="t" r="r" b="b"/>
              <a:pathLst>
                <a:path w="1560829" h="292100">
                  <a:moveTo>
                    <a:pt x="548399" y="0"/>
                  </a:moveTo>
                  <a:lnTo>
                    <a:pt x="590583" y="0"/>
                  </a:lnTo>
                </a:path>
                <a:path w="1560829" h="292100">
                  <a:moveTo>
                    <a:pt x="717134" y="0"/>
                  </a:moveTo>
                  <a:lnTo>
                    <a:pt x="801502" y="0"/>
                  </a:lnTo>
                </a:path>
                <a:path w="1560829" h="292100">
                  <a:moveTo>
                    <a:pt x="843685" y="0"/>
                  </a:moveTo>
                  <a:lnTo>
                    <a:pt x="928053" y="0"/>
                  </a:lnTo>
                </a:path>
                <a:path w="1560829" h="292100">
                  <a:moveTo>
                    <a:pt x="970236" y="0"/>
                  </a:moveTo>
                  <a:lnTo>
                    <a:pt x="1054604" y="0"/>
                  </a:lnTo>
                </a:path>
                <a:path w="1560829" h="292100">
                  <a:moveTo>
                    <a:pt x="1138971" y="0"/>
                  </a:moveTo>
                  <a:lnTo>
                    <a:pt x="1223339" y="0"/>
                  </a:lnTo>
                </a:path>
                <a:path w="1560829" h="292100">
                  <a:moveTo>
                    <a:pt x="1307706" y="0"/>
                  </a:moveTo>
                  <a:lnTo>
                    <a:pt x="1392074" y="0"/>
                  </a:lnTo>
                </a:path>
                <a:path w="1560829" h="292100">
                  <a:moveTo>
                    <a:pt x="1434257" y="0"/>
                  </a:moveTo>
                  <a:lnTo>
                    <a:pt x="1518625" y="0"/>
                  </a:lnTo>
                </a:path>
                <a:path w="1560829" h="292100">
                  <a:moveTo>
                    <a:pt x="0" y="36502"/>
                  </a:moveTo>
                  <a:lnTo>
                    <a:pt x="84367" y="36502"/>
                  </a:lnTo>
                </a:path>
                <a:path w="1560829" h="292100">
                  <a:moveTo>
                    <a:pt x="168734" y="36502"/>
                  </a:moveTo>
                  <a:lnTo>
                    <a:pt x="295286" y="36503"/>
                  </a:lnTo>
                </a:path>
                <a:path w="1560829" h="292100">
                  <a:moveTo>
                    <a:pt x="379653" y="36503"/>
                  </a:moveTo>
                  <a:lnTo>
                    <a:pt x="421837" y="36503"/>
                  </a:lnTo>
                </a:path>
                <a:path w="1560829" h="292100">
                  <a:moveTo>
                    <a:pt x="506215" y="36503"/>
                  </a:moveTo>
                  <a:lnTo>
                    <a:pt x="548399" y="36503"/>
                  </a:lnTo>
                </a:path>
                <a:path w="1560829" h="292100">
                  <a:moveTo>
                    <a:pt x="590583" y="36503"/>
                  </a:moveTo>
                  <a:lnTo>
                    <a:pt x="674950" y="36503"/>
                  </a:lnTo>
                </a:path>
                <a:path w="1560829" h="292100">
                  <a:moveTo>
                    <a:pt x="717134" y="36503"/>
                  </a:moveTo>
                  <a:lnTo>
                    <a:pt x="759318" y="36503"/>
                  </a:lnTo>
                </a:path>
                <a:path w="1560829" h="292100">
                  <a:moveTo>
                    <a:pt x="843685" y="36503"/>
                  </a:moveTo>
                  <a:lnTo>
                    <a:pt x="970236" y="36503"/>
                  </a:lnTo>
                </a:path>
                <a:path w="1560829" h="292100">
                  <a:moveTo>
                    <a:pt x="1012420" y="36503"/>
                  </a:moveTo>
                  <a:lnTo>
                    <a:pt x="1054604" y="36503"/>
                  </a:lnTo>
                </a:path>
                <a:path w="1560829" h="292100">
                  <a:moveTo>
                    <a:pt x="1223339" y="36503"/>
                  </a:moveTo>
                  <a:lnTo>
                    <a:pt x="1349890" y="36503"/>
                  </a:lnTo>
                </a:path>
                <a:path w="1560829" h="292100">
                  <a:moveTo>
                    <a:pt x="1434257" y="36503"/>
                  </a:moveTo>
                  <a:lnTo>
                    <a:pt x="1560809" y="36503"/>
                  </a:lnTo>
                </a:path>
                <a:path w="1560829" h="292100">
                  <a:moveTo>
                    <a:pt x="126551" y="73006"/>
                  </a:moveTo>
                  <a:lnTo>
                    <a:pt x="210918" y="73006"/>
                  </a:lnTo>
                </a:path>
                <a:path w="1560829" h="292100">
                  <a:moveTo>
                    <a:pt x="295286" y="73006"/>
                  </a:moveTo>
                  <a:lnTo>
                    <a:pt x="506215" y="73006"/>
                  </a:lnTo>
                </a:path>
                <a:path w="1560829" h="292100">
                  <a:moveTo>
                    <a:pt x="548399" y="73006"/>
                  </a:moveTo>
                  <a:lnTo>
                    <a:pt x="759318" y="73006"/>
                  </a:lnTo>
                </a:path>
                <a:path w="1560829" h="292100">
                  <a:moveTo>
                    <a:pt x="928053" y="73006"/>
                  </a:moveTo>
                  <a:lnTo>
                    <a:pt x="1012420" y="73006"/>
                  </a:lnTo>
                </a:path>
                <a:path w="1560829" h="292100">
                  <a:moveTo>
                    <a:pt x="1054604" y="73006"/>
                  </a:moveTo>
                  <a:lnTo>
                    <a:pt x="1223339" y="73006"/>
                  </a:lnTo>
                </a:path>
                <a:path w="1560829" h="292100">
                  <a:moveTo>
                    <a:pt x="1349890" y="73006"/>
                  </a:moveTo>
                  <a:lnTo>
                    <a:pt x="1434257" y="73006"/>
                  </a:lnTo>
                </a:path>
                <a:path w="1560829" h="292100">
                  <a:moveTo>
                    <a:pt x="1476441" y="73006"/>
                  </a:moveTo>
                  <a:lnTo>
                    <a:pt x="1518625" y="73006"/>
                  </a:lnTo>
                </a:path>
                <a:path w="1560829" h="292100">
                  <a:moveTo>
                    <a:pt x="42183" y="109509"/>
                  </a:moveTo>
                  <a:lnTo>
                    <a:pt x="126551" y="109509"/>
                  </a:lnTo>
                </a:path>
                <a:path w="1560829" h="292100">
                  <a:moveTo>
                    <a:pt x="168734" y="109509"/>
                  </a:moveTo>
                  <a:lnTo>
                    <a:pt x="295286" y="109509"/>
                  </a:lnTo>
                </a:path>
                <a:path w="1560829" h="292100">
                  <a:moveTo>
                    <a:pt x="337469" y="109509"/>
                  </a:moveTo>
                  <a:lnTo>
                    <a:pt x="421837" y="109509"/>
                  </a:lnTo>
                </a:path>
                <a:path w="1560829" h="292100">
                  <a:moveTo>
                    <a:pt x="590583" y="109509"/>
                  </a:moveTo>
                  <a:lnTo>
                    <a:pt x="674950" y="109509"/>
                  </a:lnTo>
                </a:path>
                <a:path w="1560829" h="292100">
                  <a:moveTo>
                    <a:pt x="717134" y="109509"/>
                  </a:moveTo>
                  <a:lnTo>
                    <a:pt x="801502" y="109509"/>
                  </a:lnTo>
                </a:path>
                <a:path w="1560829" h="292100">
                  <a:moveTo>
                    <a:pt x="928053" y="109509"/>
                  </a:moveTo>
                  <a:lnTo>
                    <a:pt x="1096788" y="109509"/>
                  </a:lnTo>
                </a:path>
                <a:path w="1560829" h="292100">
                  <a:moveTo>
                    <a:pt x="1138971" y="109509"/>
                  </a:moveTo>
                  <a:lnTo>
                    <a:pt x="1265523" y="109509"/>
                  </a:lnTo>
                </a:path>
                <a:path w="1560829" h="292100">
                  <a:moveTo>
                    <a:pt x="1307706" y="109509"/>
                  </a:moveTo>
                  <a:lnTo>
                    <a:pt x="1476441" y="109509"/>
                  </a:lnTo>
                </a:path>
                <a:path w="1560829" h="292100">
                  <a:moveTo>
                    <a:pt x="0" y="146012"/>
                  </a:moveTo>
                  <a:lnTo>
                    <a:pt x="42183" y="146012"/>
                  </a:lnTo>
                </a:path>
                <a:path w="1560829" h="292100">
                  <a:moveTo>
                    <a:pt x="84367" y="146012"/>
                  </a:moveTo>
                  <a:lnTo>
                    <a:pt x="168734" y="146012"/>
                  </a:lnTo>
                </a:path>
                <a:path w="1560829" h="292100">
                  <a:moveTo>
                    <a:pt x="210918" y="146012"/>
                  </a:moveTo>
                  <a:lnTo>
                    <a:pt x="253102" y="146012"/>
                  </a:lnTo>
                </a:path>
                <a:path w="1560829" h="292100">
                  <a:moveTo>
                    <a:pt x="295286" y="146012"/>
                  </a:moveTo>
                  <a:lnTo>
                    <a:pt x="464032" y="146012"/>
                  </a:lnTo>
                </a:path>
                <a:path w="1560829" h="292100">
                  <a:moveTo>
                    <a:pt x="506216" y="146012"/>
                  </a:moveTo>
                  <a:lnTo>
                    <a:pt x="674950" y="146012"/>
                  </a:lnTo>
                </a:path>
                <a:path w="1560829" h="292100">
                  <a:moveTo>
                    <a:pt x="717134" y="146012"/>
                  </a:moveTo>
                  <a:lnTo>
                    <a:pt x="1054604" y="146012"/>
                  </a:lnTo>
                </a:path>
                <a:path w="1560829" h="292100">
                  <a:moveTo>
                    <a:pt x="1096788" y="146012"/>
                  </a:moveTo>
                  <a:lnTo>
                    <a:pt x="1181155" y="146012"/>
                  </a:lnTo>
                </a:path>
                <a:path w="1560829" h="292100">
                  <a:moveTo>
                    <a:pt x="1223339" y="146012"/>
                  </a:moveTo>
                  <a:lnTo>
                    <a:pt x="1265523" y="146012"/>
                  </a:lnTo>
                </a:path>
                <a:path w="1560829" h="292100">
                  <a:moveTo>
                    <a:pt x="1307706" y="146012"/>
                  </a:moveTo>
                  <a:lnTo>
                    <a:pt x="1392074" y="146012"/>
                  </a:lnTo>
                </a:path>
                <a:path w="1560829" h="292100">
                  <a:moveTo>
                    <a:pt x="1434257" y="146012"/>
                  </a:moveTo>
                  <a:lnTo>
                    <a:pt x="1476441" y="146012"/>
                  </a:lnTo>
                </a:path>
                <a:path w="1560829" h="292100">
                  <a:moveTo>
                    <a:pt x="1518625" y="146012"/>
                  </a:moveTo>
                  <a:lnTo>
                    <a:pt x="1560809" y="146012"/>
                  </a:lnTo>
                </a:path>
                <a:path w="1560829" h="292100">
                  <a:moveTo>
                    <a:pt x="0" y="182515"/>
                  </a:moveTo>
                  <a:lnTo>
                    <a:pt x="126551" y="182515"/>
                  </a:lnTo>
                </a:path>
                <a:path w="1560829" h="292100">
                  <a:moveTo>
                    <a:pt x="168734" y="182515"/>
                  </a:moveTo>
                  <a:lnTo>
                    <a:pt x="210918" y="182515"/>
                  </a:lnTo>
                </a:path>
                <a:path w="1560829" h="292100">
                  <a:moveTo>
                    <a:pt x="253102" y="182515"/>
                  </a:moveTo>
                  <a:lnTo>
                    <a:pt x="295286" y="182515"/>
                  </a:lnTo>
                </a:path>
                <a:path w="1560829" h="292100">
                  <a:moveTo>
                    <a:pt x="379653" y="182515"/>
                  </a:moveTo>
                  <a:lnTo>
                    <a:pt x="548399" y="182515"/>
                  </a:lnTo>
                </a:path>
                <a:path w="1560829" h="292100">
                  <a:moveTo>
                    <a:pt x="632767" y="182515"/>
                  </a:moveTo>
                  <a:lnTo>
                    <a:pt x="717134" y="182515"/>
                  </a:lnTo>
                </a:path>
                <a:path w="1560829" h="292100">
                  <a:moveTo>
                    <a:pt x="843685" y="182515"/>
                  </a:moveTo>
                  <a:lnTo>
                    <a:pt x="928053" y="182515"/>
                  </a:lnTo>
                </a:path>
                <a:path w="1560829" h="292100">
                  <a:moveTo>
                    <a:pt x="970237" y="182515"/>
                  </a:moveTo>
                  <a:lnTo>
                    <a:pt x="1054604" y="182515"/>
                  </a:lnTo>
                </a:path>
                <a:path w="1560829" h="292100">
                  <a:moveTo>
                    <a:pt x="1138971" y="182515"/>
                  </a:moveTo>
                  <a:lnTo>
                    <a:pt x="1181155" y="182515"/>
                  </a:lnTo>
                </a:path>
                <a:path w="1560829" h="292100">
                  <a:moveTo>
                    <a:pt x="1223339" y="182515"/>
                  </a:moveTo>
                  <a:lnTo>
                    <a:pt x="1307706" y="182515"/>
                  </a:lnTo>
                </a:path>
                <a:path w="1560829" h="292100">
                  <a:moveTo>
                    <a:pt x="1392074" y="182515"/>
                  </a:moveTo>
                  <a:lnTo>
                    <a:pt x="1518625" y="182515"/>
                  </a:lnTo>
                </a:path>
                <a:path w="1560829" h="292100">
                  <a:moveTo>
                    <a:pt x="42183" y="219018"/>
                  </a:moveTo>
                  <a:lnTo>
                    <a:pt x="210918" y="219018"/>
                  </a:lnTo>
                </a:path>
                <a:path w="1560829" h="292100">
                  <a:moveTo>
                    <a:pt x="295286" y="219018"/>
                  </a:moveTo>
                  <a:lnTo>
                    <a:pt x="379653" y="219018"/>
                  </a:lnTo>
                </a:path>
                <a:path w="1560829" h="292100">
                  <a:moveTo>
                    <a:pt x="421837" y="219018"/>
                  </a:moveTo>
                  <a:lnTo>
                    <a:pt x="632767" y="219018"/>
                  </a:lnTo>
                </a:path>
                <a:path w="1560829" h="292100">
                  <a:moveTo>
                    <a:pt x="759318" y="219018"/>
                  </a:moveTo>
                  <a:lnTo>
                    <a:pt x="801502" y="219018"/>
                  </a:lnTo>
                </a:path>
                <a:path w="1560829" h="292100">
                  <a:moveTo>
                    <a:pt x="843685" y="219018"/>
                  </a:moveTo>
                  <a:lnTo>
                    <a:pt x="885869" y="219018"/>
                  </a:lnTo>
                </a:path>
                <a:path w="1560829" h="292100">
                  <a:moveTo>
                    <a:pt x="970237" y="219018"/>
                  </a:moveTo>
                  <a:lnTo>
                    <a:pt x="1012420" y="219018"/>
                  </a:lnTo>
                </a:path>
                <a:path w="1560829" h="292100">
                  <a:moveTo>
                    <a:pt x="1096788" y="219018"/>
                  </a:moveTo>
                  <a:lnTo>
                    <a:pt x="1265523" y="219018"/>
                  </a:lnTo>
                </a:path>
                <a:path w="1560829" h="292100">
                  <a:moveTo>
                    <a:pt x="1307706" y="219018"/>
                  </a:moveTo>
                  <a:lnTo>
                    <a:pt x="1434258" y="219018"/>
                  </a:lnTo>
                </a:path>
                <a:path w="1560829" h="292100">
                  <a:moveTo>
                    <a:pt x="1476441" y="219018"/>
                  </a:moveTo>
                  <a:lnTo>
                    <a:pt x="1518625" y="219018"/>
                  </a:lnTo>
                </a:path>
                <a:path w="1560829" h="292100">
                  <a:moveTo>
                    <a:pt x="126551" y="255521"/>
                  </a:moveTo>
                  <a:lnTo>
                    <a:pt x="210918" y="255521"/>
                  </a:lnTo>
                </a:path>
                <a:path w="1560829" h="292100">
                  <a:moveTo>
                    <a:pt x="253102" y="255521"/>
                  </a:moveTo>
                  <a:lnTo>
                    <a:pt x="337469" y="255521"/>
                  </a:lnTo>
                </a:path>
                <a:path w="1560829" h="292100">
                  <a:moveTo>
                    <a:pt x="464032" y="255521"/>
                  </a:moveTo>
                  <a:lnTo>
                    <a:pt x="506216" y="255521"/>
                  </a:lnTo>
                </a:path>
                <a:path w="1560829" h="292100">
                  <a:moveTo>
                    <a:pt x="590583" y="255521"/>
                  </a:moveTo>
                  <a:lnTo>
                    <a:pt x="674950" y="255521"/>
                  </a:lnTo>
                </a:path>
                <a:path w="1560829" h="292100">
                  <a:moveTo>
                    <a:pt x="717134" y="255521"/>
                  </a:moveTo>
                  <a:lnTo>
                    <a:pt x="801502" y="255521"/>
                  </a:lnTo>
                </a:path>
                <a:path w="1560829" h="292100">
                  <a:moveTo>
                    <a:pt x="843685" y="255521"/>
                  </a:moveTo>
                  <a:lnTo>
                    <a:pt x="928053" y="255521"/>
                  </a:lnTo>
                </a:path>
                <a:path w="1560829" h="292100">
                  <a:moveTo>
                    <a:pt x="970237" y="255521"/>
                  </a:moveTo>
                  <a:lnTo>
                    <a:pt x="1054604" y="255521"/>
                  </a:lnTo>
                </a:path>
                <a:path w="1560829" h="292100">
                  <a:moveTo>
                    <a:pt x="1138971" y="255521"/>
                  </a:moveTo>
                  <a:lnTo>
                    <a:pt x="1223339" y="255521"/>
                  </a:lnTo>
                </a:path>
                <a:path w="1560829" h="292100">
                  <a:moveTo>
                    <a:pt x="1265523" y="255521"/>
                  </a:moveTo>
                  <a:lnTo>
                    <a:pt x="1307706" y="255521"/>
                  </a:lnTo>
                </a:path>
                <a:path w="1560829" h="292100">
                  <a:moveTo>
                    <a:pt x="1434258" y="255521"/>
                  </a:moveTo>
                  <a:lnTo>
                    <a:pt x="1476441" y="255521"/>
                  </a:lnTo>
                </a:path>
                <a:path w="1560829" h="292100">
                  <a:moveTo>
                    <a:pt x="42183" y="292024"/>
                  </a:moveTo>
                  <a:lnTo>
                    <a:pt x="84367" y="292024"/>
                  </a:lnTo>
                </a:path>
                <a:path w="1560829" h="292100">
                  <a:moveTo>
                    <a:pt x="126551" y="292024"/>
                  </a:moveTo>
                  <a:lnTo>
                    <a:pt x="253102" y="292024"/>
                  </a:lnTo>
                </a:path>
                <a:path w="1560829" h="292100">
                  <a:moveTo>
                    <a:pt x="295286" y="292024"/>
                  </a:moveTo>
                  <a:lnTo>
                    <a:pt x="379653" y="292024"/>
                  </a:lnTo>
                </a:path>
              </a:pathLst>
            </a:custGeom>
            <a:ln w="39343">
              <a:solidFill>
                <a:srgbClr val="000000"/>
              </a:solidFill>
            </a:ln>
          </p:spPr>
          <p:txBody>
            <a:bodyPr wrap="square" lIns="0" tIns="0" rIns="0" bIns="0" rtlCol="0"/>
            <a:lstStyle/>
            <a:p>
              <a:endParaRPr/>
            </a:p>
          </p:txBody>
        </p:sp>
        <p:sp>
          <p:nvSpPr>
            <p:cNvPr id="35" name="object 35"/>
            <p:cNvSpPr/>
            <p:nvPr/>
          </p:nvSpPr>
          <p:spPr>
            <a:xfrm>
              <a:off x="10385551" y="2805193"/>
              <a:ext cx="42545" cy="36830"/>
            </a:xfrm>
            <a:custGeom>
              <a:avLst/>
              <a:gdLst/>
              <a:ahLst/>
              <a:cxnLst/>
              <a:rect l="l" t="t" r="r" b="b"/>
              <a:pathLst>
                <a:path w="42545" h="36830">
                  <a:moveTo>
                    <a:pt x="0" y="36503"/>
                  </a:moveTo>
                  <a:lnTo>
                    <a:pt x="42183" y="36503"/>
                  </a:lnTo>
                  <a:lnTo>
                    <a:pt x="42183" y="0"/>
                  </a:lnTo>
                  <a:lnTo>
                    <a:pt x="0" y="0"/>
                  </a:lnTo>
                  <a:lnTo>
                    <a:pt x="0" y="36503"/>
                  </a:lnTo>
                  <a:close/>
                </a:path>
              </a:pathLst>
            </a:custGeom>
            <a:solidFill>
              <a:srgbClr val="000000"/>
            </a:solidFill>
          </p:spPr>
          <p:txBody>
            <a:bodyPr wrap="square" lIns="0" tIns="0" rIns="0" bIns="0" rtlCol="0"/>
            <a:lstStyle/>
            <a:p>
              <a:endParaRPr/>
            </a:p>
          </p:txBody>
        </p:sp>
        <p:sp>
          <p:nvSpPr>
            <p:cNvPr id="36" name="object 36"/>
            <p:cNvSpPr/>
            <p:nvPr/>
          </p:nvSpPr>
          <p:spPr>
            <a:xfrm>
              <a:off x="10090253" y="2823445"/>
              <a:ext cx="1308100" cy="36830"/>
            </a:xfrm>
            <a:custGeom>
              <a:avLst/>
              <a:gdLst/>
              <a:ahLst/>
              <a:cxnLst/>
              <a:rect l="l" t="t" r="r" b="b"/>
              <a:pathLst>
                <a:path w="1308100" h="36830">
                  <a:moveTo>
                    <a:pt x="421848" y="0"/>
                  </a:moveTo>
                  <a:lnTo>
                    <a:pt x="759318" y="0"/>
                  </a:lnTo>
                </a:path>
                <a:path w="1308100" h="36830">
                  <a:moveTo>
                    <a:pt x="885869" y="0"/>
                  </a:moveTo>
                  <a:lnTo>
                    <a:pt x="928053" y="0"/>
                  </a:lnTo>
                </a:path>
                <a:path w="1308100" h="36830">
                  <a:moveTo>
                    <a:pt x="970236" y="0"/>
                  </a:moveTo>
                  <a:lnTo>
                    <a:pt x="1096788" y="0"/>
                  </a:lnTo>
                </a:path>
                <a:path w="1308100" h="36830">
                  <a:moveTo>
                    <a:pt x="1138971" y="0"/>
                  </a:moveTo>
                  <a:lnTo>
                    <a:pt x="1181155" y="0"/>
                  </a:lnTo>
                </a:path>
                <a:path w="1308100" h="36830">
                  <a:moveTo>
                    <a:pt x="1223339" y="0"/>
                  </a:moveTo>
                  <a:lnTo>
                    <a:pt x="1307706" y="0"/>
                  </a:lnTo>
                </a:path>
                <a:path w="1308100" h="36830">
                  <a:moveTo>
                    <a:pt x="0" y="36502"/>
                  </a:moveTo>
                  <a:lnTo>
                    <a:pt x="126551" y="36502"/>
                  </a:lnTo>
                </a:path>
                <a:path w="1308100" h="36830">
                  <a:moveTo>
                    <a:pt x="210918" y="36503"/>
                  </a:moveTo>
                  <a:lnTo>
                    <a:pt x="253113" y="36503"/>
                  </a:lnTo>
                </a:path>
              </a:pathLst>
            </a:custGeom>
            <a:ln w="39343">
              <a:solidFill>
                <a:srgbClr val="000000"/>
              </a:solidFill>
            </a:ln>
          </p:spPr>
          <p:txBody>
            <a:bodyPr wrap="square" lIns="0" tIns="0" rIns="0" bIns="0" rtlCol="0"/>
            <a:lstStyle/>
            <a:p>
              <a:endParaRPr/>
            </a:p>
          </p:txBody>
        </p:sp>
        <p:sp>
          <p:nvSpPr>
            <p:cNvPr id="37" name="object 37"/>
            <p:cNvSpPr/>
            <p:nvPr/>
          </p:nvSpPr>
          <p:spPr>
            <a:xfrm>
              <a:off x="10385551" y="2841696"/>
              <a:ext cx="42545" cy="36830"/>
            </a:xfrm>
            <a:custGeom>
              <a:avLst/>
              <a:gdLst/>
              <a:ahLst/>
              <a:cxnLst/>
              <a:rect l="l" t="t" r="r" b="b"/>
              <a:pathLst>
                <a:path w="42545" h="36830">
                  <a:moveTo>
                    <a:pt x="0" y="36503"/>
                  </a:moveTo>
                  <a:lnTo>
                    <a:pt x="42183" y="36503"/>
                  </a:lnTo>
                  <a:lnTo>
                    <a:pt x="42183" y="0"/>
                  </a:lnTo>
                  <a:lnTo>
                    <a:pt x="0" y="0"/>
                  </a:lnTo>
                  <a:lnTo>
                    <a:pt x="0" y="36503"/>
                  </a:lnTo>
                  <a:close/>
                </a:path>
              </a:pathLst>
            </a:custGeom>
            <a:solidFill>
              <a:srgbClr val="000000"/>
            </a:solidFill>
          </p:spPr>
          <p:txBody>
            <a:bodyPr wrap="square" lIns="0" tIns="0" rIns="0" bIns="0" rtlCol="0"/>
            <a:lstStyle/>
            <a:p>
              <a:endParaRPr/>
            </a:p>
          </p:txBody>
        </p:sp>
        <p:sp>
          <p:nvSpPr>
            <p:cNvPr id="38" name="object 38"/>
            <p:cNvSpPr/>
            <p:nvPr/>
          </p:nvSpPr>
          <p:spPr>
            <a:xfrm>
              <a:off x="9879334" y="2859948"/>
              <a:ext cx="1477010" cy="36830"/>
            </a:xfrm>
            <a:custGeom>
              <a:avLst/>
              <a:gdLst/>
              <a:ahLst/>
              <a:cxnLst/>
              <a:rect l="l" t="t" r="r" b="b"/>
              <a:pathLst>
                <a:path w="1477009" h="36830">
                  <a:moveTo>
                    <a:pt x="717134" y="0"/>
                  </a:moveTo>
                  <a:lnTo>
                    <a:pt x="759318" y="0"/>
                  </a:lnTo>
                </a:path>
                <a:path w="1477009" h="36830">
                  <a:moveTo>
                    <a:pt x="801502" y="0"/>
                  </a:moveTo>
                  <a:lnTo>
                    <a:pt x="970236" y="0"/>
                  </a:lnTo>
                </a:path>
                <a:path w="1477009" h="36830">
                  <a:moveTo>
                    <a:pt x="1012420" y="0"/>
                  </a:moveTo>
                  <a:lnTo>
                    <a:pt x="1054604" y="0"/>
                  </a:lnTo>
                </a:path>
                <a:path w="1477009" h="36830">
                  <a:moveTo>
                    <a:pt x="1223339" y="0"/>
                  </a:moveTo>
                  <a:lnTo>
                    <a:pt x="1349890" y="0"/>
                  </a:lnTo>
                </a:path>
                <a:path w="1477009" h="36830">
                  <a:moveTo>
                    <a:pt x="1434257" y="0"/>
                  </a:moveTo>
                  <a:lnTo>
                    <a:pt x="1476441" y="0"/>
                  </a:lnTo>
                </a:path>
                <a:path w="1477009" h="36830">
                  <a:moveTo>
                    <a:pt x="0" y="36502"/>
                  </a:moveTo>
                  <a:lnTo>
                    <a:pt x="42183" y="36502"/>
                  </a:lnTo>
                </a:path>
                <a:path w="1477009" h="36830">
                  <a:moveTo>
                    <a:pt x="84367" y="36502"/>
                  </a:moveTo>
                  <a:lnTo>
                    <a:pt x="126551" y="36502"/>
                  </a:lnTo>
                </a:path>
                <a:path w="1477009" h="36830">
                  <a:moveTo>
                    <a:pt x="210918" y="36502"/>
                  </a:moveTo>
                  <a:lnTo>
                    <a:pt x="253102" y="36502"/>
                  </a:lnTo>
                </a:path>
                <a:path w="1477009" h="36830">
                  <a:moveTo>
                    <a:pt x="295286" y="36502"/>
                  </a:moveTo>
                  <a:lnTo>
                    <a:pt x="379653" y="36502"/>
                  </a:lnTo>
                </a:path>
              </a:pathLst>
            </a:custGeom>
            <a:ln w="39343">
              <a:solidFill>
                <a:srgbClr val="000000"/>
              </a:solidFill>
            </a:ln>
          </p:spPr>
          <p:txBody>
            <a:bodyPr wrap="square" lIns="0" tIns="0" rIns="0" bIns="0" rtlCol="0"/>
            <a:lstStyle/>
            <a:p>
              <a:endParaRPr/>
            </a:p>
          </p:txBody>
        </p:sp>
        <p:sp>
          <p:nvSpPr>
            <p:cNvPr id="39" name="object 39"/>
            <p:cNvSpPr/>
            <p:nvPr/>
          </p:nvSpPr>
          <p:spPr>
            <a:xfrm>
              <a:off x="10343367" y="2878199"/>
              <a:ext cx="42545" cy="36830"/>
            </a:xfrm>
            <a:custGeom>
              <a:avLst/>
              <a:gdLst/>
              <a:ahLst/>
              <a:cxnLst/>
              <a:rect l="l" t="t" r="r" b="b"/>
              <a:pathLst>
                <a:path w="42545" h="36830">
                  <a:moveTo>
                    <a:pt x="0" y="36503"/>
                  </a:moveTo>
                  <a:lnTo>
                    <a:pt x="42183" y="36503"/>
                  </a:lnTo>
                  <a:lnTo>
                    <a:pt x="42183" y="0"/>
                  </a:lnTo>
                  <a:lnTo>
                    <a:pt x="0" y="0"/>
                  </a:lnTo>
                  <a:lnTo>
                    <a:pt x="0" y="36503"/>
                  </a:lnTo>
                  <a:close/>
                </a:path>
              </a:pathLst>
            </a:custGeom>
            <a:solidFill>
              <a:srgbClr val="000000"/>
            </a:solidFill>
          </p:spPr>
          <p:txBody>
            <a:bodyPr wrap="square" lIns="0" tIns="0" rIns="0" bIns="0" rtlCol="0"/>
            <a:lstStyle/>
            <a:p>
              <a:endParaRPr/>
            </a:p>
          </p:txBody>
        </p:sp>
        <p:sp>
          <p:nvSpPr>
            <p:cNvPr id="40" name="object 40"/>
            <p:cNvSpPr/>
            <p:nvPr/>
          </p:nvSpPr>
          <p:spPr>
            <a:xfrm>
              <a:off x="10427734" y="2896451"/>
              <a:ext cx="379730" cy="0"/>
            </a:xfrm>
            <a:custGeom>
              <a:avLst/>
              <a:gdLst/>
              <a:ahLst/>
              <a:cxnLst/>
              <a:rect l="l" t="t" r="r" b="b"/>
              <a:pathLst>
                <a:path w="379729">
                  <a:moveTo>
                    <a:pt x="0" y="0"/>
                  </a:moveTo>
                  <a:lnTo>
                    <a:pt x="42183" y="0"/>
                  </a:lnTo>
                </a:path>
                <a:path w="379729">
                  <a:moveTo>
                    <a:pt x="84367" y="0"/>
                  </a:moveTo>
                  <a:lnTo>
                    <a:pt x="168734" y="0"/>
                  </a:lnTo>
                </a:path>
                <a:path w="379729">
                  <a:moveTo>
                    <a:pt x="337469" y="0"/>
                  </a:moveTo>
                  <a:lnTo>
                    <a:pt x="379653" y="0"/>
                  </a:lnTo>
                </a:path>
              </a:pathLst>
            </a:custGeom>
            <a:ln w="39343">
              <a:solidFill>
                <a:srgbClr val="000000"/>
              </a:solidFill>
            </a:ln>
          </p:spPr>
          <p:txBody>
            <a:bodyPr wrap="square" lIns="0" tIns="0" rIns="0" bIns="0" rtlCol="0"/>
            <a:lstStyle/>
            <a:p>
              <a:endParaRPr/>
            </a:p>
          </p:txBody>
        </p:sp>
        <p:sp>
          <p:nvSpPr>
            <p:cNvPr id="41" name="object 41"/>
            <p:cNvSpPr/>
            <p:nvPr/>
          </p:nvSpPr>
          <p:spPr>
            <a:xfrm>
              <a:off x="10849571" y="2878200"/>
              <a:ext cx="42545" cy="36830"/>
            </a:xfrm>
            <a:custGeom>
              <a:avLst/>
              <a:gdLst/>
              <a:ahLst/>
              <a:cxnLst/>
              <a:rect l="l" t="t" r="r" b="b"/>
              <a:pathLst>
                <a:path w="42545" h="36830">
                  <a:moveTo>
                    <a:pt x="0" y="36503"/>
                  </a:moveTo>
                  <a:lnTo>
                    <a:pt x="42183" y="36503"/>
                  </a:lnTo>
                  <a:lnTo>
                    <a:pt x="42183" y="0"/>
                  </a:lnTo>
                  <a:lnTo>
                    <a:pt x="0" y="0"/>
                  </a:lnTo>
                  <a:lnTo>
                    <a:pt x="0" y="36503"/>
                  </a:lnTo>
                  <a:close/>
                </a:path>
              </a:pathLst>
            </a:custGeom>
            <a:solidFill>
              <a:srgbClr val="000000"/>
            </a:solidFill>
          </p:spPr>
          <p:txBody>
            <a:bodyPr wrap="square" lIns="0" tIns="0" rIns="0" bIns="0" rtlCol="0"/>
            <a:lstStyle/>
            <a:p>
              <a:endParaRPr/>
            </a:p>
          </p:txBody>
        </p:sp>
        <p:sp>
          <p:nvSpPr>
            <p:cNvPr id="42" name="object 42"/>
            <p:cNvSpPr/>
            <p:nvPr/>
          </p:nvSpPr>
          <p:spPr>
            <a:xfrm>
              <a:off x="9879334" y="2896451"/>
              <a:ext cx="1392555" cy="36830"/>
            </a:xfrm>
            <a:custGeom>
              <a:avLst/>
              <a:gdLst/>
              <a:ahLst/>
              <a:cxnLst/>
              <a:rect l="l" t="t" r="r" b="b"/>
              <a:pathLst>
                <a:path w="1392554" h="36830">
                  <a:moveTo>
                    <a:pt x="1054604" y="0"/>
                  </a:moveTo>
                  <a:lnTo>
                    <a:pt x="1265523" y="0"/>
                  </a:lnTo>
                </a:path>
                <a:path w="1392554" h="36830">
                  <a:moveTo>
                    <a:pt x="1307706" y="0"/>
                  </a:moveTo>
                  <a:lnTo>
                    <a:pt x="1392074" y="0"/>
                  </a:lnTo>
                </a:path>
                <a:path w="1392554" h="36830">
                  <a:moveTo>
                    <a:pt x="0" y="36502"/>
                  </a:moveTo>
                  <a:lnTo>
                    <a:pt x="84367" y="36502"/>
                  </a:lnTo>
                </a:path>
                <a:path w="1392554" h="36830">
                  <a:moveTo>
                    <a:pt x="126551" y="36502"/>
                  </a:moveTo>
                  <a:lnTo>
                    <a:pt x="337469" y="36502"/>
                  </a:lnTo>
                </a:path>
              </a:pathLst>
            </a:custGeom>
            <a:ln w="39343">
              <a:solidFill>
                <a:srgbClr val="000000"/>
              </a:solidFill>
            </a:ln>
          </p:spPr>
          <p:txBody>
            <a:bodyPr wrap="square" lIns="0" tIns="0" rIns="0" bIns="0" rtlCol="0"/>
            <a:lstStyle/>
            <a:p>
              <a:endParaRPr/>
            </a:p>
          </p:txBody>
        </p:sp>
        <p:sp>
          <p:nvSpPr>
            <p:cNvPr id="43" name="object 43"/>
            <p:cNvSpPr/>
            <p:nvPr/>
          </p:nvSpPr>
          <p:spPr>
            <a:xfrm>
              <a:off x="10343367" y="2914703"/>
              <a:ext cx="42545" cy="36830"/>
            </a:xfrm>
            <a:custGeom>
              <a:avLst/>
              <a:gdLst/>
              <a:ahLst/>
              <a:cxnLst/>
              <a:rect l="l" t="t" r="r" b="b"/>
              <a:pathLst>
                <a:path w="42545" h="36830">
                  <a:moveTo>
                    <a:pt x="0" y="36503"/>
                  </a:moveTo>
                  <a:lnTo>
                    <a:pt x="42183" y="36503"/>
                  </a:lnTo>
                  <a:lnTo>
                    <a:pt x="42183" y="0"/>
                  </a:lnTo>
                  <a:lnTo>
                    <a:pt x="0" y="0"/>
                  </a:lnTo>
                  <a:lnTo>
                    <a:pt x="0" y="36503"/>
                  </a:lnTo>
                  <a:close/>
                </a:path>
              </a:pathLst>
            </a:custGeom>
            <a:solidFill>
              <a:srgbClr val="000000"/>
            </a:solidFill>
          </p:spPr>
          <p:txBody>
            <a:bodyPr wrap="square" lIns="0" tIns="0" rIns="0" bIns="0" rtlCol="0"/>
            <a:lstStyle/>
            <a:p>
              <a:endParaRPr/>
            </a:p>
          </p:txBody>
        </p:sp>
        <p:sp>
          <p:nvSpPr>
            <p:cNvPr id="44" name="object 44"/>
            <p:cNvSpPr/>
            <p:nvPr/>
          </p:nvSpPr>
          <p:spPr>
            <a:xfrm>
              <a:off x="10469918" y="2932954"/>
              <a:ext cx="295910" cy="0"/>
            </a:xfrm>
            <a:custGeom>
              <a:avLst/>
              <a:gdLst/>
              <a:ahLst/>
              <a:cxnLst/>
              <a:rect l="l" t="t" r="r" b="b"/>
              <a:pathLst>
                <a:path w="295909">
                  <a:moveTo>
                    <a:pt x="0" y="0"/>
                  </a:moveTo>
                  <a:lnTo>
                    <a:pt x="168734" y="0"/>
                  </a:lnTo>
                </a:path>
                <a:path w="295909">
                  <a:moveTo>
                    <a:pt x="253102" y="0"/>
                  </a:moveTo>
                  <a:lnTo>
                    <a:pt x="295286" y="0"/>
                  </a:lnTo>
                </a:path>
              </a:pathLst>
            </a:custGeom>
            <a:ln w="39343">
              <a:solidFill>
                <a:srgbClr val="000000"/>
              </a:solidFill>
            </a:ln>
          </p:spPr>
          <p:txBody>
            <a:bodyPr wrap="square" lIns="0" tIns="0" rIns="0" bIns="0" rtlCol="0"/>
            <a:lstStyle/>
            <a:p>
              <a:endParaRPr/>
            </a:p>
          </p:txBody>
        </p:sp>
        <p:sp>
          <p:nvSpPr>
            <p:cNvPr id="45" name="object 45"/>
            <p:cNvSpPr/>
            <p:nvPr/>
          </p:nvSpPr>
          <p:spPr>
            <a:xfrm>
              <a:off x="10849571" y="2914703"/>
              <a:ext cx="42545" cy="36830"/>
            </a:xfrm>
            <a:custGeom>
              <a:avLst/>
              <a:gdLst/>
              <a:ahLst/>
              <a:cxnLst/>
              <a:rect l="l" t="t" r="r" b="b"/>
              <a:pathLst>
                <a:path w="42545" h="36830">
                  <a:moveTo>
                    <a:pt x="0" y="36503"/>
                  </a:moveTo>
                  <a:lnTo>
                    <a:pt x="42183" y="36503"/>
                  </a:lnTo>
                  <a:lnTo>
                    <a:pt x="42183" y="0"/>
                  </a:lnTo>
                  <a:lnTo>
                    <a:pt x="0" y="0"/>
                  </a:lnTo>
                  <a:lnTo>
                    <a:pt x="0" y="36503"/>
                  </a:lnTo>
                  <a:close/>
                </a:path>
              </a:pathLst>
            </a:custGeom>
            <a:solidFill>
              <a:srgbClr val="000000"/>
            </a:solidFill>
          </p:spPr>
          <p:txBody>
            <a:bodyPr wrap="square" lIns="0" tIns="0" rIns="0" bIns="0" rtlCol="0"/>
            <a:lstStyle/>
            <a:p>
              <a:endParaRPr/>
            </a:p>
          </p:txBody>
        </p:sp>
        <p:sp>
          <p:nvSpPr>
            <p:cNvPr id="46" name="object 46"/>
            <p:cNvSpPr/>
            <p:nvPr/>
          </p:nvSpPr>
          <p:spPr>
            <a:xfrm>
              <a:off x="9921519" y="2932954"/>
              <a:ext cx="1477010" cy="36830"/>
            </a:xfrm>
            <a:custGeom>
              <a:avLst/>
              <a:gdLst/>
              <a:ahLst/>
              <a:cxnLst/>
              <a:rect l="l" t="t" r="r" b="b"/>
              <a:pathLst>
                <a:path w="1477009" h="36830">
                  <a:moveTo>
                    <a:pt x="1054604" y="0"/>
                  </a:moveTo>
                  <a:lnTo>
                    <a:pt x="1138971" y="0"/>
                  </a:lnTo>
                </a:path>
                <a:path w="1477009" h="36830">
                  <a:moveTo>
                    <a:pt x="1181155" y="0"/>
                  </a:moveTo>
                  <a:lnTo>
                    <a:pt x="1223339" y="0"/>
                  </a:lnTo>
                </a:path>
                <a:path w="1477009" h="36830">
                  <a:moveTo>
                    <a:pt x="1265523" y="0"/>
                  </a:moveTo>
                  <a:lnTo>
                    <a:pt x="1476441" y="0"/>
                  </a:lnTo>
                </a:path>
                <a:path w="1477009" h="36830">
                  <a:moveTo>
                    <a:pt x="0" y="36502"/>
                  </a:moveTo>
                  <a:lnTo>
                    <a:pt x="42183" y="36502"/>
                  </a:lnTo>
                </a:path>
                <a:path w="1477009" h="36830">
                  <a:moveTo>
                    <a:pt x="168734" y="36502"/>
                  </a:moveTo>
                  <a:lnTo>
                    <a:pt x="210918" y="36502"/>
                  </a:lnTo>
                </a:path>
                <a:path w="1477009" h="36830">
                  <a:moveTo>
                    <a:pt x="295286" y="36502"/>
                  </a:moveTo>
                  <a:lnTo>
                    <a:pt x="379653" y="36502"/>
                  </a:lnTo>
                </a:path>
                <a:path w="1477009" h="36830">
                  <a:moveTo>
                    <a:pt x="464032" y="36502"/>
                  </a:moveTo>
                  <a:lnTo>
                    <a:pt x="548399" y="36502"/>
                  </a:lnTo>
                </a:path>
                <a:path w="1477009" h="36830">
                  <a:moveTo>
                    <a:pt x="674950" y="36502"/>
                  </a:moveTo>
                  <a:lnTo>
                    <a:pt x="885869" y="36503"/>
                  </a:lnTo>
                </a:path>
                <a:path w="1477009" h="36830">
                  <a:moveTo>
                    <a:pt x="970236" y="36503"/>
                  </a:moveTo>
                  <a:lnTo>
                    <a:pt x="1012420" y="36503"/>
                  </a:lnTo>
                </a:path>
                <a:path w="1477009" h="36830">
                  <a:moveTo>
                    <a:pt x="1054604" y="36503"/>
                  </a:moveTo>
                  <a:lnTo>
                    <a:pt x="1349890" y="36503"/>
                  </a:lnTo>
                </a:path>
                <a:path w="1477009" h="36830">
                  <a:moveTo>
                    <a:pt x="1392074" y="36503"/>
                  </a:moveTo>
                  <a:lnTo>
                    <a:pt x="1476441" y="36503"/>
                  </a:lnTo>
                </a:path>
              </a:pathLst>
            </a:custGeom>
            <a:ln w="39343">
              <a:solidFill>
                <a:srgbClr val="000000"/>
              </a:solidFill>
            </a:ln>
          </p:spPr>
          <p:txBody>
            <a:bodyPr wrap="square" lIns="0" tIns="0" rIns="0" bIns="0" rtlCol="0"/>
            <a:lstStyle/>
            <a:p>
              <a:endParaRPr/>
            </a:p>
          </p:txBody>
        </p:sp>
        <p:sp>
          <p:nvSpPr>
            <p:cNvPr id="47" name="object 47"/>
            <p:cNvSpPr/>
            <p:nvPr/>
          </p:nvSpPr>
          <p:spPr>
            <a:xfrm>
              <a:off x="9879334" y="2987709"/>
              <a:ext cx="42545" cy="36830"/>
            </a:xfrm>
            <a:custGeom>
              <a:avLst/>
              <a:gdLst/>
              <a:ahLst/>
              <a:cxnLst/>
              <a:rect l="l" t="t" r="r" b="b"/>
              <a:pathLst>
                <a:path w="42545" h="36830">
                  <a:moveTo>
                    <a:pt x="0" y="36503"/>
                  </a:moveTo>
                  <a:lnTo>
                    <a:pt x="42183" y="36503"/>
                  </a:lnTo>
                  <a:lnTo>
                    <a:pt x="42183" y="0"/>
                  </a:lnTo>
                  <a:lnTo>
                    <a:pt x="0" y="0"/>
                  </a:lnTo>
                  <a:lnTo>
                    <a:pt x="0" y="36503"/>
                  </a:lnTo>
                  <a:close/>
                </a:path>
              </a:pathLst>
            </a:custGeom>
            <a:solidFill>
              <a:srgbClr val="000000"/>
            </a:solidFill>
          </p:spPr>
          <p:txBody>
            <a:bodyPr wrap="square" lIns="0" tIns="0" rIns="0" bIns="0" rtlCol="0"/>
            <a:lstStyle/>
            <a:p>
              <a:endParaRPr/>
            </a:p>
          </p:txBody>
        </p:sp>
        <p:sp>
          <p:nvSpPr>
            <p:cNvPr id="48" name="object 48"/>
            <p:cNvSpPr/>
            <p:nvPr/>
          </p:nvSpPr>
          <p:spPr>
            <a:xfrm>
              <a:off x="10005886" y="3005960"/>
              <a:ext cx="1392555" cy="0"/>
            </a:xfrm>
            <a:custGeom>
              <a:avLst/>
              <a:gdLst/>
              <a:ahLst/>
              <a:cxnLst/>
              <a:rect l="l" t="t" r="r" b="b"/>
              <a:pathLst>
                <a:path w="1392554">
                  <a:moveTo>
                    <a:pt x="0" y="0"/>
                  </a:moveTo>
                  <a:lnTo>
                    <a:pt x="42183" y="0"/>
                  </a:lnTo>
                </a:path>
                <a:path w="1392554">
                  <a:moveTo>
                    <a:pt x="84367" y="0"/>
                  </a:moveTo>
                  <a:lnTo>
                    <a:pt x="168734" y="0"/>
                  </a:lnTo>
                </a:path>
                <a:path w="1392554">
                  <a:moveTo>
                    <a:pt x="253102" y="0"/>
                  </a:moveTo>
                  <a:lnTo>
                    <a:pt x="337481" y="0"/>
                  </a:lnTo>
                </a:path>
                <a:path w="1392554">
                  <a:moveTo>
                    <a:pt x="421848" y="0"/>
                  </a:moveTo>
                  <a:lnTo>
                    <a:pt x="548399" y="0"/>
                  </a:lnTo>
                </a:path>
                <a:path w="1392554">
                  <a:moveTo>
                    <a:pt x="759318" y="0"/>
                  </a:moveTo>
                  <a:lnTo>
                    <a:pt x="928053" y="0"/>
                  </a:lnTo>
                </a:path>
                <a:path w="1392554">
                  <a:moveTo>
                    <a:pt x="1054604" y="0"/>
                  </a:moveTo>
                  <a:lnTo>
                    <a:pt x="1223339" y="0"/>
                  </a:lnTo>
                </a:path>
                <a:path w="1392554">
                  <a:moveTo>
                    <a:pt x="1265523" y="0"/>
                  </a:moveTo>
                  <a:lnTo>
                    <a:pt x="1392074" y="0"/>
                  </a:lnTo>
                </a:path>
              </a:pathLst>
            </a:custGeom>
            <a:ln w="39343">
              <a:solidFill>
                <a:srgbClr val="000000"/>
              </a:solidFill>
            </a:ln>
          </p:spPr>
          <p:txBody>
            <a:bodyPr wrap="square" lIns="0" tIns="0" rIns="0" bIns="0" rtlCol="0"/>
            <a:lstStyle/>
            <a:p>
              <a:endParaRPr/>
            </a:p>
          </p:txBody>
        </p:sp>
        <p:sp>
          <p:nvSpPr>
            <p:cNvPr id="49" name="object 49"/>
            <p:cNvSpPr/>
            <p:nvPr/>
          </p:nvSpPr>
          <p:spPr>
            <a:xfrm>
              <a:off x="9879334" y="3024212"/>
              <a:ext cx="42545" cy="36830"/>
            </a:xfrm>
            <a:custGeom>
              <a:avLst/>
              <a:gdLst/>
              <a:ahLst/>
              <a:cxnLst/>
              <a:rect l="l" t="t" r="r" b="b"/>
              <a:pathLst>
                <a:path w="42545" h="36830">
                  <a:moveTo>
                    <a:pt x="0" y="36503"/>
                  </a:moveTo>
                  <a:lnTo>
                    <a:pt x="42183" y="36503"/>
                  </a:lnTo>
                  <a:lnTo>
                    <a:pt x="42183" y="0"/>
                  </a:lnTo>
                  <a:lnTo>
                    <a:pt x="0" y="0"/>
                  </a:lnTo>
                  <a:lnTo>
                    <a:pt x="0" y="36503"/>
                  </a:lnTo>
                  <a:close/>
                </a:path>
              </a:pathLst>
            </a:custGeom>
            <a:solidFill>
              <a:srgbClr val="000000"/>
            </a:solidFill>
          </p:spPr>
          <p:txBody>
            <a:bodyPr wrap="square" lIns="0" tIns="0" rIns="0" bIns="0" rtlCol="0"/>
            <a:lstStyle/>
            <a:p>
              <a:endParaRPr/>
            </a:p>
          </p:txBody>
        </p:sp>
        <p:sp>
          <p:nvSpPr>
            <p:cNvPr id="50" name="object 50"/>
            <p:cNvSpPr/>
            <p:nvPr/>
          </p:nvSpPr>
          <p:spPr>
            <a:xfrm>
              <a:off x="10301172" y="3042463"/>
              <a:ext cx="168910" cy="0"/>
            </a:xfrm>
            <a:custGeom>
              <a:avLst/>
              <a:gdLst/>
              <a:ahLst/>
              <a:cxnLst/>
              <a:rect l="l" t="t" r="r" b="b"/>
              <a:pathLst>
                <a:path w="168909">
                  <a:moveTo>
                    <a:pt x="0" y="0"/>
                  </a:moveTo>
                  <a:lnTo>
                    <a:pt x="84378" y="0"/>
                  </a:lnTo>
                </a:path>
                <a:path w="168909">
                  <a:moveTo>
                    <a:pt x="126562" y="0"/>
                  </a:moveTo>
                  <a:lnTo>
                    <a:pt x="168746" y="0"/>
                  </a:lnTo>
                </a:path>
              </a:pathLst>
            </a:custGeom>
            <a:ln w="39343">
              <a:solidFill>
                <a:srgbClr val="000000"/>
              </a:solidFill>
            </a:ln>
          </p:spPr>
          <p:txBody>
            <a:bodyPr wrap="square" lIns="0" tIns="0" rIns="0" bIns="0" rtlCol="0"/>
            <a:lstStyle/>
            <a:p>
              <a:endParaRPr/>
            </a:p>
          </p:txBody>
        </p:sp>
        <p:sp>
          <p:nvSpPr>
            <p:cNvPr id="51" name="object 51"/>
            <p:cNvSpPr/>
            <p:nvPr/>
          </p:nvSpPr>
          <p:spPr>
            <a:xfrm>
              <a:off x="10554286" y="3024212"/>
              <a:ext cx="42545" cy="36830"/>
            </a:xfrm>
            <a:custGeom>
              <a:avLst/>
              <a:gdLst/>
              <a:ahLst/>
              <a:cxnLst/>
              <a:rect l="l" t="t" r="r" b="b"/>
              <a:pathLst>
                <a:path w="42545" h="36830">
                  <a:moveTo>
                    <a:pt x="0" y="36503"/>
                  </a:moveTo>
                  <a:lnTo>
                    <a:pt x="42183" y="36503"/>
                  </a:lnTo>
                  <a:lnTo>
                    <a:pt x="42183" y="0"/>
                  </a:lnTo>
                  <a:lnTo>
                    <a:pt x="0" y="0"/>
                  </a:lnTo>
                  <a:lnTo>
                    <a:pt x="0" y="36503"/>
                  </a:lnTo>
                  <a:close/>
                </a:path>
              </a:pathLst>
            </a:custGeom>
            <a:solidFill>
              <a:srgbClr val="000000"/>
            </a:solidFill>
          </p:spPr>
          <p:txBody>
            <a:bodyPr wrap="square" lIns="0" tIns="0" rIns="0" bIns="0" rtlCol="0"/>
            <a:lstStyle/>
            <a:p>
              <a:endParaRPr/>
            </a:p>
          </p:txBody>
        </p:sp>
        <p:sp>
          <p:nvSpPr>
            <p:cNvPr id="52" name="object 52"/>
            <p:cNvSpPr/>
            <p:nvPr/>
          </p:nvSpPr>
          <p:spPr>
            <a:xfrm>
              <a:off x="10005886" y="3042463"/>
              <a:ext cx="1265555" cy="36830"/>
            </a:xfrm>
            <a:custGeom>
              <a:avLst/>
              <a:gdLst/>
              <a:ahLst/>
              <a:cxnLst/>
              <a:rect l="l" t="t" r="r" b="b"/>
              <a:pathLst>
                <a:path w="1265554" h="36830">
                  <a:moveTo>
                    <a:pt x="632767" y="0"/>
                  </a:moveTo>
                  <a:lnTo>
                    <a:pt x="674950" y="0"/>
                  </a:lnTo>
                </a:path>
                <a:path w="1265554" h="36830">
                  <a:moveTo>
                    <a:pt x="801502" y="0"/>
                  </a:moveTo>
                  <a:lnTo>
                    <a:pt x="885869" y="0"/>
                  </a:lnTo>
                </a:path>
                <a:path w="1265554" h="36830">
                  <a:moveTo>
                    <a:pt x="1012420" y="0"/>
                  </a:moveTo>
                  <a:lnTo>
                    <a:pt x="1096788" y="0"/>
                  </a:lnTo>
                </a:path>
                <a:path w="1265554" h="36830">
                  <a:moveTo>
                    <a:pt x="1223339" y="0"/>
                  </a:moveTo>
                  <a:lnTo>
                    <a:pt x="1265523" y="0"/>
                  </a:lnTo>
                </a:path>
                <a:path w="1265554" h="36830">
                  <a:moveTo>
                    <a:pt x="0" y="36522"/>
                  </a:moveTo>
                  <a:lnTo>
                    <a:pt x="84367" y="36522"/>
                  </a:lnTo>
                </a:path>
                <a:path w="1265554" h="36830">
                  <a:moveTo>
                    <a:pt x="126551" y="36522"/>
                  </a:moveTo>
                  <a:lnTo>
                    <a:pt x="253102" y="36522"/>
                  </a:lnTo>
                </a:path>
              </a:pathLst>
            </a:custGeom>
            <a:ln w="39343">
              <a:solidFill>
                <a:srgbClr val="000000"/>
              </a:solidFill>
            </a:ln>
          </p:spPr>
          <p:txBody>
            <a:bodyPr wrap="square" lIns="0" tIns="0" rIns="0" bIns="0" rtlCol="0"/>
            <a:lstStyle/>
            <a:p>
              <a:endParaRPr/>
            </a:p>
          </p:txBody>
        </p:sp>
        <p:sp>
          <p:nvSpPr>
            <p:cNvPr id="53" name="object 53"/>
            <p:cNvSpPr/>
            <p:nvPr/>
          </p:nvSpPr>
          <p:spPr>
            <a:xfrm>
              <a:off x="10554286" y="3060734"/>
              <a:ext cx="42545" cy="36830"/>
            </a:xfrm>
            <a:custGeom>
              <a:avLst/>
              <a:gdLst/>
              <a:ahLst/>
              <a:cxnLst/>
              <a:rect l="l" t="t" r="r" b="b"/>
              <a:pathLst>
                <a:path w="42545" h="36830">
                  <a:moveTo>
                    <a:pt x="0" y="36503"/>
                  </a:moveTo>
                  <a:lnTo>
                    <a:pt x="42183" y="36503"/>
                  </a:lnTo>
                  <a:lnTo>
                    <a:pt x="42183" y="0"/>
                  </a:lnTo>
                  <a:lnTo>
                    <a:pt x="0" y="0"/>
                  </a:lnTo>
                  <a:lnTo>
                    <a:pt x="0" y="36503"/>
                  </a:lnTo>
                  <a:close/>
                </a:path>
              </a:pathLst>
            </a:custGeom>
            <a:solidFill>
              <a:srgbClr val="000000"/>
            </a:solidFill>
          </p:spPr>
          <p:txBody>
            <a:bodyPr wrap="square" lIns="0" tIns="0" rIns="0" bIns="0" rtlCol="0"/>
            <a:lstStyle/>
            <a:p>
              <a:endParaRPr/>
            </a:p>
          </p:txBody>
        </p:sp>
        <p:sp>
          <p:nvSpPr>
            <p:cNvPr id="54" name="object 54"/>
            <p:cNvSpPr/>
            <p:nvPr/>
          </p:nvSpPr>
          <p:spPr>
            <a:xfrm>
              <a:off x="10723020" y="3078986"/>
              <a:ext cx="548640" cy="0"/>
            </a:xfrm>
            <a:custGeom>
              <a:avLst/>
              <a:gdLst/>
              <a:ahLst/>
              <a:cxnLst/>
              <a:rect l="l" t="t" r="r" b="b"/>
              <a:pathLst>
                <a:path w="548640">
                  <a:moveTo>
                    <a:pt x="0" y="0"/>
                  </a:moveTo>
                  <a:lnTo>
                    <a:pt x="337469" y="0"/>
                  </a:lnTo>
                </a:path>
                <a:path w="548640">
                  <a:moveTo>
                    <a:pt x="379653" y="0"/>
                  </a:moveTo>
                  <a:lnTo>
                    <a:pt x="421837" y="0"/>
                  </a:lnTo>
                </a:path>
                <a:path w="548640">
                  <a:moveTo>
                    <a:pt x="464020" y="0"/>
                  </a:moveTo>
                  <a:lnTo>
                    <a:pt x="548388" y="0"/>
                  </a:lnTo>
                </a:path>
              </a:pathLst>
            </a:custGeom>
            <a:ln w="39343">
              <a:solidFill>
                <a:srgbClr val="000000"/>
              </a:solidFill>
            </a:ln>
          </p:spPr>
          <p:txBody>
            <a:bodyPr wrap="square" lIns="0" tIns="0" rIns="0" bIns="0" rtlCol="0"/>
            <a:lstStyle/>
            <a:p>
              <a:endParaRPr/>
            </a:p>
          </p:txBody>
        </p:sp>
        <p:sp>
          <p:nvSpPr>
            <p:cNvPr id="55" name="object 55"/>
            <p:cNvSpPr/>
            <p:nvPr/>
          </p:nvSpPr>
          <p:spPr>
            <a:xfrm>
              <a:off x="11313593" y="3060734"/>
              <a:ext cx="42545" cy="36830"/>
            </a:xfrm>
            <a:custGeom>
              <a:avLst/>
              <a:gdLst/>
              <a:ahLst/>
              <a:cxnLst/>
              <a:rect l="l" t="t" r="r" b="b"/>
              <a:pathLst>
                <a:path w="42545" h="36830">
                  <a:moveTo>
                    <a:pt x="0" y="36503"/>
                  </a:moveTo>
                  <a:lnTo>
                    <a:pt x="42183" y="36503"/>
                  </a:lnTo>
                  <a:lnTo>
                    <a:pt x="42183" y="0"/>
                  </a:lnTo>
                  <a:lnTo>
                    <a:pt x="0" y="0"/>
                  </a:lnTo>
                  <a:lnTo>
                    <a:pt x="0" y="36503"/>
                  </a:lnTo>
                  <a:close/>
                </a:path>
              </a:pathLst>
            </a:custGeom>
            <a:solidFill>
              <a:srgbClr val="000000"/>
            </a:solidFill>
          </p:spPr>
          <p:txBody>
            <a:bodyPr wrap="square" lIns="0" tIns="0" rIns="0" bIns="0" rtlCol="0"/>
            <a:lstStyle/>
            <a:p>
              <a:endParaRPr/>
            </a:p>
          </p:txBody>
        </p:sp>
        <p:sp>
          <p:nvSpPr>
            <p:cNvPr id="56" name="object 56"/>
            <p:cNvSpPr/>
            <p:nvPr/>
          </p:nvSpPr>
          <p:spPr>
            <a:xfrm>
              <a:off x="9963702" y="3115489"/>
              <a:ext cx="548640" cy="0"/>
            </a:xfrm>
            <a:custGeom>
              <a:avLst/>
              <a:gdLst/>
              <a:ahLst/>
              <a:cxnLst/>
              <a:rect l="l" t="t" r="r" b="b"/>
              <a:pathLst>
                <a:path w="548640">
                  <a:moveTo>
                    <a:pt x="0" y="0"/>
                  </a:moveTo>
                  <a:lnTo>
                    <a:pt x="168734" y="0"/>
                  </a:lnTo>
                </a:path>
                <a:path w="548640">
                  <a:moveTo>
                    <a:pt x="295286" y="0"/>
                  </a:moveTo>
                  <a:lnTo>
                    <a:pt x="464032" y="0"/>
                  </a:lnTo>
                </a:path>
                <a:path w="548640">
                  <a:moveTo>
                    <a:pt x="506215" y="0"/>
                  </a:moveTo>
                  <a:lnTo>
                    <a:pt x="548399" y="0"/>
                  </a:lnTo>
                </a:path>
              </a:pathLst>
            </a:custGeom>
            <a:ln w="39343">
              <a:solidFill>
                <a:srgbClr val="000000"/>
              </a:solidFill>
            </a:ln>
          </p:spPr>
          <p:txBody>
            <a:bodyPr wrap="square" lIns="0" tIns="0" rIns="0" bIns="0" rtlCol="0"/>
            <a:lstStyle/>
            <a:p>
              <a:endParaRPr/>
            </a:p>
          </p:txBody>
        </p:sp>
        <p:sp>
          <p:nvSpPr>
            <p:cNvPr id="57" name="object 57"/>
            <p:cNvSpPr/>
            <p:nvPr/>
          </p:nvSpPr>
          <p:spPr>
            <a:xfrm>
              <a:off x="10596469" y="3097237"/>
              <a:ext cx="42545" cy="36830"/>
            </a:xfrm>
            <a:custGeom>
              <a:avLst/>
              <a:gdLst/>
              <a:ahLst/>
              <a:cxnLst/>
              <a:rect l="l" t="t" r="r" b="b"/>
              <a:pathLst>
                <a:path w="42545" h="36830">
                  <a:moveTo>
                    <a:pt x="0" y="36503"/>
                  </a:moveTo>
                  <a:lnTo>
                    <a:pt x="42183" y="36503"/>
                  </a:lnTo>
                  <a:lnTo>
                    <a:pt x="42183" y="0"/>
                  </a:lnTo>
                  <a:lnTo>
                    <a:pt x="0" y="0"/>
                  </a:lnTo>
                  <a:lnTo>
                    <a:pt x="0" y="36503"/>
                  </a:lnTo>
                  <a:close/>
                </a:path>
              </a:pathLst>
            </a:custGeom>
            <a:solidFill>
              <a:srgbClr val="000000"/>
            </a:solidFill>
          </p:spPr>
          <p:txBody>
            <a:bodyPr wrap="square" lIns="0" tIns="0" rIns="0" bIns="0" rtlCol="0"/>
            <a:lstStyle/>
            <a:p>
              <a:endParaRPr/>
            </a:p>
          </p:txBody>
        </p:sp>
        <p:sp>
          <p:nvSpPr>
            <p:cNvPr id="58" name="object 58"/>
            <p:cNvSpPr/>
            <p:nvPr/>
          </p:nvSpPr>
          <p:spPr>
            <a:xfrm>
              <a:off x="10723020" y="3115489"/>
              <a:ext cx="464184" cy="0"/>
            </a:xfrm>
            <a:custGeom>
              <a:avLst/>
              <a:gdLst/>
              <a:ahLst/>
              <a:cxnLst/>
              <a:rect l="l" t="t" r="r" b="b"/>
              <a:pathLst>
                <a:path w="464184">
                  <a:moveTo>
                    <a:pt x="0" y="0"/>
                  </a:moveTo>
                  <a:lnTo>
                    <a:pt x="84367" y="0"/>
                  </a:lnTo>
                </a:path>
                <a:path w="464184">
                  <a:moveTo>
                    <a:pt x="126551" y="0"/>
                  </a:moveTo>
                  <a:lnTo>
                    <a:pt x="168734" y="0"/>
                  </a:lnTo>
                </a:path>
                <a:path w="464184">
                  <a:moveTo>
                    <a:pt x="253102" y="0"/>
                  </a:moveTo>
                  <a:lnTo>
                    <a:pt x="295286" y="0"/>
                  </a:lnTo>
                </a:path>
                <a:path w="464184">
                  <a:moveTo>
                    <a:pt x="421837" y="0"/>
                  </a:moveTo>
                  <a:lnTo>
                    <a:pt x="464020" y="0"/>
                  </a:lnTo>
                </a:path>
              </a:pathLst>
            </a:custGeom>
            <a:ln w="39343">
              <a:solidFill>
                <a:srgbClr val="000000"/>
              </a:solidFill>
            </a:ln>
          </p:spPr>
          <p:txBody>
            <a:bodyPr wrap="square" lIns="0" tIns="0" rIns="0" bIns="0" rtlCol="0"/>
            <a:lstStyle/>
            <a:p>
              <a:endParaRPr/>
            </a:p>
          </p:txBody>
        </p:sp>
        <p:sp>
          <p:nvSpPr>
            <p:cNvPr id="59" name="object 59"/>
            <p:cNvSpPr/>
            <p:nvPr/>
          </p:nvSpPr>
          <p:spPr>
            <a:xfrm>
              <a:off x="11313593" y="3097237"/>
              <a:ext cx="42545" cy="36830"/>
            </a:xfrm>
            <a:custGeom>
              <a:avLst/>
              <a:gdLst/>
              <a:ahLst/>
              <a:cxnLst/>
              <a:rect l="l" t="t" r="r" b="b"/>
              <a:pathLst>
                <a:path w="42545" h="36830">
                  <a:moveTo>
                    <a:pt x="0" y="36503"/>
                  </a:moveTo>
                  <a:lnTo>
                    <a:pt x="42183" y="36503"/>
                  </a:lnTo>
                  <a:lnTo>
                    <a:pt x="42183" y="0"/>
                  </a:lnTo>
                  <a:lnTo>
                    <a:pt x="0" y="0"/>
                  </a:lnTo>
                  <a:lnTo>
                    <a:pt x="0" y="36503"/>
                  </a:lnTo>
                  <a:close/>
                </a:path>
              </a:pathLst>
            </a:custGeom>
            <a:solidFill>
              <a:srgbClr val="000000"/>
            </a:solidFill>
          </p:spPr>
          <p:txBody>
            <a:bodyPr wrap="square" lIns="0" tIns="0" rIns="0" bIns="0" rtlCol="0"/>
            <a:lstStyle/>
            <a:p>
              <a:endParaRPr/>
            </a:p>
          </p:txBody>
        </p:sp>
        <p:sp>
          <p:nvSpPr>
            <p:cNvPr id="60" name="object 60"/>
            <p:cNvSpPr/>
            <p:nvPr/>
          </p:nvSpPr>
          <p:spPr>
            <a:xfrm>
              <a:off x="9879334" y="3151992"/>
              <a:ext cx="295910" cy="0"/>
            </a:xfrm>
            <a:custGeom>
              <a:avLst/>
              <a:gdLst/>
              <a:ahLst/>
              <a:cxnLst/>
              <a:rect l="l" t="t" r="r" b="b"/>
              <a:pathLst>
                <a:path w="295909">
                  <a:moveTo>
                    <a:pt x="0" y="0"/>
                  </a:moveTo>
                  <a:lnTo>
                    <a:pt x="84367" y="0"/>
                  </a:lnTo>
                </a:path>
                <a:path w="295909">
                  <a:moveTo>
                    <a:pt x="126551" y="0"/>
                  </a:moveTo>
                  <a:lnTo>
                    <a:pt x="168734" y="0"/>
                  </a:lnTo>
                </a:path>
                <a:path w="295909">
                  <a:moveTo>
                    <a:pt x="210918" y="0"/>
                  </a:moveTo>
                  <a:lnTo>
                    <a:pt x="295286" y="0"/>
                  </a:lnTo>
                </a:path>
              </a:pathLst>
            </a:custGeom>
            <a:ln w="39343">
              <a:solidFill>
                <a:srgbClr val="000000"/>
              </a:solidFill>
            </a:ln>
          </p:spPr>
          <p:txBody>
            <a:bodyPr wrap="square" lIns="0" tIns="0" rIns="0" bIns="0" rtlCol="0"/>
            <a:lstStyle/>
            <a:p>
              <a:endParaRPr/>
            </a:p>
          </p:txBody>
        </p:sp>
        <p:sp>
          <p:nvSpPr>
            <p:cNvPr id="61" name="object 61"/>
            <p:cNvSpPr/>
            <p:nvPr/>
          </p:nvSpPr>
          <p:spPr>
            <a:xfrm>
              <a:off x="10385551" y="3133740"/>
              <a:ext cx="42545" cy="36830"/>
            </a:xfrm>
            <a:custGeom>
              <a:avLst/>
              <a:gdLst/>
              <a:ahLst/>
              <a:cxnLst/>
              <a:rect l="l" t="t" r="r" b="b"/>
              <a:pathLst>
                <a:path w="42545" h="36830">
                  <a:moveTo>
                    <a:pt x="0" y="36503"/>
                  </a:moveTo>
                  <a:lnTo>
                    <a:pt x="42183" y="36503"/>
                  </a:lnTo>
                  <a:lnTo>
                    <a:pt x="42183" y="0"/>
                  </a:lnTo>
                  <a:lnTo>
                    <a:pt x="0" y="0"/>
                  </a:lnTo>
                  <a:lnTo>
                    <a:pt x="0" y="36503"/>
                  </a:lnTo>
                  <a:close/>
                </a:path>
              </a:pathLst>
            </a:custGeom>
            <a:solidFill>
              <a:srgbClr val="000000"/>
            </a:solidFill>
          </p:spPr>
          <p:txBody>
            <a:bodyPr wrap="square" lIns="0" tIns="0" rIns="0" bIns="0" rtlCol="0"/>
            <a:lstStyle/>
            <a:p>
              <a:endParaRPr/>
            </a:p>
          </p:txBody>
        </p:sp>
        <p:sp>
          <p:nvSpPr>
            <p:cNvPr id="62" name="object 62"/>
            <p:cNvSpPr/>
            <p:nvPr/>
          </p:nvSpPr>
          <p:spPr>
            <a:xfrm>
              <a:off x="10512102" y="3151992"/>
              <a:ext cx="42545" cy="0"/>
            </a:xfrm>
            <a:custGeom>
              <a:avLst/>
              <a:gdLst/>
              <a:ahLst/>
              <a:cxnLst/>
              <a:rect l="l" t="t" r="r" b="b"/>
              <a:pathLst>
                <a:path w="42545">
                  <a:moveTo>
                    <a:pt x="0" y="0"/>
                  </a:moveTo>
                  <a:lnTo>
                    <a:pt x="42183" y="0"/>
                  </a:lnTo>
                </a:path>
              </a:pathLst>
            </a:custGeom>
            <a:ln w="36503">
              <a:solidFill>
                <a:srgbClr val="000000"/>
              </a:solidFill>
            </a:ln>
          </p:spPr>
          <p:txBody>
            <a:bodyPr wrap="square" lIns="0" tIns="0" rIns="0" bIns="0" rtlCol="0"/>
            <a:lstStyle/>
            <a:p>
              <a:endParaRPr/>
            </a:p>
          </p:txBody>
        </p:sp>
        <p:sp>
          <p:nvSpPr>
            <p:cNvPr id="63" name="object 63"/>
            <p:cNvSpPr/>
            <p:nvPr/>
          </p:nvSpPr>
          <p:spPr>
            <a:xfrm>
              <a:off x="10596469" y="3133740"/>
              <a:ext cx="42545" cy="36830"/>
            </a:xfrm>
            <a:custGeom>
              <a:avLst/>
              <a:gdLst/>
              <a:ahLst/>
              <a:cxnLst/>
              <a:rect l="l" t="t" r="r" b="b"/>
              <a:pathLst>
                <a:path w="42545" h="36830">
                  <a:moveTo>
                    <a:pt x="0" y="36503"/>
                  </a:moveTo>
                  <a:lnTo>
                    <a:pt x="42183" y="36503"/>
                  </a:lnTo>
                  <a:lnTo>
                    <a:pt x="42183" y="0"/>
                  </a:lnTo>
                  <a:lnTo>
                    <a:pt x="0" y="0"/>
                  </a:lnTo>
                  <a:lnTo>
                    <a:pt x="0" y="36503"/>
                  </a:lnTo>
                  <a:close/>
                </a:path>
              </a:pathLst>
            </a:custGeom>
            <a:solidFill>
              <a:srgbClr val="000000"/>
            </a:solidFill>
          </p:spPr>
          <p:txBody>
            <a:bodyPr wrap="square" lIns="0" tIns="0" rIns="0" bIns="0" rtlCol="0"/>
            <a:lstStyle/>
            <a:p>
              <a:endParaRPr/>
            </a:p>
          </p:txBody>
        </p:sp>
        <p:sp>
          <p:nvSpPr>
            <p:cNvPr id="64" name="object 64"/>
            <p:cNvSpPr/>
            <p:nvPr/>
          </p:nvSpPr>
          <p:spPr>
            <a:xfrm>
              <a:off x="10216805" y="3151992"/>
              <a:ext cx="1223645" cy="36830"/>
            </a:xfrm>
            <a:custGeom>
              <a:avLst/>
              <a:gdLst/>
              <a:ahLst/>
              <a:cxnLst/>
              <a:rect l="l" t="t" r="r" b="b"/>
              <a:pathLst>
                <a:path w="1223645" h="36830">
                  <a:moveTo>
                    <a:pt x="464032" y="0"/>
                  </a:moveTo>
                  <a:lnTo>
                    <a:pt x="717134" y="0"/>
                  </a:lnTo>
                </a:path>
                <a:path w="1223645" h="36830">
                  <a:moveTo>
                    <a:pt x="843685" y="0"/>
                  </a:moveTo>
                  <a:lnTo>
                    <a:pt x="1138971" y="0"/>
                  </a:lnTo>
                </a:path>
                <a:path w="1223645" h="36830">
                  <a:moveTo>
                    <a:pt x="1181155" y="0"/>
                  </a:moveTo>
                  <a:lnTo>
                    <a:pt x="1223339" y="0"/>
                  </a:lnTo>
                </a:path>
                <a:path w="1223645" h="36830">
                  <a:moveTo>
                    <a:pt x="0" y="36502"/>
                  </a:moveTo>
                  <a:lnTo>
                    <a:pt x="126562" y="36502"/>
                  </a:lnTo>
                </a:path>
              </a:pathLst>
            </a:custGeom>
            <a:ln w="39343">
              <a:solidFill>
                <a:srgbClr val="000000"/>
              </a:solidFill>
            </a:ln>
          </p:spPr>
          <p:txBody>
            <a:bodyPr wrap="square" lIns="0" tIns="0" rIns="0" bIns="0" rtlCol="0"/>
            <a:lstStyle/>
            <a:p>
              <a:endParaRPr/>
            </a:p>
          </p:txBody>
        </p:sp>
        <p:sp>
          <p:nvSpPr>
            <p:cNvPr id="65" name="object 65"/>
            <p:cNvSpPr/>
            <p:nvPr/>
          </p:nvSpPr>
          <p:spPr>
            <a:xfrm>
              <a:off x="10385539" y="3170249"/>
              <a:ext cx="295910" cy="36830"/>
            </a:xfrm>
            <a:custGeom>
              <a:avLst/>
              <a:gdLst/>
              <a:ahLst/>
              <a:cxnLst/>
              <a:rect l="l" t="t" r="r" b="b"/>
              <a:pathLst>
                <a:path w="295909" h="36830">
                  <a:moveTo>
                    <a:pt x="42189" y="0"/>
                  </a:moveTo>
                  <a:lnTo>
                    <a:pt x="0" y="0"/>
                  </a:lnTo>
                  <a:lnTo>
                    <a:pt x="0" y="36499"/>
                  </a:lnTo>
                  <a:lnTo>
                    <a:pt x="42189" y="36499"/>
                  </a:lnTo>
                  <a:lnTo>
                    <a:pt x="42189" y="0"/>
                  </a:lnTo>
                  <a:close/>
                </a:path>
                <a:path w="295909" h="36830">
                  <a:moveTo>
                    <a:pt x="168744" y="0"/>
                  </a:moveTo>
                  <a:lnTo>
                    <a:pt x="84378" y="0"/>
                  </a:lnTo>
                  <a:lnTo>
                    <a:pt x="84378" y="36499"/>
                  </a:lnTo>
                  <a:lnTo>
                    <a:pt x="168744" y="36499"/>
                  </a:lnTo>
                  <a:lnTo>
                    <a:pt x="168744" y="0"/>
                  </a:lnTo>
                  <a:close/>
                </a:path>
                <a:path w="295909" h="36830">
                  <a:moveTo>
                    <a:pt x="295287" y="0"/>
                  </a:moveTo>
                  <a:lnTo>
                    <a:pt x="210921" y="0"/>
                  </a:lnTo>
                  <a:lnTo>
                    <a:pt x="210921" y="36499"/>
                  </a:lnTo>
                  <a:lnTo>
                    <a:pt x="295287" y="36499"/>
                  </a:lnTo>
                  <a:lnTo>
                    <a:pt x="295287" y="0"/>
                  </a:lnTo>
                  <a:close/>
                </a:path>
              </a:pathLst>
            </a:custGeom>
            <a:solidFill>
              <a:srgbClr val="000000"/>
            </a:solidFill>
          </p:spPr>
          <p:txBody>
            <a:bodyPr wrap="square" lIns="0" tIns="0" rIns="0" bIns="0" rtlCol="0"/>
            <a:lstStyle/>
            <a:p>
              <a:endParaRPr/>
            </a:p>
          </p:txBody>
        </p:sp>
        <p:sp>
          <p:nvSpPr>
            <p:cNvPr id="66" name="object 66"/>
            <p:cNvSpPr/>
            <p:nvPr/>
          </p:nvSpPr>
          <p:spPr>
            <a:xfrm>
              <a:off x="10807388" y="3188495"/>
              <a:ext cx="211454" cy="0"/>
            </a:xfrm>
            <a:custGeom>
              <a:avLst/>
              <a:gdLst/>
              <a:ahLst/>
              <a:cxnLst/>
              <a:rect l="l" t="t" r="r" b="b"/>
              <a:pathLst>
                <a:path w="211454">
                  <a:moveTo>
                    <a:pt x="0" y="0"/>
                  </a:moveTo>
                  <a:lnTo>
                    <a:pt x="210918" y="0"/>
                  </a:lnTo>
                </a:path>
              </a:pathLst>
            </a:custGeom>
            <a:ln w="36503">
              <a:solidFill>
                <a:srgbClr val="000000"/>
              </a:solidFill>
            </a:ln>
          </p:spPr>
          <p:txBody>
            <a:bodyPr wrap="square" lIns="0" tIns="0" rIns="0" bIns="0" rtlCol="0"/>
            <a:lstStyle/>
            <a:p>
              <a:endParaRPr/>
            </a:p>
          </p:txBody>
        </p:sp>
        <p:sp>
          <p:nvSpPr>
            <p:cNvPr id="67" name="object 67"/>
            <p:cNvSpPr/>
            <p:nvPr/>
          </p:nvSpPr>
          <p:spPr>
            <a:xfrm>
              <a:off x="11060481" y="3170249"/>
              <a:ext cx="211454" cy="36830"/>
            </a:xfrm>
            <a:custGeom>
              <a:avLst/>
              <a:gdLst/>
              <a:ahLst/>
              <a:cxnLst/>
              <a:rect l="l" t="t" r="r" b="b"/>
              <a:pathLst>
                <a:path w="211454" h="36830">
                  <a:moveTo>
                    <a:pt x="42189" y="0"/>
                  </a:moveTo>
                  <a:lnTo>
                    <a:pt x="0" y="0"/>
                  </a:lnTo>
                  <a:lnTo>
                    <a:pt x="0" y="36499"/>
                  </a:lnTo>
                  <a:lnTo>
                    <a:pt x="42189" y="36499"/>
                  </a:lnTo>
                  <a:lnTo>
                    <a:pt x="42189" y="0"/>
                  </a:lnTo>
                  <a:close/>
                </a:path>
                <a:path w="211454" h="36830">
                  <a:moveTo>
                    <a:pt x="210921" y="0"/>
                  </a:moveTo>
                  <a:lnTo>
                    <a:pt x="168732" y="0"/>
                  </a:lnTo>
                  <a:lnTo>
                    <a:pt x="168732" y="36499"/>
                  </a:lnTo>
                  <a:lnTo>
                    <a:pt x="210921" y="36499"/>
                  </a:lnTo>
                  <a:lnTo>
                    <a:pt x="210921" y="0"/>
                  </a:lnTo>
                  <a:close/>
                </a:path>
              </a:pathLst>
            </a:custGeom>
            <a:solidFill>
              <a:srgbClr val="000000"/>
            </a:solidFill>
          </p:spPr>
          <p:txBody>
            <a:bodyPr wrap="square" lIns="0" tIns="0" rIns="0" bIns="0" rtlCol="0"/>
            <a:lstStyle/>
            <a:p>
              <a:endParaRPr/>
            </a:p>
          </p:txBody>
        </p:sp>
        <p:sp>
          <p:nvSpPr>
            <p:cNvPr id="68" name="object 68"/>
            <p:cNvSpPr/>
            <p:nvPr/>
          </p:nvSpPr>
          <p:spPr>
            <a:xfrm>
              <a:off x="9879334" y="3224998"/>
              <a:ext cx="548640" cy="0"/>
            </a:xfrm>
            <a:custGeom>
              <a:avLst/>
              <a:gdLst/>
              <a:ahLst/>
              <a:cxnLst/>
              <a:rect l="l" t="t" r="r" b="b"/>
              <a:pathLst>
                <a:path w="548640">
                  <a:moveTo>
                    <a:pt x="0" y="0"/>
                  </a:moveTo>
                  <a:lnTo>
                    <a:pt x="295286" y="0"/>
                  </a:lnTo>
                </a:path>
                <a:path w="548640">
                  <a:moveTo>
                    <a:pt x="337469" y="0"/>
                  </a:moveTo>
                  <a:lnTo>
                    <a:pt x="379653" y="0"/>
                  </a:lnTo>
                </a:path>
                <a:path w="548640">
                  <a:moveTo>
                    <a:pt x="421837" y="0"/>
                  </a:moveTo>
                  <a:lnTo>
                    <a:pt x="548399" y="0"/>
                  </a:lnTo>
                </a:path>
              </a:pathLst>
            </a:custGeom>
            <a:ln w="39343">
              <a:solidFill>
                <a:srgbClr val="000000"/>
              </a:solidFill>
            </a:ln>
          </p:spPr>
          <p:txBody>
            <a:bodyPr wrap="square" lIns="0" tIns="0" rIns="0" bIns="0" rtlCol="0"/>
            <a:lstStyle/>
            <a:p>
              <a:endParaRPr/>
            </a:p>
          </p:txBody>
        </p:sp>
        <p:sp>
          <p:nvSpPr>
            <p:cNvPr id="69" name="object 69"/>
            <p:cNvSpPr/>
            <p:nvPr/>
          </p:nvSpPr>
          <p:spPr>
            <a:xfrm>
              <a:off x="10469918" y="3206749"/>
              <a:ext cx="211454" cy="36830"/>
            </a:xfrm>
            <a:custGeom>
              <a:avLst/>
              <a:gdLst/>
              <a:ahLst/>
              <a:cxnLst/>
              <a:rect l="l" t="t" r="r" b="b"/>
              <a:pathLst>
                <a:path w="211454" h="36830">
                  <a:moveTo>
                    <a:pt x="84366" y="0"/>
                  </a:moveTo>
                  <a:lnTo>
                    <a:pt x="0" y="0"/>
                  </a:lnTo>
                  <a:lnTo>
                    <a:pt x="0" y="36512"/>
                  </a:lnTo>
                  <a:lnTo>
                    <a:pt x="84366" y="36512"/>
                  </a:lnTo>
                  <a:lnTo>
                    <a:pt x="84366" y="0"/>
                  </a:lnTo>
                  <a:close/>
                </a:path>
                <a:path w="211454" h="36830">
                  <a:moveTo>
                    <a:pt x="210908" y="0"/>
                  </a:moveTo>
                  <a:lnTo>
                    <a:pt x="126542" y="0"/>
                  </a:lnTo>
                  <a:lnTo>
                    <a:pt x="126542" y="36512"/>
                  </a:lnTo>
                  <a:lnTo>
                    <a:pt x="210908" y="36512"/>
                  </a:lnTo>
                  <a:lnTo>
                    <a:pt x="210908" y="0"/>
                  </a:lnTo>
                  <a:close/>
                </a:path>
              </a:pathLst>
            </a:custGeom>
            <a:solidFill>
              <a:srgbClr val="000000"/>
            </a:solidFill>
          </p:spPr>
          <p:txBody>
            <a:bodyPr wrap="square" lIns="0" tIns="0" rIns="0" bIns="0" rtlCol="0"/>
            <a:lstStyle/>
            <a:p>
              <a:endParaRPr/>
            </a:p>
          </p:txBody>
        </p:sp>
        <p:sp>
          <p:nvSpPr>
            <p:cNvPr id="70" name="object 70"/>
            <p:cNvSpPr/>
            <p:nvPr/>
          </p:nvSpPr>
          <p:spPr>
            <a:xfrm>
              <a:off x="10723020" y="3224998"/>
              <a:ext cx="253365" cy="0"/>
            </a:xfrm>
            <a:custGeom>
              <a:avLst/>
              <a:gdLst/>
              <a:ahLst/>
              <a:cxnLst/>
              <a:rect l="l" t="t" r="r" b="b"/>
              <a:pathLst>
                <a:path w="253365">
                  <a:moveTo>
                    <a:pt x="0" y="0"/>
                  </a:moveTo>
                  <a:lnTo>
                    <a:pt x="42183" y="0"/>
                  </a:lnTo>
                </a:path>
                <a:path w="253365">
                  <a:moveTo>
                    <a:pt x="126551" y="0"/>
                  </a:moveTo>
                  <a:lnTo>
                    <a:pt x="253102" y="0"/>
                  </a:lnTo>
                </a:path>
              </a:pathLst>
            </a:custGeom>
            <a:ln w="39343">
              <a:solidFill>
                <a:srgbClr val="000000"/>
              </a:solidFill>
            </a:ln>
          </p:spPr>
          <p:txBody>
            <a:bodyPr wrap="square" lIns="0" tIns="0" rIns="0" bIns="0" rtlCol="0"/>
            <a:lstStyle/>
            <a:p>
              <a:endParaRPr/>
            </a:p>
          </p:txBody>
        </p:sp>
        <p:sp>
          <p:nvSpPr>
            <p:cNvPr id="71" name="object 71"/>
            <p:cNvSpPr/>
            <p:nvPr/>
          </p:nvSpPr>
          <p:spPr>
            <a:xfrm>
              <a:off x="11060490" y="3206747"/>
              <a:ext cx="42545" cy="36830"/>
            </a:xfrm>
            <a:custGeom>
              <a:avLst/>
              <a:gdLst/>
              <a:ahLst/>
              <a:cxnLst/>
              <a:rect l="l" t="t" r="r" b="b"/>
              <a:pathLst>
                <a:path w="42545" h="36830">
                  <a:moveTo>
                    <a:pt x="0" y="36503"/>
                  </a:moveTo>
                  <a:lnTo>
                    <a:pt x="42183" y="36503"/>
                  </a:lnTo>
                  <a:lnTo>
                    <a:pt x="42183" y="0"/>
                  </a:lnTo>
                  <a:lnTo>
                    <a:pt x="0" y="0"/>
                  </a:lnTo>
                  <a:lnTo>
                    <a:pt x="0" y="36503"/>
                  </a:lnTo>
                  <a:close/>
                </a:path>
              </a:pathLst>
            </a:custGeom>
            <a:solidFill>
              <a:srgbClr val="000000"/>
            </a:solidFill>
          </p:spPr>
          <p:txBody>
            <a:bodyPr wrap="square" lIns="0" tIns="0" rIns="0" bIns="0" rtlCol="0"/>
            <a:lstStyle/>
            <a:p>
              <a:endParaRPr/>
            </a:p>
          </p:txBody>
        </p:sp>
        <p:sp>
          <p:nvSpPr>
            <p:cNvPr id="72" name="object 72"/>
            <p:cNvSpPr/>
            <p:nvPr/>
          </p:nvSpPr>
          <p:spPr>
            <a:xfrm>
              <a:off x="11144858" y="3224998"/>
              <a:ext cx="42545" cy="0"/>
            </a:xfrm>
            <a:custGeom>
              <a:avLst/>
              <a:gdLst/>
              <a:ahLst/>
              <a:cxnLst/>
              <a:rect l="l" t="t" r="r" b="b"/>
              <a:pathLst>
                <a:path w="42545">
                  <a:moveTo>
                    <a:pt x="0" y="0"/>
                  </a:moveTo>
                  <a:lnTo>
                    <a:pt x="42183" y="0"/>
                  </a:lnTo>
                </a:path>
              </a:pathLst>
            </a:custGeom>
            <a:ln w="36503">
              <a:solidFill>
                <a:srgbClr val="000000"/>
              </a:solidFill>
            </a:ln>
          </p:spPr>
          <p:txBody>
            <a:bodyPr wrap="square" lIns="0" tIns="0" rIns="0" bIns="0" rtlCol="0"/>
            <a:lstStyle/>
            <a:p>
              <a:endParaRPr/>
            </a:p>
          </p:txBody>
        </p:sp>
        <p:sp>
          <p:nvSpPr>
            <p:cNvPr id="73" name="object 73"/>
            <p:cNvSpPr/>
            <p:nvPr/>
          </p:nvSpPr>
          <p:spPr>
            <a:xfrm>
              <a:off x="9879330" y="3206749"/>
              <a:ext cx="1392555" cy="73025"/>
            </a:xfrm>
            <a:custGeom>
              <a:avLst/>
              <a:gdLst/>
              <a:ahLst/>
              <a:cxnLst/>
              <a:rect l="l" t="t" r="r" b="b"/>
              <a:pathLst>
                <a:path w="1392554" h="73025">
                  <a:moveTo>
                    <a:pt x="42176" y="36512"/>
                  </a:moveTo>
                  <a:lnTo>
                    <a:pt x="0" y="36512"/>
                  </a:lnTo>
                  <a:lnTo>
                    <a:pt x="0" y="73012"/>
                  </a:lnTo>
                  <a:lnTo>
                    <a:pt x="42176" y="73012"/>
                  </a:lnTo>
                  <a:lnTo>
                    <a:pt x="42176" y="36512"/>
                  </a:lnTo>
                  <a:close/>
                </a:path>
                <a:path w="1392554" h="73025">
                  <a:moveTo>
                    <a:pt x="295287" y="36512"/>
                  </a:moveTo>
                  <a:lnTo>
                    <a:pt x="253098" y="36512"/>
                  </a:lnTo>
                  <a:lnTo>
                    <a:pt x="253098" y="73012"/>
                  </a:lnTo>
                  <a:lnTo>
                    <a:pt x="295287" y="73012"/>
                  </a:lnTo>
                  <a:lnTo>
                    <a:pt x="295287" y="36512"/>
                  </a:lnTo>
                  <a:close/>
                </a:path>
                <a:path w="1392554" h="73025">
                  <a:moveTo>
                    <a:pt x="1392072" y="0"/>
                  </a:moveTo>
                  <a:lnTo>
                    <a:pt x="1349883" y="0"/>
                  </a:lnTo>
                  <a:lnTo>
                    <a:pt x="1349883" y="36512"/>
                  </a:lnTo>
                  <a:lnTo>
                    <a:pt x="1392072" y="36512"/>
                  </a:lnTo>
                  <a:lnTo>
                    <a:pt x="1392072" y="0"/>
                  </a:lnTo>
                  <a:close/>
                </a:path>
              </a:pathLst>
            </a:custGeom>
            <a:solidFill>
              <a:srgbClr val="000000"/>
            </a:solidFill>
          </p:spPr>
          <p:txBody>
            <a:bodyPr wrap="square" lIns="0" tIns="0" rIns="0" bIns="0" rtlCol="0"/>
            <a:lstStyle/>
            <a:p>
              <a:endParaRPr/>
            </a:p>
          </p:txBody>
        </p:sp>
        <p:sp>
          <p:nvSpPr>
            <p:cNvPr id="74" name="object 74"/>
            <p:cNvSpPr/>
            <p:nvPr/>
          </p:nvSpPr>
          <p:spPr>
            <a:xfrm>
              <a:off x="10258988" y="3261501"/>
              <a:ext cx="591185" cy="0"/>
            </a:xfrm>
            <a:custGeom>
              <a:avLst/>
              <a:gdLst/>
              <a:ahLst/>
              <a:cxnLst/>
              <a:rect l="l" t="t" r="r" b="b"/>
              <a:pathLst>
                <a:path w="591184">
                  <a:moveTo>
                    <a:pt x="0" y="0"/>
                  </a:moveTo>
                  <a:lnTo>
                    <a:pt x="84378" y="0"/>
                  </a:lnTo>
                </a:path>
                <a:path w="591184">
                  <a:moveTo>
                    <a:pt x="168746" y="0"/>
                  </a:moveTo>
                  <a:lnTo>
                    <a:pt x="210929" y="0"/>
                  </a:lnTo>
                </a:path>
                <a:path w="591184">
                  <a:moveTo>
                    <a:pt x="253113" y="0"/>
                  </a:moveTo>
                  <a:lnTo>
                    <a:pt x="295297" y="0"/>
                  </a:lnTo>
                </a:path>
                <a:path w="591184">
                  <a:moveTo>
                    <a:pt x="337481" y="0"/>
                  </a:moveTo>
                  <a:lnTo>
                    <a:pt x="379664" y="0"/>
                  </a:lnTo>
                </a:path>
                <a:path w="591184">
                  <a:moveTo>
                    <a:pt x="506215" y="0"/>
                  </a:moveTo>
                  <a:lnTo>
                    <a:pt x="590583" y="0"/>
                  </a:lnTo>
                </a:path>
              </a:pathLst>
            </a:custGeom>
            <a:ln w="39343">
              <a:solidFill>
                <a:srgbClr val="000000"/>
              </a:solidFill>
            </a:ln>
          </p:spPr>
          <p:txBody>
            <a:bodyPr wrap="square" lIns="0" tIns="0" rIns="0" bIns="0" rtlCol="0"/>
            <a:lstStyle/>
            <a:p>
              <a:endParaRPr/>
            </a:p>
          </p:txBody>
        </p:sp>
        <p:sp>
          <p:nvSpPr>
            <p:cNvPr id="75" name="object 75"/>
            <p:cNvSpPr/>
            <p:nvPr/>
          </p:nvSpPr>
          <p:spPr>
            <a:xfrm>
              <a:off x="11060490" y="3243250"/>
              <a:ext cx="42545" cy="36830"/>
            </a:xfrm>
            <a:custGeom>
              <a:avLst/>
              <a:gdLst/>
              <a:ahLst/>
              <a:cxnLst/>
              <a:rect l="l" t="t" r="r" b="b"/>
              <a:pathLst>
                <a:path w="42545" h="36829">
                  <a:moveTo>
                    <a:pt x="0" y="36503"/>
                  </a:moveTo>
                  <a:lnTo>
                    <a:pt x="42183" y="36503"/>
                  </a:lnTo>
                  <a:lnTo>
                    <a:pt x="42183" y="0"/>
                  </a:lnTo>
                  <a:lnTo>
                    <a:pt x="0" y="0"/>
                  </a:lnTo>
                  <a:lnTo>
                    <a:pt x="0" y="36503"/>
                  </a:lnTo>
                  <a:close/>
                </a:path>
              </a:pathLst>
            </a:custGeom>
            <a:solidFill>
              <a:srgbClr val="000000"/>
            </a:solidFill>
          </p:spPr>
          <p:txBody>
            <a:bodyPr wrap="square" lIns="0" tIns="0" rIns="0" bIns="0" rtlCol="0"/>
            <a:lstStyle/>
            <a:p>
              <a:endParaRPr/>
            </a:p>
          </p:txBody>
        </p:sp>
        <p:sp>
          <p:nvSpPr>
            <p:cNvPr id="76" name="object 76"/>
            <p:cNvSpPr/>
            <p:nvPr/>
          </p:nvSpPr>
          <p:spPr>
            <a:xfrm>
              <a:off x="11229225" y="3261501"/>
              <a:ext cx="127000" cy="0"/>
            </a:xfrm>
            <a:custGeom>
              <a:avLst/>
              <a:gdLst/>
              <a:ahLst/>
              <a:cxnLst/>
              <a:rect l="l" t="t" r="r" b="b"/>
              <a:pathLst>
                <a:path w="127000">
                  <a:moveTo>
                    <a:pt x="0" y="0"/>
                  </a:moveTo>
                  <a:lnTo>
                    <a:pt x="126551" y="0"/>
                  </a:lnTo>
                </a:path>
              </a:pathLst>
            </a:custGeom>
            <a:ln w="36503">
              <a:solidFill>
                <a:srgbClr val="000000"/>
              </a:solidFill>
            </a:ln>
          </p:spPr>
          <p:txBody>
            <a:bodyPr wrap="square" lIns="0" tIns="0" rIns="0" bIns="0" rtlCol="0"/>
            <a:lstStyle/>
            <a:p>
              <a:endParaRPr/>
            </a:p>
          </p:txBody>
        </p:sp>
        <p:sp>
          <p:nvSpPr>
            <p:cNvPr id="77" name="object 77"/>
            <p:cNvSpPr/>
            <p:nvPr/>
          </p:nvSpPr>
          <p:spPr>
            <a:xfrm>
              <a:off x="9879330" y="3279762"/>
              <a:ext cx="295910" cy="36830"/>
            </a:xfrm>
            <a:custGeom>
              <a:avLst/>
              <a:gdLst/>
              <a:ahLst/>
              <a:cxnLst/>
              <a:rect l="l" t="t" r="r" b="b"/>
              <a:pathLst>
                <a:path w="295909" h="36829">
                  <a:moveTo>
                    <a:pt x="42176" y="0"/>
                  </a:moveTo>
                  <a:lnTo>
                    <a:pt x="0" y="0"/>
                  </a:lnTo>
                  <a:lnTo>
                    <a:pt x="0" y="36499"/>
                  </a:lnTo>
                  <a:lnTo>
                    <a:pt x="42176" y="36499"/>
                  </a:lnTo>
                  <a:lnTo>
                    <a:pt x="42176" y="0"/>
                  </a:lnTo>
                  <a:close/>
                </a:path>
                <a:path w="295909" h="36829">
                  <a:moveTo>
                    <a:pt x="210921" y="0"/>
                  </a:moveTo>
                  <a:lnTo>
                    <a:pt x="84366" y="0"/>
                  </a:lnTo>
                  <a:lnTo>
                    <a:pt x="84366" y="36499"/>
                  </a:lnTo>
                  <a:lnTo>
                    <a:pt x="210921" y="36499"/>
                  </a:lnTo>
                  <a:lnTo>
                    <a:pt x="210921" y="0"/>
                  </a:lnTo>
                  <a:close/>
                </a:path>
                <a:path w="295909" h="36829">
                  <a:moveTo>
                    <a:pt x="295287" y="0"/>
                  </a:moveTo>
                  <a:lnTo>
                    <a:pt x="253098" y="0"/>
                  </a:lnTo>
                  <a:lnTo>
                    <a:pt x="253098" y="36499"/>
                  </a:lnTo>
                  <a:lnTo>
                    <a:pt x="295287" y="36499"/>
                  </a:lnTo>
                  <a:lnTo>
                    <a:pt x="295287" y="0"/>
                  </a:lnTo>
                  <a:close/>
                </a:path>
              </a:pathLst>
            </a:custGeom>
            <a:solidFill>
              <a:srgbClr val="000000"/>
            </a:solidFill>
          </p:spPr>
          <p:txBody>
            <a:bodyPr wrap="square" lIns="0" tIns="0" rIns="0" bIns="0" rtlCol="0"/>
            <a:lstStyle/>
            <a:p>
              <a:endParaRPr/>
            </a:p>
          </p:txBody>
        </p:sp>
        <p:sp>
          <p:nvSpPr>
            <p:cNvPr id="78" name="object 78"/>
            <p:cNvSpPr/>
            <p:nvPr/>
          </p:nvSpPr>
          <p:spPr>
            <a:xfrm>
              <a:off x="10216805" y="3298004"/>
              <a:ext cx="1139190" cy="0"/>
            </a:xfrm>
            <a:custGeom>
              <a:avLst/>
              <a:gdLst/>
              <a:ahLst/>
              <a:cxnLst/>
              <a:rect l="l" t="t" r="r" b="b"/>
              <a:pathLst>
                <a:path w="1139190">
                  <a:moveTo>
                    <a:pt x="0" y="0"/>
                  </a:moveTo>
                  <a:lnTo>
                    <a:pt x="126562" y="0"/>
                  </a:lnTo>
                </a:path>
                <a:path w="1139190">
                  <a:moveTo>
                    <a:pt x="168746" y="0"/>
                  </a:moveTo>
                  <a:lnTo>
                    <a:pt x="210929" y="0"/>
                  </a:lnTo>
                </a:path>
                <a:path w="1139190">
                  <a:moveTo>
                    <a:pt x="253113" y="0"/>
                  </a:moveTo>
                  <a:lnTo>
                    <a:pt x="295297" y="0"/>
                  </a:lnTo>
                </a:path>
                <a:path w="1139190">
                  <a:moveTo>
                    <a:pt x="506215" y="0"/>
                  </a:moveTo>
                  <a:lnTo>
                    <a:pt x="632767" y="0"/>
                  </a:lnTo>
                </a:path>
                <a:path w="1139190">
                  <a:moveTo>
                    <a:pt x="674950" y="0"/>
                  </a:moveTo>
                  <a:lnTo>
                    <a:pt x="717134" y="0"/>
                  </a:lnTo>
                </a:path>
                <a:path w="1139190">
                  <a:moveTo>
                    <a:pt x="843685" y="0"/>
                  </a:moveTo>
                  <a:lnTo>
                    <a:pt x="1138971" y="0"/>
                  </a:lnTo>
                </a:path>
              </a:pathLst>
            </a:custGeom>
            <a:ln w="39343">
              <a:solidFill>
                <a:srgbClr val="000000"/>
              </a:solidFill>
            </a:ln>
          </p:spPr>
          <p:txBody>
            <a:bodyPr wrap="square" lIns="0" tIns="0" rIns="0" bIns="0" rtlCol="0"/>
            <a:lstStyle/>
            <a:p>
              <a:endParaRPr/>
            </a:p>
          </p:txBody>
        </p:sp>
        <p:sp>
          <p:nvSpPr>
            <p:cNvPr id="79" name="object 79"/>
            <p:cNvSpPr/>
            <p:nvPr/>
          </p:nvSpPr>
          <p:spPr>
            <a:xfrm>
              <a:off x="9879330" y="3316261"/>
              <a:ext cx="295910" cy="36830"/>
            </a:xfrm>
            <a:custGeom>
              <a:avLst/>
              <a:gdLst/>
              <a:ahLst/>
              <a:cxnLst/>
              <a:rect l="l" t="t" r="r" b="b"/>
              <a:pathLst>
                <a:path w="295909" h="36829">
                  <a:moveTo>
                    <a:pt x="42176" y="0"/>
                  </a:moveTo>
                  <a:lnTo>
                    <a:pt x="0" y="0"/>
                  </a:lnTo>
                  <a:lnTo>
                    <a:pt x="0" y="36499"/>
                  </a:lnTo>
                  <a:lnTo>
                    <a:pt x="42176" y="36499"/>
                  </a:lnTo>
                  <a:lnTo>
                    <a:pt x="42176" y="0"/>
                  </a:lnTo>
                  <a:close/>
                </a:path>
                <a:path w="295909" h="36829">
                  <a:moveTo>
                    <a:pt x="210921" y="0"/>
                  </a:moveTo>
                  <a:lnTo>
                    <a:pt x="84366" y="0"/>
                  </a:lnTo>
                  <a:lnTo>
                    <a:pt x="84366" y="36499"/>
                  </a:lnTo>
                  <a:lnTo>
                    <a:pt x="210921" y="36499"/>
                  </a:lnTo>
                  <a:lnTo>
                    <a:pt x="210921" y="0"/>
                  </a:lnTo>
                  <a:close/>
                </a:path>
                <a:path w="295909" h="36829">
                  <a:moveTo>
                    <a:pt x="295287" y="0"/>
                  </a:moveTo>
                  <a:lnTo>
                    <a:pt x="253098" y="0"/>
                  </a:lnTo>
                  <a:lnTo>
                    <a:pt x="253098" y="36499"/>
                  </a:lnTo>
                  <a:lnTo>
                    <a:pt x="295287" y="36499"/>
                  </a:lnTo>
                  <a:lnTo>
                    <a:pt x="295287" y="0"/>
                  </a:lnTo>
                  <a:close/>
                </a:path>
              </a:pathLst>
            </a:custGeom>
            <a:solidFill>
              <a:srgbClr val="000000"/>
            </a:solidFill>
          </p:spPr>
          <p:txBody>
            <a:bodyPr wrap="square" lIns="0" tIns="0" rIns="0" bIns="0" rtlCol="0"/>
            <a:lstStyle/>
            <a:p>
              <a:endParaRPr/>
            </a:p>
          </p:txBody>
        </p:sp>
        <p:sp>
          <p:nvSpPr>
            <p:cNvPr id="80" name="object 80"/>
            <p:cNvSpPr/>
            <p:nvPr/>
          </p:nvSpPr>
          <p:spPr>
            <a:xfrm>
              <a:off x="10258988" y="3334507"/>
              <a:ext cx="1181735" cy="0"/>
            </a:xfrm>
            <a:custGeom>
              <a:avLst/>
              <a:gdLst/>
              <a:ahLst/>
              <a:cxnLst/>
              <a:rect l="l" t="t" r="r" b="b"/>
              <a:pathLst>
                <a:path w="1181734">
                  <a:moveTo>
                    <a:pt x="0" y="0"/>
                  </a:moveTo>
                  <a:lnTo>
                    <a:pt x="42183" y="0"/>
                  </a:lnTo>
                </a:path>
                <a:path w="1181734">
                  <a:moveTo>
                    <a:pt x="84378" y="0"/>
                  </a:moveTo>
                  <a:lnTo>
                    <a:pt x="168746" y="0"/>
                  </a:lnTo>
                </a:path>
                <a:path w="1181734">
                  <a:moveTo>
                    <a:pt x="379664" y="0"/>
                  </a:moveTo>
                  <a:lnTo>
                    <a:pt x="421848" y="0"/>
                  </a:lnTo>
                </a:path>
                <a:path w="1181734">
                  <a:moveTo>
                    <a:pt x="590583" y="0"/>
                  </a:moveTo>
                  <a:lnTo>
                    <a:pt x="632767" y="0"/>
                  </a:lnTo>
                </a:path>
                <a:path w="1181734">
                  <a:moveTo>
                    <a:pt x="843685" y="0"/>
                  </a:moveTo>
                  <a:lnTo>
                    <a:pt x="970236" y="0"/>
                  </a:lnTo>
                </a:path>
                <a:path w="1181734">
                  <a:moveTo>
                    <a:pt x="1096788" y="0"/>
                  </a:moveTo>
                  <a:lnTo>
                    <a:pt x="1181155" y="0"/>
                  </a:lnTo>
                </a:path>
              </a:pathLst>
            </a:custGeom>
            <a:ln w="39343">
              <a:solidFill>
                <a:srgbClr val="000000"/>
              </a:solidFill>
            </a:ln>
          </p:spPr>
          <p:txBody>
            <a:bodyPr wrap="square" lIns="0" tIns="0" rIns="0" bIns="0" rtlCol="0"/>
            <a:lstStyle/>
            <a:p>
              <a:endParaRPr/>
            </a:p>
          </p:txBody>
        </p:sp>
        <p:sp>
          <p:nvSpPr>
            <p:cNvPr id="81" name="object 81"/>
            <p:cNvSpPr/>
            <p:nvPr/>
          </p:nvSpPr>
          <p:spPr>
            <a:xfrm>
              <a:off x="9879330" y="3352761"/>
              <a:ext cx="295910" cy="36830"/>
            </a:xfrm>
            <a:custGeom>
              <a:avLst/>
              <a:gdLst/>
              <a:ahLst/>
              <a:cxnLst/>
              <a:rect l="l" t="t" r="r" b="b"/>
              <a:pathLst>
                <a:path w="295909" h="36829">
                  <a:moveTo>
                    <a:pt x="42176" y="0"/>
                  </a:moveTo>
                  <a:lnTo>
                    <a:pt x="0" y="0"/>
                  </a:lnTo>
                  <a:lnTo>
                    <a:pt x="0" y="36512"/>
                  </a:lnTo>
                  <a:lnTo>
                    <a:pt x="42176" y="36512"/>
                  </a:lnTo>
                  <a:lnTo>
                    <a:pt x="42176" y="0"/>
                  </a:lnTo>
                  <a:close/>
                </a:path>
                <a:path w="295909" h="36829">
                  <a:moveTo>
                    <a:pt x="210921" y="0"/>
                  </a:moveTo>
                  <a:lnTo>
                    <a:pt x="84366" y="0"/>
                  </a:lnTo>
                  <a:lnTo>
                    <a:pt x="84366" y="36512"/>
                  </a:lnTo>
                  <a:lnTo>
                    <a:pt x="210921" y="36512"/>
                  </a:lnTo>
                  <a:lnTo>
                    <a:pt x="210921" y="0"/>
                  </a:lnTo>
                  <a:close/>
                </a:path>
                <a:path w="295909" h="36829">
                  <a:moveTo>
                    <a:pt x="295287" y="0"/>
                  </a:moveTo>
                  <a:lnTo>
                    <a:pt x="253098" y="0"/>
                  </a:lnTo>
                  <a:lnTo>
                    <a:pt x="253098" y="36512"/>
                  </a:lnTo>
                  <a:lnTo>
                    <a:pt x="295287" y="36512"/>
                  </a:lnTo>
                  <a:lnTo>
                    <a:pt x="295287" y="0"/>
                  </a:lnTo>
                  <a:close/>
                </a:path>
              </a:pathLst>
            </a:custGeom>
            <a:solidFill>
              <a:srgbClr val="000000"/>
            </a:solidFill>
          </p:spPr>
          <p:txBody>
            <a:bodyPr wrap="square" lIns="0" tIns="0" rIns="0" bIns="0" rtlCol="0"/>
            <a:lstStyle/>
            <a:p>
              <a:endParaRPr/>
            </a:p>
          </p:txBody>
        </p:sp>
        <p:sp>
          <p:nvSpPr>
            <p:cNvPr id="82" name="object 82"/>
            <p:cNvSpPr/>
            <p:nvPr/>
          </p:nvSpPr>
          <p:spPr>
            <a:xfrm>
              <a:off x="10301172" y="3371010"/>
              <a:ext cx="802005" cy="0"/>
            </a:xfrm>
            <a:custGeom>
              <a:avLst/>
              <a:gdLst/>
              <a:ahLst/>
              <a:cxnLst/>
              <a:rect l="l" t="t" r="r" b="b"/>
              <a:pathLst>
                <a:path w="802004">
                  <a:moveTo>
                    <a:pt x="0" y="0"/>
                  </a:moveTo>
                  <a:lnTo>
                    <a:pt x="42194" y="0"/>
                  </a:lnTo>
                </a:path>
                <a:path w="802004">
                  <a:moveTo>
                    <a:pt x="126562" y="0"/>
                  </a:moveTo>
                  <a:lnTo>
                    <a:pt x="168746" y="0"/>
                  </a:lnTo>
                </a:path>
                <a:path w="802004">
                  <a:moveTo>
                    <a:pt x="210929" y="0"/>
                  </a:moveTo>
                  <a:lnTo>
                    <a:pt x="295297" y="0"/>
                  </a:lnTo>
                </a:path>
                <a:path w="802004">
                  <a:moveTo>
                    <a:pt x="421848" y="0"/>
                  </a:moveTo>
                  <a:lnTo>
                    <a:pt x="464032" y="0"/>
                  </a:lnTo>
                </a:path>
                <a:path w="802004">
                  <a:moveTo>
                    <a:pt x="506215" y="0"/>
                  </a:moveTo>
                  <a:lnTo>
                    <a:pt x="590583" y="0"/>
                  </a:lnTo>
                </a:path>
                <a:path w="802004">
                  <a:moveTo>
                    <a:pt x="632767" y="0"/>
                  </a:moveTo>
                  <a:lnTo>
                    <a:pt x="717134" y="0"/>
                  </a:lnTo>
                </a:path>
                <a:path w="802004">
                  <a:moveTo>
                    <a:pt x="759318" y="0"/>
                  </a:moveTo>
                  <a:lnTo>
                    <a:pt x="801502" y="0"/>
                  </a:lnTo>
                </a:path>
              </a:pathLst>
            </a:custGeom>
            <a:ln w="39343">
              <a:solidFill>
                <a:srgbClr val="000000"/>
              </a:solidFill>
            </a:ln>
          </p:spPr>
          <p:txBody>
            <a:bodyPr wrap="square" lIns="0" tIns="0" rIns="0" bIns="0" rtlCol="0"/>
            <a:lstStyle/>
            <a:p>
              <a:endParaRPr/>
            </a:p>
          </p:txBody>
        </p:sp>
        <p:sp>
          <p:nvSpPr>
            <p:cNvPr id="83" name="object 83"/>
            <p:cNvSpPr/>
            <p:nvPr/>
          </p:nvSpPr>
          <p:spPr>
            <a:xfrm>
              <a:off x="11144858" y="3352759"/>
              <a:ext cx="42545" cy="36830"/>
            </a:xfrm>
            <a:custGeom>
              <a:avLst/>
              <a:gdLst/>
              <a:ahLst/>
              <a:cxnLst/>
              <a:rect l="l" t="t" r="r" b="b"/>
              <a:pathLst>
                <a:path w="42545" h="36829">
                  <a:moveTo>
                    <a:pt x="0" y="36503"/>
                  </a:moveTo>
                  <a:lnTo>
                    <a:pt x="42183" y="36503"/>
                  </a:lnTo>
                  <a:lnTo>
                    <a:pt x="42183" y="0"/>
                  </a:lnTo>
                  <a:lnTo>
                    <a:pt x="0" y="0"/>
                  </a:lnTo>
                  <a:lnTo>
                    <a:pt x="0" y="36503"/>
                  </a:lnTo>
                  <a:close/>
                </a:path>
              </a:pathLst>
            </a:custGeom>
            <a:solidFill>
              <a:srgbClr val="000000"/>
            </a:solidFill>
          </p:spPr>
          <p:txBody>
            <a:bodyPr wrap="square" lIns="0" tIns="0" rIns="0" bIns="0" rtlCol="0"/>
            <a:lstStyle/>
            <a:p>
              <a:endParaRPr/>
            </a:p>
          </p:txBody>
        </p:sp>
        <p:sp>
          <p:nvSpPr>
            <p:cNvPr id="84" name="object 84"/>
            <p:cNvSpPr/>
            <p:nvPr/>
          </p:nvSpPr>
          <p:spPr>
            <a:xfrm>
              <a:off x="11271409" y="3371010"/>
              <a:ext cx="42545" cy="0"/>
            </a:xfrm>
            <a:custGeom>
              <a:avLst/>
              <a:gdLst/>
              <a:ahLst/>
              <a:cxnLst/>
              <a:rect l="l" t="t" r="r" b="b"/>
              <a:pathLst>
                <a:path w="42545">
                  <a:moveTo>
                    <a:pt x="0" y="0"/>
                  </a:moveTo>
                  <a:lnTo>
                    <a:pt x="42183" y="0"/>
                  </a:lnTo>
                </a:path>
              </a:pathLst>
            </a:custGeom>
            <a:ln w="36503">
              <a:solidFill>
                <a:srgbClr val="000000"/>
              </a:solidFill>
            </a:ln>
          </p:spPr>
          <p:txBody>
            <a:bodyPr wrap="square" lIns="0" tIns="0" rIns="0" bIns="0" rtlCol="0"/>
            <a:lstStyle/>
            <a:p>
              <a:endParaRPr/>
            </a:p>
          </p:txBody>
        </p:sp>
        <p:sp>
          <p:nvSpPr>
            <p:cNvPr id="85" name="object 85"/>
            <p:cNvSpPr/>
            <p:nvPr/>
          </p:nvSpPr>
          <p:spPr>
            <a:xfrm>
              <a:off x="9879330" y="3389274"/>
              <a:ext cx="295910" cy="36830"/>
            </a:xfrm>
            <a:custGeom>
              <a:avLst/>
              <a:gdLst/>
              <a:ahLst/>
              <a:cxnLst/>
              <a:rect l="l" t="t" r="r" b="b"/>
              <a:pathLst>
                <a:path w="295909" h="36829">
                  <a:moveTo>
                    <a:pt x="42176" y="0"/>
                  </a:moveTo>
                  <a:lnTo>
                    <a:pt x="0" y="0"/>
                  </a:lnTo>
                  <a:lnTo>
                    <a:pt x="0" y="36499"/>
                  </a:lnTo>
                  <a:lnTo>
                    <a:pt x="42176" y="36499"/>
                  </a:lnTo>
                  <a:lnTo>
                    <a:pt x="42176" y="0"/>
                  </a:lnTo>
                  <a:close/>
                </a:path>
                <a:path w="295909" h="36829">
                  <a:moveTo>
                    <a:pt x="295287" y="0"/>
                  </a:moveTo>
                  <a:lnTo>
                    <a:pt x="253098" y="0"/>
                  </a:lnTo>
                  <a:lnTo>
                    <a:pt x="253098" y="36499"/>
                  </a:lnTo>
                  <a:lnTo>
                    <a:pt x="295287" y="36499"/>
                  </a:lnTo>
                  <a:lnTo>
                    <a:pt x="295287" y="0"/>
                  </a:lnTo>
                  <a:close/>
                </a:path>
              </a:pathLst>
            </a:custGeom>
            <a:solidFill>
              <a:srgbClr val="000000"/>
            </a:solidFill>
          </p:spPr>
          <p:txBody>
            <a:bodyPr wrap="square" lIns="0" tIns="0" rIns="0" bIns="0" rtlCol="0"/>
            <a:lstStyle/>
            <a:p>
              <a:endParaRPr/>
            </a:p>
          </p:txBody>
        </p:sp>
        <p:sp>
          <p:nvSpPr>
            <p:cNvPr id="86" name="object 86"/>
            <p:cNvSpPr/>
            <p:nvPr/>
          </p:nvSpPr>
          <p:spPr>
            <a:xfrm>
              <a:off x="10258988" y="3407513"/>
              <a:ext cx="422275" cy="0"/>
            </a:xfrm>
            <a:custGeom>
              <a:avLst/>
              <a:gdLst/>
              <a:ahLst/>
              <a:cxnLst/>
              <a:rect l="l" t="t" r="r" b="b"/>
              <a:pathLst>
                <a:path w="422275">
                  <a:moveTo>
                    <a:pt x="0" y="0"/>
                  </a:moveTo>
                  <a:lnTo>
                    <a:pt x="42183" y="0"/>
                  </a:lnTo>
                </a:path>
                <a:path w="422275">
                  <a:moveTo>
                    <a:pt x="126562" y="0"/>
                  </a:moveTo>
                  <a:lnTo>
                    <a:pt x="168746" y="0"/>
                  </a:lnTo>
                </a:path>
                <a:path w="422275">
                  <a:moveTo>
                    <a:pt x="210929" y="0"/>
                  </a:moveTo>
                  <a:lnTo>
                    <a:pt x="295297" y="0"/>
                  </a:lnTo>
                </a:path>
                <a:path w="422275">
                  <a:moveTo>
                    <a:pt x="337481" y="0"/>
                  </a:moveTo>
                  <a:lnTo>
                    <a:pt x="421848" y="0"/>
                  </a:lnTo>
                </a:path>
              </a:pathLst>
            </a:custGeom>
            <a:ln w="39343">
              <a:solidFill>
                <a:srgbClr val="000000"/>
              </a:solidFill>
            </a:ln>
          </p:spPr>
          <p:txBody>
            <a:bodyPr wrap="square" lIns="0" tIns="0" rIns="0" bIns="0" rtlCol="0"/>
            <a:lstStyle/>
            <a:p>
              <a:endParaRPr/>
            </a:p>
          </p:txBody>
        </p:sp>
        <p:sp>
          <p:nvSpPr>
            <p:cNvPr id="87" name="object 87"/>
            <p:cNvSpPr/>
            <p:nvPr/>
          </p:nvSpPr>
          <p:spPr>
            <a:xfrm>
              <a:off x="10765204" y="3389262"/>
              <a:ext cx="84455" cy="36830"/>
            </a:xfrm>
            <a:custGeom>
              <a:avLst/>
              <a:gdLst/>
              <a:ahLst/>
              <a:cxnLst/>
              <a:rect l="l" t="t" r="r" b="b"/>
              <a:pathLst>
                <a:path w="84454" h="36829">
                  <a:moveTo>
                    <a:pt x="0" y="36503"/>
                  </a:moveTo>
                  <a:lnTo>
                    <a:pt x="84367" y="36503"/>
                  </a:lnTo>
                  <a:lnTo>
                    <a:pt x="84367" y="0"/>
                  </a:lnTo>
                  <a:lnTo>
                    <a:pt x="0" y="0"/>
                  </a:lnTo>
                  <a:lnTo>
                    <a:pt x="0" y="36503"/>
                  </a:lnTo>
                  <a:close/>
                </a:path>
              </a:pathLst>
            </a:custGeom>
            <a:solidFill>
              <a:srgbClr val="000000"/>
            </a:solidFill>
          </p:spPr>
          <p:txBody>
            <a:bodyPr wrap="square" lIns="0" tIns="0" rIns="0" bIns="0" rtlCol="0"/>
            <a:lstStyle/>
            <a:p>
              <a:endParaRPr/>
            </a:p>
          </p:txBody>
        </p:sp>
        <p:sp>
          <p:nvSpPr>
            <p:cNvPr id="88" name="object 88"/>
            <p:cNvSpPr/>
            <p:nvPr/>
          </p:nvSpPr>
          <p:spPr>
            <a:xfrm>
              <a:off x="10891756" y="3407513"/>
              <a:ext cx="42545" cy="0"/>
            </a:xfrm>
            <a:custGeom>
              <a:avLst/>
              <a:gdLst/>
              <a:ahLst/>
              <a:cxnLst/>
              <a:rect l="l" t="t" r="r" b="b"/>
              <a:pathLst>
                <a:path w="42545">
                  <a:moveTo>
                    <a:pt x="0" y="0"/>
                  </a:moveTo>
                  <a:lnTo>
                    <a:pt x="42183" y="0"/>
                  </a:lnTo>
                </a:path>
              </a:pathLst>
            </a:custGeom>
            <a:ln w="36503">
              <a:solidFill>
                <a:srgbClr val="000000"/>
              </a:solidFill>
            </a:ln>
          </p:spPr>
          <p:txBody>
            <a:bodyPr wrap="square" lIns="0" tIns="0" rIns="0" bIns="0" rtlCol="0"/>
            <a:lstStyle/>
            <a:p>
              <a:endParaRPr/>
            </a:p>
          </p:txBody>
        </p:sp>
        <p:sp>
          <p:nvSpPr>
            <p:cNvPr id="89" name="object 89"/>
            <p:cNvSpPr/>
            <p:nvPr/>
          </p:nvSpPr>
          <p:spPr>
            <a:xfrm>
              <a:off x="11018304" y="3389274"/>
              <a:ext cx="168910" cy="36830"/>
            </a:xfrm>
            <a:custGeom>
              <a:avLst/>
              <a:gdLst/>
              <a:ahLst/>
              <a:cxnLst/>
              <a:rect l="l" t="t" r="r" b="b"/>
              <a:pathLst>
                <a:path w="168909" h="36829">
                  <a:moveTo>
                    <a:pt x="42176" y="0"/>
                  </a:moveTo>
                  <a:lnTo>
                    <a:pt x="0" y="0"/>
                  </a:lnTo>
                  <a:lnTo>
                    <a:pt x="0" y="36499"/>
                  </a:lnTo>
                  <a:lnTo>
                    <a:pt x="42176" y="36499"/>
                  </a:lnTo>
                  <a:lnTo>
                    <a:pt x="42176" y="0"/>
                  </a:lnTo>
                  <a:close/>
                </a:path>
                <a:path w="168909" h="36829">
                  <a:moveTo>
                    <a:pt x="168732" y="0"/>
                  </a:moveTo>
                  <a:lnTo>
                    <a:pt x="126542" y="0"/>
                  </a:lnTo>
                  <a:lnTo>
                    <a:pt x="126542" y="36499"/>
                  </a:lnTo>
                  <a:lnTo>
                    <a:pt x="168732" y="36499"/>
                  </a:lnTo>
                  <a:lnTo>
                    <a:pt x="168732" y="0"/>
                  </a:lnTo>
                  <a:close/>
                </a:path>
              </a:pathLst>
            </a:custGeom>
            <a:solidFill>
              <a:srgbClr val="000000"/>
            </a:solidFill>
          </p:spPr>
          <p:txBody>
            <a:bodyPr wrap="square" lIns="0" tIns="0" rIns="0" bIns="0" rtlCol="0"/>
            <a:lstStyle/>
            <a:p>
              <a:endParaRPr/>
            </a:p>
          </p:txBody>
        </p:sp>
        <p:sp>
          <p:nvSpPr>
            <p:cNvPr id="90" name="object 90"/>
            <p:cNvSpPr/>
            <p:nvPr/>
          </p:nvSpPr>
          <p:spPr>
            <a:xfrm>
              <a:off x="9879334" y="3407513"/>
              <a:ext cx="1518920" cy="36830"/>
            </a:xfrm>
            <a:custGeom>
              <a:avLst/>
              <a:gdLst/>
              <a:ahLst/>
              <a:cxnLst/>
              <a:rect l="l" t="t" r="r" b="b"/>
              <a:pathLst>
                <a:path w="1518920" h="36829">
                  <a:moveTo>
                    <a:pt x="1349890" y="0"/>
                  </a:moveTo>
                  <a:lnTo>
                    <a:pt x="1392074" y="0"/>
                  </a:lnTo>
                </a:path>
                <a:path w="1518920" h="36829">
                  <a:moveTo>
                    <a:pt x="1434257" y="0"/>
                  </a:moveTo>
                  <a:lnTo>
                    <a:pt x="1518625" y="0"/>
                  </a:lnTo>
                </a:path>
                <a:path w="1518920" h="36829">
                  <a:moveTo>
                    <a:pt x="0" y="36502"/>
                  </a:moveTo>
                  <a:lnTo>
                    <a:pt x="295286" y="36502"/>
                  </a:lnTo>
                </a:path>
                <a:path w="1518920" h="36829">
                  <a:moveTo>
                    <a:pt x="337469" y="36502"/>
                  </a:moveTo>
                  <a:lnTo>
                    <a:pt x="548399" y="36502"/>
                  </a:lnTo>
                </a:path>
                <a:path w="1518920" h="36829">
                  <a:moveTo>
                    <a:pt x="632767" y="36502"/>
                  </a:moveTo>
                  <a:lnTo>
                    <a:pt x="674950" y="36502"/>
                  </a:lnTo>
                </a:path>
                <a:path w="1518920" h="36829">
                  <a:moveTo>
                    <a:pt x="717134" y="36502"/>
                  </a:moveTo>
                  <a:lnTo>
                    <a:pt x="759318" y="36502"/>
                  </a:lnTo>
                </a:path>
              </a:pathLst>
            </a:custGeom>
            <a:ln w="39343">
              <a:solidFill>
                <a:srgbClr val="000000"/>
              </a:solidFill>
            </a:ln>
          </p:spPr>
          <p:txBody>
            <a:bodyPr wrap="square" lIns="0" tIns="0" rIns="0" bIns="0" rtlCol="0"/>
            <a:lstStyle/>
            <a:p>
              <a:endParaRPr/>
            </a:p>
          </p:txBody>
        </p:sp>
        <p:sp>
          <p:nvSpPr>
            <p:cNvPr id="91" name="object 91"/>
            <p:cNvSpPr/>
            <p:nvPr/>
          </p:nvSpPr>
          <p:spPr>
            <a:xfrm>
              <a:off x="10765193" y="3425773"/>
              <a:ext cx="295910" cy="36830"/>
            </a:xfrm>
            <a:custGeom>
              <a:avLst/>
              <a:gdLst/>
              <a:ahLst/>
              <a:cxnLst/>
              <a:rect l="l" t="t" r="r" b="b"/>
              <a:pathLst>
                <a:path w="295909" h="36829">
                  <a:moveTo>
                    <a:pt x="84378" y="0"/>
                  </a:moveTo>
                  <a:lnTo>
                    <a:pt x="0" y="0"/>
                  </a:lnTo>
                  <a:lnTo>
                    <a:pt x="0" y="36499"/>
                  </a:lnTo>
                  <a:lnTo>
                    <a:pt x="84378" y="36499"/>
                  </a:lnTo>
                  <a:lnTo>
                    <a:pt x="84378" y="0"/>
                  </a:lnTo>
                  <a:close/>
                </a:path>
                <a:path w="295909" h="36829">
                  <a:moveTo>
                    <a:pt x="295287" y="0"/>
                  </a:moveTo>
                  <a:lnTo>
                    <a:pt x="253111" y="0"/>
                  </a:lnTo>
                  <a:lnTo>
                    <a:pt x="253111" y="36499"/>
                  </a:lnTo>
                  <a:lnTo>
                    <a:pt x="295287" y="36499"/>
                  </a:lnTo>
                  <a:lnTo>
                    <a:pt x="295287" y="0"/>
                  </a:lnTo>
                  <a:close/>
                </a:path>
              </a:pathLst>
            </a:custGeom>
            <a:solidFill>
              <a:srgbClr val="000000"/>
            </a:solidFill>
          </p:spPr>
          <p:txBody>
            <a:bodyPr wrap="square" lIns="0" tIns="0" rIns="0" bIns="0" rtlCol="0"/>
            <a:lstStyle/>
            <a:p>
              <a:endParaRPr/>
            </a:p>
          </p:txBody>
        </p:sp>
        <p:sp>
          <p:nvSpPr>
            <p:cNvPr id="92" name="object 92"/>
            <p:cNvSpPr/>
            <p:nvPr/>
          </p:nvSpPr>
          <p:spPr>
            <a:xfrm>
              <a:off x="11102675" y="3444017"/>
              <a:ext cx="337820" cy="0"/>
            </a:xfrm>
            <a:custGeom>
              <a:avLst/>
              <a:gdLst/>
              <a:ahLst/>
              <a:cxnLst/>
              <a:rect l="l" t="t" r="r" b="b"/>
              <a:pathLst>
                <a:path w="337820">
                  <a:moveTo>
                    <a:pt x="0" y="0"/>
                  </a:moveTo>
                  <a:lnTo>
                    <a:pt x="42183" y="0"/>
                  </a:lnTo>
                </a:path>
                <a:path w="337820">
                  <a:moveTo>
                    <a:pt x="84367" y="0"/>
                  </a:moveTo>
                  <a:lnTo>
                    <a:pt x="126551" y="0"/>
                  </a:lnTo>
                </a:path>
                <a:path w="337820">
                  <a:moveTo>
                    <a:pt x="210918" y="0"/>
                  </a:moveTo>
                  <a:lnTo>
                    <a:pt x="337469" y="0"/>
                  </a:lnTo>
                </a:path>
              </a:pathLst>
            </a:custGeom>
            <a:ln w="39343">
              <a:solidFill>
                <a:srgbClr val="000000"/>
              </a:solidFill>
            </a:ln>
          </p:spPr>
          <p:txBody>
            <a:bodyPr wrap="square" lIns="0" tIns="0" rIns="0" bIns="0" rtlCol="0"/>
            <a:lstStyle/>
            <a:p>
              <a:endParaRPr/>
            </a:p>
          </p:txBody>
        </p:sp>
        <p:sp>
          <p:nvSpPr>
            <p:cNvPr id="94" name="object 94"/>
            <p:cNvSpPr/>
            <p:nvPr/>
          </p:nvSpPr>
          <p:spPr>
            <a:xfrm>
              <a:off x="1909825" y="6036475"/>
              <a:ext cx="8677275" cy="750570"/>
            </a:xfrm>
            <a:custGeom>
              <a:avLst/>
              <a:gdLst/>
              <a:ahLst/>
              <a:cxnLst/>
              <a:rect l="l" t="t" r="r" b="b"/>
              <a:pathLst>
                <a:path w="8677275" h="750570">
                  <a:moveTo>
                    <a:pt x="8677275" y="0"/>
                  </a:moveTo>
                  <a:lnTo>
                    <a:pt x="8673332" y="19467"/>
                  </a:lnTo>
                  <a:lnTo>
                    <a:pt x="8662590" y="35364"/>
                  </a:lnTo>
                  <a:lnTo>
                    <a:pt x="8646681" y="46082"/>
                  </a:lnTo>
                  <a:lnTo>
                    <a:pt x="8627237" y="50012"/>
                  </a:lnTo>
                  <a:lnTo>
                    <a:pt x="49848" y="50012"/>
                  </a:lnTo>
                  <a:lnTo>
                    <a:pt x="30485" y="53929"/>
                  </a:lnTo>
                  <a:lnTo>
                    <a:pt x="14620" y="64647"/>
                  </a:lnTo>
                  <a:lnTo>
                    <a:pt x="3923" y="80544"/>
                  </a:lnTo>
                  <a:lnTo>
                    <a:pt x="0" y="100012"/>
                  </a:lnTo>
                  <a:lnTo>
                    <a:pt x="0" y="700077"/>
                  </a:lnTo>
                  <a:lnTo>
                    <a:pt x="3923" y="719543"/>
                  </a:lnTo>
                  <a:lnTo>
                    <a:pt x="14620" y="735439"/>
                  </a:lnTo>
                  <a:lnTo>
                    <a:pt x="30485" y="746157"/>
                  </a:lnTo>
                  <a:lnTo>
                    <a:pt x="49911" y="750087"/>
                  </a:lnTo>
                  <a:lnTo>
                    <a:pt x="69409" y="746157"/>
                  </a:lnTo>
                  <a:lnTo>
                    <a:pt x="85312" y="735439"/>
                  </a:lnTo>
                  <a:lnTo>
                    <a:pt x="96023" y="719543"/>
                  </a:lnTo>
                  <a:lnTo>
                    <a:pt x="99949" y="700077"/>
                  </a:lnTo>
                  <a:lnTo>
                    <a:pt x="99949" y="650074"/>
                  </a:lnTo>
                  <a:lnTo>
                    <a:pt x="8627237" y="650074"/>
                  </a:lnTo>
                  <a:lnTo>
                    <a:pt x="8646681" y="646144"/>
                  </a:lnTo>
                  <a:lnTo>
                    <a:pt x="8662590" y="635427"/>
                  </a:lnTo>
                  <a:lnTo>
                    <a:pt x="8673332" y="619530"/>
                  </a:lnTo>
                  <a:lnTo>
                    <a:pt x="8677275" y="600062"/>
                  </a:lnTo>
                  <a:lnTo>
                    <a:pt x="8677275" y="150012"/>
                  </a:lnTo>
                  <a:lnTo>
                    <a:pt x="49911" y="150012"/>
                  </a:lnTo>
                  <a:lnTo>
                    <a:pt x="49911" y="100012"/>
                  </a:lnTo>
                  <a:lnTo>
                    <a:pt x="51873" y="90268"/>
                  </a:lnTo>
                  <a:lnTo>
                    <a:pt x="57229" y="82319"/>
                  </a:lnTo>
                  <a:lnTo>
                    <a:pt x="65180" y="76959"/>
                  </a:lnTo>
                  <a:lnTo>
                    <a:pt x="74930" y="74993"/>
                  </a:lnTo>
                  <a:lnTo>
                    <a:pt x="8677275" y="74993"/>
                  </a:lnTo>
                  <a:lnTo>
                    <a:pt x="8677275" y="0"/>
                  </a:lnTo>
                  <a:close/>
                </a:path>
                <a:path w="8677275" h="750570">
                  <a:moveTo>
                    <a:pt x="8677275" y="74993"/>
                  </a:moveTo>
                  <a:lnTo>
                    <a:pt x="74930" y="74993"/>
                  </a:lnTo>
                  <a:lnTo>
                    <a:pt x="84679" y="76959"/>
                  </a:lnTo>
                  <a:lnTo>
                    <a:pt x="92630" y="82319"/>
                  </a:lnTo>
                  <a:lnTo>
                    <a:pt x="97986" y="90268"/>
                  </a:lnTo>
                  <a:lnTo>
                    <a:pt x="99946" y="100012"/>
                  </a:lnTo>
                  <a:lnTo>
                    <a:pt x="96023" y="119467"/>
                  </a:lnTo>
                  <a:lnTo>
                    <a:pt x="85312" y="135364"/>
                  </a:lnTo>
                  <a:lnTo>
                    <a:pt x="69409" y="146082"/>
                  </a:lnTo>
                  <a:lnTo>
                    <a:pt x="49911" y="150012"/>
                  </a:lnTo>
                  <a:lnTo>
                    <a:pt x="8677275" y="150012"/>
                  </a:lnTo>
                  <a:lnTo>
                    <a:pt x="8677275" y="74993"/>
                  </a:lnTo>
                  <a:close/>
                </a:path>
                <a:path w="8677275" h="750570">
                  <a:moveTo>
                    <a:pt x="8577199" y="0"/>
                  </a:moveTo>
                  <a:lnTo>
                    <a:pt x="8577199" y="50012"/>
                  </a:lnTo>
                  <a:lnTo>
                    <a:pt x="8627237" y="50012"/>
                  </a:lnTo>
                  <a:lnTo>
                    <a:pt x="8627237" y="25006"/>
                  </a:lnTo>
                  <a:lnTo>
                    <a:pt x="8602218" y="25006"/>
                  </a:lnTo>
                  <a:lnTo>
                    <a:pt x="8592468" y="23040"/>
                  </a:lnTo>
                  <a:lnTo>
                    <a:pt x="8584517" y="17679"/>
                  </a:lnTo>
                  <a:lnTo>
                    <a:pt x="8579161" y="9731"/>
                  </a:lnTo>
                  <a:lnTo>
                    <a:pt x="8577199" y="0"/>
                  </a:lnTo>
                  <a:close/>
                </a:path>
                <a:path w="8677275" h="750570">
                  <a:moveTo>
                    <a:pt x="8627237" y="0"/>
                  </a:moveTo>
                  <a:lnTo>
                    <a:pt x="8625274" y="9731"/>
                  </a:lnTo>
                  <a:lnTo>
                    <a:pt x="8619918" y="17679"/>
                  </a:lnTo>
                  <a:lnTo>
                    <a:pt x="8611967" y="23040"/>
                  </a:lnTo>
                  <a:lnTo>
                    <a:pt x="8602218" y="25006"/>
                  </a:lnTo>
                  <a:lnTo>
                    <a:pt x="8627237" y="25006"/>
                  </a:lnTo>
                  <a:lnTo>
                    <a:pt x="8627237" y="0"/>
                  </a:lnTo>
                  <a:close/>
                </a:path>
              </a:pathLst>
            </a:custGeom>
            <a:solidFill>
              <a:srgbClr val="FFC000"/>
            </a:solidFill>
          </p:spPr>
          <p:txBody>
            <a:bodyPr wrap="square" lIns="0" tIns="0" rIns="0" bIns="0" rtlCol="0"/>
            <a:lstStyle/>
            <a:p>
              <a:endParaRPr/>
            </a:p>
          </p:txBody>
        </p:sp>
        <p:sp>
          <p:nvSpPr>
            <p:cNvPr id="95" name="object 95"/>
            <p:cNvSpPr/>
            <p:nvPr/>
          </p:nvSpPr>
          <p:spPr>
            <a:xfrm>
              <a:off x="1959736" y="5986449"/>
              <a:ext cx="8627745" cy="200660"/>
            </a:xfrm>
            <a:custGeom>
              <a:avLst/>
              <a:gdLst/>
              <a:ahLst/>
              <a:cxnLst/>
              <a:rect l="l" t="t" r="r" b="b"/>
              <a:pathLst>
                <a:path w="8627745" h="200660">
                  <a:moveTo>
                    <a:pt x="25018" y="125018"/>
                  </a:moveTo>
                  <a:lnTo>
                    <a:pt x="15269" y="126984"/>
                  </a:lnTo>
                  <a:lnTo>
                    <a:pt x="7318" y="132345"/>
                  </a:lnTo>
                  <a:lnTo>
                    <a:pt x="1962" y="140293"/>
                  </a:lnTo>
                  <a:lnTo>
                    <a:pt x="0" y="150025"/>
                  </a:lnTo>
                  <a:lnTo>
                    <a:pt x="0" y="200037"/>
                  </a:lnTo>
                  <a:lnTo>
                    <a:pt x="19498" y="196107"/>
                  </a:lnTo>
                  <a:lnTo>
                    <a:pt x="35401" y="185389"/>
                  </a:lnTo>
                  <a:lnTo>
                    <a:pt x="46112" y="169492"/>
                  </a:lnTo>
                  <a:lnTo>
                    <a:pt x="50037" y="150025"/>
                  </a:lnTo>
                  <a:lnTo>
                    <a:pt x="48075" y="140293"/>
                  </a:lnTo>
                  <a:lnTo>
                    <a:pt x="42719" y="132345"/>
                  </a:lnTo>
                  <a:lnTo>
                    <a:pt x="34768" y="126984"/>
                  </a:lnTo>
                  <a:lnTo>
                    <a:pt x="25018" y="125018"/>
                  </a:lnTo>
                  <a:close/>
                </a:path>
                <a:path w="8627745" h="200660">
                  <a:moveTo>
                    <a:pt x="8627364" y="50012"/>
                  </a:moveTo>
                  <a:lnTo>
                    <a:pt x="8577326" y="50012"/>
                  </a:lnTo>
                  <a:lnTo>
                    <a:pt x="8577326" y="100025"/>
                  </a:lnTo>
                  <a:lnTo>
                    <a:pt x="8596770" y="96095"/>
                  </a:lnTo>
                  <a:lnTo>
                    <a:pt x="8612679" y="85377"/>
                  </a:lnTo>
                  <a:lnTo>
                    <a:pt x="8623421" y="69480"/>
                  </a:lnTo>
                  <a:lnTo>
                    <a:pt x="8627364" y="50012"/>
                  </a:lnTo>
                  <a:close/>
                </a:path>
                <a:path w="8627745" h="200660">
                  <a:moveTo>
                    <a:pt x="8577326" y="0"/>
                  </a:moveTo>
                  <a:lnTo>
                    <a:pt x="8557827" y="3930"/>
                  </a:lnTo>
                  <a:lnTo>
                    <a:pt x="8541924" y="14647"/>
                  </a:lnTo>
                  <a:lnTo>
                    <a:pt x="8531213" y="30544"/>
                  </a:lnTo>
                  <a:lnTo>
                    <a:pt x="8527288" y="50012"/>
                  </a:lnTo>
                  <a:lnTo>
                    <a:pt x="8529250" y="59749"/>
                  </a:lnTo>
                  <a:lnTo>
                    <a:pt x="8534606" y="67697"/>
                  </a:lnTo>
                  <a:lnTo>
                    <a:pt x="8542557" y="73054"/>
                  </a:lnTo>
                  <a:lnTo>
                    <a:pt x="8552307" y="75018"/>
                  </a:lnTo>
                  <a:lnTo>
                    <a:pt x="8562056" y="73054"/>
                  </a:lnTo>
                  <a:lnTo>
                    <a:pt x="8570007" y="67697"/>
                  </a:lnTo>
                  <a:lnTo>
                    <a:pt x="8575363" y="59749"/>
                  </a:lnTo>
                  <a:lnTo>
                    <a:pt x="8577326" y="50012"/>
                  </a:lnTo>
                  <a:lnTo>
                    <a:pt x="8627364" y="50012"/>
                  </a:lnTo>
                  <a:lnTo>
                    <a:pt x="8623421" y="30544"/>
                  </a:lnTo>
                  <a:lnTo>
                    <a:pt x="8612679" y="14647"/>
                  </a:lnTo>
                  <a:lnTo>
                    <a:pt x="8596770" y="3930"/>
                  </a:lnTo>
                  <a:lnTo>
                    <a:pt x="8577326" y="0"/>
                  </a:lnTo>
                  <a:close/>
                </a:path>
              </a:pathLst>
            </a:custGeom>
            <a:solidFill>
              <a:srgbClr val="CD9A00"/>
            </a:solidFill>
          </p:spPr>
          <p:txBody>
            <a:bodyPr wrap="square" lIns="0" tIns="0" rIns="0" bIns="0" rtlCol="0"/>
            <a:lstStyle/>
            <a:p>
              <a:endParaRPr/>
            </a:p>
          </p:txBody>
        </p:sp>
        <p:sp>
          <p:nvSpPr>
            <p:cNvPr id="96" name="object 96"/>
            <p:cNvSpPr/>
            <p:nvPr/>
          </p:nvSpPr>
          <p:spPr>
            <a:xfrm>
              <a:off x="1909698" y="5986462"/>
              <a:ext cx="8677910" cy="800100"/>
            </a:xfrm>
            <a:custGeom>
              <a:avLst/>
              <a:gdLst/>
              <a:ahLst/>
              <a:cxnLst/>
              <a:rect l="l" t="t" r="r" b="b"/>
              <a:pathLst>
                <a:path w="8677910" h="800100">
                  <a:moveTo>
                    <a:pt x="126" y="150025"/>
                  </a:moveTo>
                  <a:lnTo>
                    <a:pt x="4050" y="130557"/>
                  </a:lnTo>
                  <a:lnTo>
                    <a:pt x="14747" y="114660"/>
                  </a:lnTo>
                  <a:lnTo>
                    <a:pt x="30612" y="103942"/>
                  </a:lnTo>
                  <a:lnTo>
                    <a:pt x="50037" y="100012"/>
                  </a:lnTo>
                  <a:lnTo>
                    <a:pt x="8577326" y="100012"/>
                  </a:lnTo>
                  <a:lnTo>
                    <a:pt x="8577326" y="50012"/>
                  </a:lnTo>
                  <a:lnTo>
                    <a:pt x="8581251" y="30544"/>
                  </a:lnTo>
                  <a:lnTo>
                    <a:pt x="8591962" y="14647"/>
                  </a:lnTo>
                  <a:lnTo>
                    <a:pt x="8607865" y="3930"/>
                  </a:lnTo>
                  <a:lnTo>
                    <a:pt x="8627364" y="0"/>
                  </a:lnTo>
                  <a:lnTo>
                    <a:pt x="8646808" y="3930"/>
                  </a:lnTo>
                  <a:lnTo>
                    <a:pt x="8662717" y="14647"/>
                  </a:lnTo>
                  <a:lnTo>
                    <a:pt x="8673459" y="30544"/>
                  </a:lnTo>
                  <a:lnTo>
                    <a:pt x="8677402" y="50012"/>
                  </a:lnTo>
                  <a:lnTo>
                    <a:pt x="8677402" y="650074"/>
                  </a:lnTo>
                  <a:lnTo>
                    <a:pt x="8673459" y="669542"/>
                  </a:lnTo>
                  <a:lnTo>
                    <a:pt x="8662717" y="685439"/>
                  </a:lnTo>
                  <a:lnTo>
                    <a:pt x="8646808" y="696157"/>
                  </a:lnTo>
                  <a:lnTo>
                    <a:pt x="8627364" y="700087"/>
                  </a:lnTo>
                  <a:lnTo>
                    <a:pt x="100075" y="700087"/>
                  </a:lnTo>
                  <a:lnTo>
                    <a:pt x="100075" y="750089"/>
                  </a:lnTo>
                  <a:lnTo>
                    <a:pt x="96150" y="769556"/>
                  </a:lnTo>
                  <a:lnTo>
                    <a:pt x="85439" y="785452"/>
                  </a:lnTo>
                  <a:lnTo>
                    <a:pt x="69536" y="796169"/>
                  </a:lnTo>
                  <a:lnTo>
                    <a:pt x="50037" y="800100"/>
                  </a:lnTo>
                  <a:lnTo>
                    <a:pt x="30593" y="796169"/>
                  </a:lnTo>
                  <a:lnTo>
                    <a:pt x="14684" y="785452"/>
                  </a:lnTo>
                  <a:lnTo>
                    <a:pt x="3942" y="769556"/>
                  </a:lnTo>
                  <a:lnTo>
                    <a:pt x="0" y="750089"/>
                  </a:lnTo>
                  <a:lnTo>
                    <a:pt x="126" y="150025"/>
                  </a:lnTo>
                  <a:close/>
                </a:path>
              </a:pathLst>
            </a:custGeom>
            <a:ln w="25400">
              <a:solidFill>
                <a:srgbClr val="1C334E"/>
              </a:solidFill>
            </a:ln>
          </p:spPr>
          <p:txBody>
            <a:bodyPr wrap="square" lIns="0" tIns="0" rIns="0" bIns="0" rtlCol="0"/>
            <a:lstStyle/>
            <a:p>
              <a:endParaRPr/>
            </a:p>
          </p:txBody>
        </p:sp>
        <p:pic>
          <p:nvPicPr>
            <p:cNvPr id="97" name="object 97"/>
            <p:cNvPicPr/>
            <p:nvPr/>
          </p:nvPicPr>
          <p:blipFill>
            <a:blip r:embed="rId3" cstate="print"/>
            <a:stretch>
              <a:fillRect/>
            </a:stretch>
          </p:blipFill>
          <p:spPr>
            <a:xfrm>
              <a:off x="10474325" y="6023762"/>
              <a:ext cx="125475" cy="75412"/>
            </a:xfrm>
            <a:prstGeom prst="rect">
              <a:avLst/>
            </a:prstGeom>
          </p:spPr>
        </p:pic>
        <p:pic>
          <p:nvPicPr>
            <p:cNvPr id="98" name="object 98"/>
            <p:cNvPicPr/>
            <p:nvPr/>
          </p:nvPicPr>
          <p:blipFill>
            <a:blip r:embed="rId4" cstate="print"/>
            <a:stretch>
              <a:fillRect/>
            </a:stretch>
          </p:blipFill>
          <p:spPr>
            <a:xfrm>
              <a:off x="1897125" y="6098781"/>
              <a:ext cx="125349" cy="100418"/>
            </a:xfrm>
            <a:prstGeom prst="rect">
              <a:avLst/>
            </a:prstGeom>
          </p:spPr>
        </p:pic>
        <p:sp>
          <p:nvSpPr>
            <p:cNvPr id="99" name="object 99"/>
            <p:cNvSpPr/>
            <p:nvPr/>
          </p:nvSpPr>
          <p:spPr>
            <a:xfrm>
              <a:off x="2009774" y="6136487"/>
              <a:ext cx="0" cy="550545"/>
            </a:xfrm>
            <a:custGeom>
              <a:avLst/>
              <a:gdLst/>
              <a:ahLst/>
              <a:cxnLst/>
              <a:rect l="l" t="t" r="r" b="b"/>
              <a:pathLst>
                <a:path h="550545">
                  <a:moveTo>
                    <a:pt x="0" y="0"/>
                  </a:moveTo>
                  <a:lnTo>
                    <a:pt x="0" y="550062"/>
                  </a:lnTo>
                </a:path>
              </a:pathLst>
            </a:custGeom>
            <a:ln w="25400">
              <a:solidFill>
                <a:srgbClr val="1C334E"/>
              </a:solidFill>
            </a:ln>
          </p:spPr>
          <p:txBody>
            <a:bodyPr wrap="square" lIns="0" tIns="0" rIns="0" bIns="0" rtlCol="0"/>
            <a:lstStyle/>
            <a:p>
              <a:endParaRPr/>
            </a:p>
          </p:txBody>
        </p:sp>
      </p:grpSp>
      <p:sp>
        <p:nvSpPr>
          <p:cNvPr id="100" name="object 100"/>
          <p:cNvSpPr txBox="1"/>
          <p:nvPr/>
        </p:nvSpPr>
        <p:spPr>
          <a:xfrm>
            <a:off x="9619360" y="1616709"/>
            <a:ext cx="2080895" cy="309880"/>
          </a:xfrm>
          <a:prstGeom prst="rect">
            <a:avLst/>
          </a:prstGeom>
        </p:spPr>
        <p:txBody>
          <a:bodyPr vert="horz" wrap="square" lIns="0" tIns="12700" rIns="0" bIns="0" rtlCol="0">
            <a:spAutoFit/>
          </a:bodyPr>
          <a:lstStyle/>
          <a:p>
            <a:pPr algn="ctr">
              <a:lnSpc>
                <a:spcPts val="1120"/>
              </a:lnSpc>
              <a:spcBef>
                <a:spcPts val="100"/>
              </a:spcBef>
            </a:pPr>
            <a:r>
              <a:rPr sz="1050" b="1" spc="185">
                <a:solidFill>
                  <a:srgbClr val="FFFFFF"/>
                </a:solidFill>
                <a:latin typeface="Arial"/>
                <a:cs typeface="Arial"/>
              </a:rPr>
              <a:t>WORLDWIDE</a:t>
            </a:r>
            <a:r>
              <a:rPr sz="1050" b="1" spc="200">
                <a:solidFill>
                  <a:srgbClr val="FFFFFF"/>
                </a:solidFill>
                <a:latin typeface="Arial"/>
                <a:cs typeface="Arial"/>
              </a:rPr>
              <a:t> </a:t>
            </a:r>
            <a:r>
              <a:rPr sz="1050" b="1" spc="75">
                <a:solidFill>
                  <a:srgbClr val="FFFFFF"/>
                </a:solidFill>
                <a:latin typeface="Arial"/>
                <a:cs typeface="Arial"/>
              </a:rPr>
              <a:t>LIS</a:t>
            </a:r>
            <a:r>
              <a:rPr sz="1050" b="1" spc="-140">
                <a:solidFill>
                  <a:srgbClr val="FFFFFF"/>
                </a:solidFill>
                <a:latin typeface="Arial"/>
                <a:cs typeface="Arial"/>
              </a:rPr>
              <a:t> </a:t>
            </a:r>
            <a:r>
              <a:rPr sz="1050" b="1" spc="114">
                <a:solidFill>
                  <a:srgbClr val="FFFFFF"/>
                </a:solidFill>
                <a:latin typeface="Arial"/>
                <a:cs typeface="Arial"/>
              </a:rPr>
              <a:t>TING</a:t>
            </a:r>
            <a:r>
              <a:rPr sz="1050" b="1" spc="250">
                <a:solidFill>
                  <a:srgbClr val="FFFFFF"/>
                </a:solidFill>
                <a:latin typeface="Arial"/>
                <a:cs typeface="Arial"/>
              </a:rPr>
              <a:t> </a:t>
            </a:r>
            <a:r>
              <a:rPr sz="1050" b="1" spc="70">
                <a:solidFill>
                  <a:srgbClr val="FFFFFF"/>
                </a:solidFill>
                <a:latin typeface="Arial"/>
                <a:cs typeface="Arial"/>
              </a:rPr>
              <a:t>O</a:t>
            </a:r>
            <a:r>
              <a:rPr sz="1050" b="1" spc="-130">
                <a:solidFill>
                  <a:srgbClr val="FFFFFF"/>
                </a:solidFill>
                <a:latin typeface="Arial"/>
                <a:cs typeface="Arial"/>
              </a:rPr>
              <a:t> </a:t>
            </a:r>
            <a:r>
              <a:rPr sz="1050" b="1" spc="-50">
                <a:solidFill>
                  <a:srgbClr val="FFFFFF"/>
                </a:solidFill>
                <a:latin typeface="Arial"/>
                <a:cs typeface="Arial"/>
              </a:rPr>
              <a:t>F</a:t>
            </a:r>
            <a:endParaRPr sz="1050">
              <a:latin typeface="Arial"/>
              <a:cs typeface="Arial"/>
            </a:endParaRPr>
          </a:p>
          <a:p>
            <a:pPr algn="ctr">
              <a:lnSpc>
                <a:spcPts val="1120"/>
              </a:lnSpc>
            </a:pPr>
            <a:r>
              <a:rPr sz="1050" b="1" spc="-35">
                <a:solidFill>
                  <a:srgbClr val="FFFFFF"/>
                </a:solidFill>
                <a:latin typeface="Arial"/>
                <a:cs typeface="Arial"/>
              </a:rPr>
              <a:t>S</a:t>
            </a:r>
            <a:r>
              <a:rPr sz="1050" b="1" spc="-140">
                <a:solidFill>
                  <a:srgbClr val="FFFFFF"/>
                </a:solidFill>
                <a:latin typeface="Arial"/>
                <a:cs typeface="Arial"/>
              </a:rPr>
              <a:t> </a:t>
            </a:r>
            <a:r>
              <a:rPr sz="1050" b="1" spc="120">
                <a:solidFill>
                  <a:srgbClr val="FFFFFF"/>
                </a:solidFill>
                <a:latin typeface="Arial"/>
                <a:cs typeface="Arial"/>
              </a:rPr>
              <a:t>CHOO</a:t>
            </a:r>
            <a:r>
              <a:rPr sz="1050" b="1" spc="-130">
                <a:solidFill>
                  <a:srgbClr val="FFFFFF"/>
                </a:solidFill>
                <a:latin typeface="Arial"/>
                <a:cs typeface="Arial"/>
              </a:rPr>
              <a:t> </a:t>
            </a:r>
            <a:r>
              <a:rPr sz="1050" b="1">
                <a:solidFill>
                  <a:srgbClr val="FFFFFF"/>
                </a:solidFill>
                <a:latin typeface="Arial"/>
                <a:cs typeface="Arial"/>
              </a:rPr>
              <a:t>L</a:t>
            </a:r>
            <a:r>
              <a:rPr sz="1050" b="1" spc="195">
                <a:solidFill>
                  <a:srgbClr val="FFFFFF"/>
                </a:solidFill>
                <a:latin typeface="Arial"/>
                <a:cs typeface="Arial"/>
              </a:rPr>
              <a:t> </a:t>
            </a:r>
            <a:r>
              <a:rPr sz="1050" b="1" spc="80">
                <a:solidFill>
                  <a:srgbClr val="FFFFFF"/>
                </a:solidFill>
                <a:latin typeface="Arial"/>
                <a:cs typeface="Arial"/>
              </a:rPr>
              <a:t>LI</a:t>
            </a:r>
            <a:r>
              <a:rPr sz="1050" b="1" spc="-110">
                <a:solidFill>
                  <a:srgbClr val="FFFFFF"/>
                </a:solidFill>
                <a:latin typeface="Arial"/>
                <a:cs typeface="Arial"/>
              </a:rPr>
              <a:t> </a:t>
            </a:r>
            <a:r>
              <a:rPr sz="1050" b="1" spc="95">
                <a:solidFill>
                  <a:srgbClr val="FFFFFF"/>
                </a:solidFill>
                <a:latin typeface="Arial"/>
                <a:cs typeface="Arial"/>
              </a:rPr>
              <a:t>AISO</a:t>
            </a:r>
            <a:r>
              <a:rPr sz="1050" b="1" spc="-130">
                <a:solidFill>
                  <a:srgbClr val="FFFFFF"/>
                </a:solidFill>
                <a:latin typeface="Arial"/>
                <a:cs typeface="Arial"/>
              </a:rPr>
              <a:t> </a:t>
            </a:r>
            <a:r>
              <a:rPr sz="1050" b="1" spc="55">
                <a:solidFill>
                  <a:srgbClr val="FFFFFF"/>
                </a:solidFill>
                <a:latin typeface="Arial"/>
                <a:cs typeface="Arial"/>
              </a:rPr>
              <a:t>NS</a:t>
            </a:r>
            <a:endParaRPr sz="1050">
              <a:latin typeface="Arial"/>
              <a:cs typeface="Arial"/>
            </a:endParaRPr>
          </a:p>
        </p:txBody>
      </p:sp>
      <p:sp>
        <p:nvSpPr>
          <p:cNvPr id="101" name="object 101"/>
          <p:cNvSpPr txBox="1"/>
          <p:nvPr/>
        </p:nvSpPr>
        <p:spPr>
          <a:xfrm>
            <a:off x="3345179" y="6139815"/>
            <a:ext cx="6539230" cy="475130"/>
          </a:xfrm>
          <a:prstGeom prst="rect">
            <a:avLst/>
          </a:prstGeom>
        </p:spPr>
        <p:txBody>
          <a:bodyPr vert="horz" wrap="square" lIns="0" tIns="13335" rIns="0" bIns="0" rtlCol="0" anchor="t">
            <a:spAutoFit/>
          </a:bodyPr>
          <a:lstStyle/>
          <a:p>
            <a:pPr marL="12700">
              <a:spcBef>
                <a:spcPts val="105"/>
              </a:spcBef>
            </a:pPr>
            <a:r>
              <a:rPr sz="3000" b="1" i="1" spc="-229">
                <a:solidFill>
                  <a:srgbClr val="6F2F9F"/>
                </a:solidFill>
                <a:latin typeface="Arial"/>
                <a:cs typeface="Arial"/>
              </a:rPr>
              <a:t>Building</a:t>
            </a:r>
            <a:r>
              <a:rPr lang="en-US" sz="3000" b="1" i="1" spc="-150">
                <a:solidFill>
                  <a:srgbClr val="6F2F9F"/>
                </a:solidFill>
                <a:latin typeface="Arial"/>
                <a:cs typeface="Arial"/>
              </a:rPr>
              <a:t> a </a:t>
            </a:r>
            <a:r>
              <a:rPr lang="en-US" sz="3000" b="1" i="1" spc="-225">
                <a:solidFill>
                  <a:srgbClr val="6F2F9F"/>
                </a:solidFill>
                <a:latin typeface="Arial"/>
                <a:cs typeface="Arial"/>
              </a:rPr>
              <a:t>Purple</a:t>
            </a:r>
            <a:r>
              <a:rPr sz="3000" b="1" i="1" spc="-155">
                <a:solidFill>
                  <a:srgbClr val="6F2F9F"/>
                </a:solidFill>
                <a:latin typeface="Arial"/>
                <a:cs typeface="Arial"/>
              </a:rPr>
              <a:t> </a:t>
            </a:r>
            <a:r>
              <a:rPr sz="3000" b="1" i="1" spc="-225">
                <a:solidFill>
                  <a:srgbClr val="6F2F9F"/>
                </a:solidFill>
                <a:latin typeface="Arial"/>
                <a:cs typeface="Arial"/>
              </a:rPr>
              <a:t>Capacity</a:t>
            </a:r>
            <a:r>
              <a:rPr sz="3000" b="1" i="1" spc="-175">
                <a:solidFill>
                  <a:srgbClr val="6F2F9F"/>
                </a:solidFill>
                <a:latin typeface="Arial"/>
                <a:cs typeface="Arial"/>
              </a:rPr>
              <a:t> </a:t>
            </a:r>
            <a:r>
              <a:rPr lang="en-US" sz="3000" b="1" i="1" spc="-265">
                <a:solidFill>
                  <a:srgbClr val="6F2F9F"/>
                </a:solidFill>
                <a:latin typeface="Arial"/>
                <a:cs typeface="Arial"/>
              </a:rPr>
              <a:t>Community</a:t>
            </a:r>
            <a:endParaRPr sz="3000">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914398"/>
            <a:ext cx="11877674" cy="5924550"/>
          </a:xfrm>
          <a:prstGeom prst="rect">
            <a:avLst/>
          </a:prstGeom>
        </p:spPr>
      </p:pic>
      <p:sp>
        <p:nvSpPr>
          <p:cNvPr id="3" name="object 3"/>
          <p:cNvSpPr txBox="1"/>
          <p:nvPr/>
        </p:nvSpPr>
        <p:spPr>
          <a:xfrm>
            <a:off x="556577" y="1023556"/>
            <a:ext cx="3489325" cy="391795"/>
          </a:xfrm>
          <a:prstGeom prst="rect">
            <a:avLst/>
          </a:prstGeom>
        </p:spPr>
        <p:txBody>
          <a:bodyPr vert="horz" wrap="square" lIns="0" tIns="12700" rIns="0" bIns="0" rtlCol="0">
            <a:spAutoFit/>
          </a:bodyPr>
          <a:lstStyle/>
          <a:p>
            <a:pPr marL="12700">
              <a:lnSpc>
                <a:spcPct val="100000"/>
              </a:lnSpc>
              <a:spcBef>
                <a:spcPts val="100"/>
              </a:spcBef>
            </a:pPr>
            <a:r>
              <a:rPr sz="2400" b="1" spc="160">
                <a:solidFill>
                  <a:srgbClr val="FFC000"/>
                </a:solidFill>
                <a:latin typeface="Arial"/>
                <a:cs typeface="Arial"/>
              </a:rPr>
              <a:t>PREK-</a:t>
            </a:r>
            <a:r>
              <a:rPr sz="2400" b="1" spc="65">
                <a:solidFill>
                  <a:srgbClr val="FFC000"/>
                </a:solidFill>
                <a:latin typeface="Arial"/>
                <a:cs typeface="Arial"/>
              </a:rPr>
              <a:t>12</a:t>
            </a:r>
            <a:r>
              <a:rPr sz="2400" b="1" spc="10">
                <a:solidFill>
                  <a:srgbClr val="FFC000"/>
                </a:solidFill>
                <a:latin typeface="Arial"/>
                <a:cs typeface="Arial"/>
              </a:rPr>
              <a:t> </a:t>
            </a:r>
            <a:r>
              <a:rPr sz="2400" b="1" spc="105">
                <a:solidFill>
                  <a:srgbClr val="FFC000"/>
                </a:solidFill>
                <a:latin typeface="Arial"/>
                <a:cs typeface="Arial"/>
              </a:rPr>
              <a:t>EDUCATION</a:t>
            </a:r>
            <a:endParaRPr sz="2400">
              <a:latin typeface="Arial"/>
              <a:cs typeface="Arial"/>
            </a:endParaRPr>
          </a:p>
        </p:txBody>
      </p:sp>
      <p:graphicFrame>
        <p:nvGraphicFramePr>
          <p:cNvPr id="4" name="object 4"/>
          <p:cNvGraphicFramePr>
            <a:graphicFrameLocks noGrp="1"/>
          </p:cNvGraphicFramePr>
          <p:nvPr>
            <p:extLst>
              <p:ext uri="{D42A27DB-BD31-4B8C-83A1-F6EECF244321}">
                <p14:modId xmlns:p14="http://schemas.microsoft.com/office/powerpoint/2010/main" val="2948864196"/>
              </p:ext>
            </p:extLst>
          </p:nvPr>
        </p:nvGraphicFramePr>
        <p:xfrm>
          <a:off x="419197" y="1523369"/>
          <a:ext cx="3612515" cy="2710811"/>
        </p:xfrm>
        <a:graphic>
          <a:graphicData uri="http://schemas.openxmlformats.org/drawingml/2006/table">
            <a:tbl>
              <a:tblPr firstRow="1" bandRow="1">
                <a:tableStyleId>{5C22544A-7EE6-4342-B048-85BDC9FD1C3A}</a:tableStyleId>
              </a:tblPr>
              <a:tblGrid>
                <a:gridCol w="2806065">
                  <a:extLst>
                    <a:ext uri="{9D8B030D-6E8A-4147-A177-3AD203B41FA5}">
                      <a16:colId xmlns:a16="http://schemas.microsoft.com/office/drawing/2014/main" val="20000"/>
                    </a:ext>
                  </a:extLst>
                </a:gridCol>
                <a:gridCol w="806450">
                  <a:extLst>
                    <a:ext uri="{9D8B030D-6E8A-4147-A177-3AD203B41FA5}">
                      <a16:colId xmlns:a16="http://schemas.microsoft.com/office/drawing/2014/main" val="20001"/>
                    </a:ext>
                  </a:extLst>
                </a:gridCol>
              </a:tblGrid>
              <a:tr h="230504">
                <a:tc>
                  <a:txBody>
                    <a:bodyPr/>
                    <a:lstStyle/>
                    <a:p>
                      <a:pPr marL="1270" algn="ctr">
                        <a:lnSpc>
                          <a:spcPts val="1600"/>
                        </a:lnSpc>
                        <a:spcBef>
                          <a:spcPts val="114"/>
                        </a:spcBef>
                      </a:pPr>
                      <a:r>
                        <a:rPr sz="1400" spc="-10">
                          <a:solidFill>
                            <a:srgbClr val="0D2E83"/>
                          </a:solidFill>
                        </a:rPr>
                        <a:t>SLPM</a:t>
                      </a:r>
                      <a:r>
                        <a:rPr sz="1400" spc="-90">
                          <a:solidFill>
                            <a:srgbClr val="0D2E83"/>
                          </a:solidFill>
                        </a:rPr>
                        <a:t> </a:t>
                      </a:r>
                      <a:r>
                        <a:rPr sz="1400" spc="-10">
                          <a:solidFill>
                            <a:srgbClr val="0D2E83"/>
                          </a:solidFill>
                        </a:rPr>
                        <a:t>Authorizations</a:t>
                      </a:r>
                      <a:endParaRPr sz="1400">
                        <a:latin typeface="Times New Roman"/>
                        <a:cs typeface="Times New Roman"/>
                      </a:endParaRPr>
                    </a:p>
                  </a:txBody>
                  <a:tcPr marL="0" marR="0" marT="14604" marB="0"/>
                </a:tc>
                <a:tc>
                  <a:txBody>
                    <a:bodyPr/>
                    <a:lstStyle/>
                    <a:p>
                      <a:pPr marL="10160" algn="ctr">
                        <a:lnSpc>
                          <a:spcPts val="1625"/>
                        </a:lnSpc>
                        <a:spcBef>
                          <a:spcPts val="90"/>
                        </a:spcBef>
                      </a:pPr>
                      <a:r>
                        <a:rPr lang="en-US" sz="1400" spc="-25">
                          <a:solidFill>
                            <a:srgbClr val="172143"/>
                          </a:solidFill>
                        </a:rPr>
                        <a:t>285</a:t>
                      </a:r>
                      <a:endParaRPr sz="1400">
                        <a:latin typeface="Times New Roman"/>
                        <a:cs typeface="Times New Roman"/>
                      </a:endParaRPr>
                    </a:p>
                  </a:txBody>
                  <a:tcPr marL="0" marR="0" marT="11430" marB="0"/>
                </a:tc>
                <a:extLst>
                  <a:ext uri="{0D108BD9-81ED-4DB2-BD59-A6C34878D82A}">
                    <a16:rowId xmlns:a16="http://schemas.microsoft.com/office/drawing/2014/main" val="10000"/>
                  </a:ext>
                </a:extLst>
              </a:tr>
              <a:tr h="229870">
                <a:tc>
                  <a:txBody>
                    <a:bodyPr/>
                    <a:lstStyle/>
                    <a:p>
                      <a:pPr algn="ctr">
                        <a:lnSpc>
                          <a:spcPts val="1595"/>
                        </a:lnSpc>
                        <a:spcBef>
                          <a:spcPts val="120"/>
                        </a:spcBef>
                      </a:pPr>
                      <a:r>
                        <a:rPr sz="1400" spc="-10">
                          <a:solidFill>
                            <a:srgbClr val="0D2E83"/>
                          </a:solidFill>
                        </a:rPr>
                        <a:t>Military-</a:t>
                      </a:r>
                      <a:r>
                        <a:rPr sz="1400">
                          <a:solidFill>
                            <a:srgbClr val="0D2E83"/>
                          </a:solidFill>
                        </a:rPr>
                        <a:t>Connected</a:t>
                      </a:r>
                      <a:r>
                        <a:rPr sz="1400" spc="-35">
                          <a:solidFill>
                            <a:srgbClr val="0D2E83"/>
                          </a:solidFill>
                        </a:rPr>
                        <a:t> </a:t>
                      </a:r>
                      <a:r>
                        <a:rPr sz="1400">
                          <a:solidFill>
                            <a:srgbClr val="0D2E83"/>
                          </a:solidFill>
                        </a:rPr>
                        <a:t>Students</a:t>
                      </a:r>
                      <a:r>
                        <a:rPr sz="1400" spc="-25">
                          <a:solidFill>
                            <a:srgbClr val="0D2E83"/>
                          </a:solidFill>
                        </a:rPr>
                        <a:t> </a:t>
                      </a:r>
                      <a:r>
                        <a:rPr sz="1400" spc="-10">
                          <a:solidFill>
                            <a:srgbClr val="0D2E83"/>
                          </a:solidFill>
                        </a:rPr>
                        <a:t>Served</a:t>
                      </a:r>
                      <a:endParaRPr sz="1400">
                        <a:latin typeface="Times New Roman"/>
                        <a:cs typeface="Times New Roman"/>
                      </a:endParaRPr>
                    </a:p>
                  </a:txBody>
                  <a:tcPr marL="0" marR="0" marT="15240" marB="0"/>
                </a:tc>
                <a:tc>
                  <a:txBody>
                    <a:bodyPr/>
                    <a:lstStyle/>
                    <a:p>
                      <a:pPr marL="11430" algn="ctr">
                        <a:lnSpc>
                          <a:spcPts val="1625"/>
                        </a:lnSpc>
                        <a:spcBef>
                          <a:spcPts val="90"/>
                        </a:spcBef>
                      </a:pPr>
                      <a:r>
                        <a:rPr lang="en-US" sz="1400" spc="-10">
                          <a:solidFill>
                            <a:srgbClr val="172143"/>
                          </a:solidFill>
                        </a:rPr>
                        <a:t>770</a:t>
                      </a:r>
                      <a:r>
                        <a:rPr sz="1400" spc="-10">
                          <a:solidFill>
                            <a:srgbClr val="172143"/>
                          </a:solidFill>
                        </a:rPr>
                        <a:t>K</a:t>
                      </a:r>
                      <a:endParaRPr sz="1400">
                        <a:latin typeface="Times New Roman"/>
                        <a:cs typeface="Times New Roman"/>
                      </a:endParaRPr>
                    </a:p>
                  </a:txBody>
                  <a:tcPr marL="0" marR="0" marT="11430" marB="0"/>
                </a:tc>
                <a:extLst>
                  <a:ext uri="{0D108BD9-81ED-4DB2-BD59-A6C34878D82A}">
                    <a16:rowId xmlns:a16="http://schemas.microsoft.com/office/drawing/2014/main" val="10001"/>
                  </a:ext>
                </a:extLst>
              </a:tr>
              <a:tr h="230504">
                <a:tc>
                  <a:txBody>
                    <a:bodyPr/>
                    <a:lstStyle/>
                    <a:p>
                      <a:pPr algn="ctr">
                        <a:lnSpc>
                          <a:spcPts val="1595"/>
                        </a:lnSpc>
                        <a:spcBef>
                          <a:spcPts val="120"/>
                        </a:spcBef>
                      </a:pPr>
                      <a:r>
                        <a:rPr sz="1400">
                          <a:solidFill>
                            <a:srgbClr val="0D2E83"/>
                          </a:solidFill>
                        </a:rPr>
                        <a:t>Schools</a:t>
                      </a:r>
                      <a:r>
                        <a:rPr sz="1400" spc="-35">
                          <a:solidFill>
                            <a:srgbClr val="0D2E83"/>
                          </a:solidFill>
                        </a:rPr>
                        <a:t> </a:t>
                      </a:r>
                      <a:r>
                        <a:rPr sz="1400" spc="-10">
                          <a:solidFill>
                            <a:srgbClr val="0D2E83"/>
                          </a:solidFill>
                        </a:rPr>
                        <a:t>Served</a:t>
                      </a:r>
                      <a:endParaRPr sz="1400">
                        <a:latin typeface="Times New Roman"/>
                        <a:cs typeface="Times New Roman"/>
                      </a:endParaRPr>
                    </a:p>
                  </a:txBody>
                  <a:tcPr marL="0" marR="0" marT="15240" marB="0"/>
                </a:tc>
                <a:tc>
                  <a:txBody>
                    <a:bodyPr/>
                    <a:lstStyle/>
                    <a:p>
                      <a:pPr marL="10160" algn="ctr">
                        <a:lnSpc>
                          <a:spcPts val="1625"/>
                        </a:lnSpc>
                        <a:spcBef>
                          <a:spcPts val="90"/>
                        </a:spcBef>
                      </a:pPr>
                      <a:r>
                        <a:rPr lang="en-US" sz="1400" spc="-25">
                          <a:solidFill>
                            <a:srgbClr val="172143"/>
                          </a:solidFill>
                        </a:rPr>
                        <a:t>24</a:t>
                      </a:r>
                      <a:r>
                        <a:rPr sz="1400" spc="-25">
                          <a:solidFill>
                            <a:srgbClr val="172143"/>
                          </a:solidFill>
                        </a:rPr>
                        <a:t>K</a:t>
                      </a:r>
                      <a:endParaRPr sz="1400">
                        <a:latin typeface="Times New Roman"/>
                        <a:cs typeface="Times New Roman"/>
                      </a:endParaRPr>
                    </a:p>
                  </a:txBody>
                  <a:tcPr marL="0" marR="0" marT="11430" marB="0"/>
                </a:tc>
                <a:extLst>
                  <a:ext uri="{0D108BD9-81ED-4DB2-BD59-A6C34878D82A}">
                    <a16:rowId xmlns:a16="http://schemas.microsoft.com/office/drawing/2014/main" val="10002"/>
                  </a:ext>
                </a:extLst>
              </a:tr>
              <a:tr h="481965">
                <a:tc>
                  <a:txBody>
                    <a:bodyPr/>
                    <a:lstStyle/>
                    <a:p>
                      <a:pPr algn="ctr">
                        <a:lnSpc>
                          <a:spcPct val="100000"/>
                        </a:lnSpc>
                        <a:spcBef>
                          <a:spcPts val="125"/>
                        </a:spcBef>
                      </a:pPr>
                      <a:r>
                        <a:rPr sz="1400">
                          <a:solidFill>
                            <a:srgbClr val="0D2E83"/>
                          </a:solidFill>
                        </a:rPr>
                        <a:t>Public</a:t>
                      </a:r>
                      <a:r>
                        <a:rPr sz="1400" spc="-20">
                          <a:solidFill>
                            <a:srgbClr val="0D2E83"/>
                          </a:solidFill>
                        </a:rPr>
                        <a:t> </a:t>
                      </a:r>
                      <a:r>
                        <a:rPr sz="1400">
                          <a:solidFill>
                            <a:srgbClr val="0D2E83"/>
                          </a:solidFill>
                        </a:rPr>
                        <a:t>Schools</a:t>
                      </a:r>
                      <a:r>
                        <a:rPr sz="1400" spc="-20">
                          <a:solidFill>
                            <a:srgbClr val="0D2E83"/>
                          </a:solidFill>
                        </a:rPr>
                        <a:t> </a:t>
                      </a:r>
                      <a:r>
                        <a:rPr sz="1400">
                          <a:solidFill>
                            <a:srgbClr val="0D2E83"/>
                          </a:solidFill>
                        </a:rPr>
                        <a:t>on</a:t>
                      </a:r>
                      <a:r>
                        <a:rPr sz="1400" spc="-20">
                          <a:solidFill>
                            <a:srgbClr val="0D2E83"/>
                          </a:solidFill>
                        </a:rPr>
                        <a:t> </a:t>
                      </a:r>
                      <a:r>
                        <a:rPr sz="1400" spc="-10">
                          <a:solidFill>
                            <a:srgbClr val="0D2E83"/>
                          </a:solidFill>
                        </a:rPr>
                        <a:t>Military</a:t>
                      </a:r>
                      <a:endParaRPr sz="1400"/>
                    </a:p>
                    <a:p>
                      <a:pPr marL="5080" algn="ctr">
                        <a:lnSpc>
                          <a:spcPts val="1620"/>
                        </a:lnSpc>
                        <a:spcBef>
                          <a:spcPts val="275"/>
                        </a:spcBef>
                      </a:pPr>
                      <a:r>
                        <a:rPr sz="1400">
                          <a:solidFill>
                            <a:srgbClr val="0D2E83"/>
                          </a:solidFill>
                        </a:rPr>
                        <a:t>Installations</a:t>
                      </a:r>
                      <a:r>
                        <a:rPr sz="1400" spc="-80">
                          <a:solidFill>
                            <a:srgbClr val="0D2E83"/>
                          </a:solidFill>
                        </a:rPr>
                        <a:t> </a:t>
                      </a:r>
                      <a:r>
                        <a:rPr sz="1400" spc="-10">
                          <a:solidFill>
                            <a:srgbClr val="0D2E83"/>
                          </a:solidFill>
                        </a:rPr>
                        <a:t>(PSMI)</a:t>
                      </a:r>
                      <a:endParaRPr sz="1400">
                        <a:latin typeface="Times New Roman"/>
                        <a:cs typeface="Times New Roman"/>
                      </a:endParaRPr>
                    </a:p>
                  </a:txBody>
                  <a:tcPr marL="0" marR="0" marT="15875" marB="0"/>
                </a:tc>
                <a:tc>
                  <a:txBody>
                    <a:bodyPr/>
                    <a:lstStyle/>
                    <a:p>
                      <a:pPr algn="ctr">
                        <a:lnSpc>
                          <a:spcPct val="100000"/>
                        </a:lnSpc>
                        <a:spcBef>
                          <a:spcPts val="1085"/>
                        </a:spcBef>
                      </a:pPr>
                      <a:r>
                        <a:rPr lang="en-US" sz="1400" spc="-25">
                          <a:solidFill>
                            <a:srgbClr val="172143"/>
                          </a:solidFill>
                        </a:rPr>
                        <a:t>108</a:t>
                      </a:r>
                      <a:endParaRPr sz="1400">
                        <a:latin typeface="Times New Roman"/>
                        <a:cs typeface="Times New Roman"/>
                      </a:endParaRPr>
                    </a:p>
                  </a:txBody>
                  <a:tcPr marL="0" marR="0" marT="137795" marB="0"/>
                </a:tc>
                <a:extLst>
                  <a:ext uri="{0D108BD9-81ED-4DB2-BD59-A6C34878D82A}">
                    <a16:rowId xmlns:a16="http://schemas.microsoft.com/office/drawing/2014/main" val="10003"/>
                  </a:ext>
                </a:extLst>
              </a:tr>
              <a:tr h="229870">
                <a:tc>
                  <a:txBody>
                    <a:bodyPr/>
                    <a:lstStyle/>
                    <a:p>
                      <a:pPr marL="5715" algn="ctr">
                        <a:lnSpc>
                          <a:spcPts val="1585"/>
                        </a:lnSpc>
                        <a:spcBef>
                          <a:spcPts val="130"/>
                        </a:spcBef>
                      </a:pPr>
                      <a:r>
                        <a:rPr lang="en-US" sz="1400">
                          <a:solidFill>
                            <a:srgbClr val="0D2E83"/>
                          </a:solidFill>
                        </a:rPr>
                        <a:t>Military &amp; Family Life Counselors (School Embedded)</a:t>
                      </a:r>
                      <a:endParaRPr sz="1400">
                        <a:latin typeface="Times New Roman"/>
                        <a:cs typeface="Times New Roman"/>
                      </a:endParaRPr>
                    </a:p>
                  </a:txBody>
                  <a:tcPr marL="0" marR="0" marT="16510" marB="0"/>
                </a:tc>
                <a:tc>
                  <a:txBody>
                    <a:bodyPr/>
                    <a:lstStyle/>
                    <a:p>
                      <a:pPr algn="ctr">
                        <a:lnSpc>
                          <a:spcPts val="1614"/>
                        </a:lnSpc>
                        <a:spcBef>
                          <a:spcPts val="100"/>
                        </a:spcBef>
                      </a:pPr>
                      <a:r>
                        <a:rPr lang="en-US" sz="1400" spc="-25">
                          <a:solidFill>
                            <a:srgbClr val="172143"/>
                          </a:solidFill>
                        </a:rPr>
                        <a:t>1300</a:t>
                      </a:r>
                      <a:endParaRPr sz="1400">
                        <a:latin typeface="Times New Roman"/>
                        <a:cs typeface="Times New Roman"/>
                      </a:endParaRPr>
                    </a:p>
                  </a:txBody>
                  <a:tcPr marL="0" marR="0" marT="12700" marB="0"/>
                </a:tc>
                <a:extLst>
                  <a:ext uri="{0D108BD9-81ED-4DB2-BD59-A6C34878D82A}">
                    <a16:rowId xmlns:a16="http://schemas.microsoft.com/office/drawing/2014/main" val="10004"/>
                  </a:ext>
                </a:extLst>
              </a:tr>
              <a:tr h="230504">
                <a:tc>
                  <a:txBody>
                    <a:bodyPr/>
                    <a:lstStyle/>
                    <a:p>
                      <a:pPr marL="4445" algn="ctr">
                        <a:lnSpc>
                          <a:spcPts val="1580"/>
                        </a:lnSpc>
                        <a:spcBef>
                          <a:spcPts val="130"/>
                        </a:spcBef>
                      </a:pPr>
                      <a:r>
                        <a:rPr lang="en-US" sz="1400">
                          <a:solidFill>
                            <a:srgbClr val="0D2E83"/>
                          </a:solidFill>
                        </a:rPr>
                        <a:t># of Command Team Contacts</a:t>
                      </a:r>
                      <a:endParaRPr sz="1400">
                        <a:latin typeface="Times New Roman"/>
                        <a:cs typeface="Times New Roman"/>
                      </a:endParaRPr>
                    </a:p>
                  </a:txBody>
                  <a:tcPr marL="0" marR="0" marT="16510" marB="0"/>
                </a:tc>
                <a:tc>
                  <a:txBody>
                    <a:bodyPr/>
                    <a:lstStyle/>
                    <a:p>
                      <a:pPr marL="10160" algn="ctr">
                        <a:lnSpc>
                          <a:spcPts val="1580"/>
                        </a:lnSpc>
                        <a:spcBef>
                          <a:spcPts val="130"/>
                        </a:spcBef>
                      </a:pPr>
                      <a:r>
                        <a:rPr sz="1400" spc="-25">
                          <a:solidFill>
                            <a:srgbClr val="172143"/>
                          </a:solidFill>
                        </a:rPr>
                        <a:t>1</a:t>
                      </a:r>
                      <a:r>
                        <a:rPr lang="en-US" sz="1400" spc="-25">
                          <a:solidFill>
                            <a:srgbClr val="172143"/>
                          </a:solidFill>
                        </a:rPr>
                        <a:t>43</a:t>
                      </a:r>
                      <a:r>
                        <a:rPr sz="1400" spc="-25">
                          <a:solidFill>
                            <a:srgbClr val="172143"/>
                          </a:solidFill>
                        </a:rPr>
                        <a:t>K</a:t>
                      </a:r>
                      <a:endParaRPr sz="1400">
                        <a:latin typeface="Times New Roman"/>
                        <a:cs typeface="Times New Roman"/>
                      </a:endParaRPr>
                    </a:p>
                  </a:txBody>
                  <a:tcPr marL="0" marR="0" marT="16510" marB="0"/>
                </a:tc>
                <a:extLst>
                  <a:ext uri="{0D108BD9-81ED-4DB2-BD59-A6C34878D82A}">
                    <a16:rowId xmlns:a16="http://schemas.microsoft.com/office/drawing/2014/main" val="10005"/>
                  </a:ext>
                </a:extLst>
              </a:tr>
              <a:tr h="229870">
                <a:tc>
                  <a:txBody>
                    <a:bodyPr/>
                    <a:lstStyle/>
                    <a:p>
                      <a:pPr algn="ctr">
                        <a:lnSpc>
                          <a:spcPts val="1580"/>
                        </a:lnSpc>
                        <a:spcBef>
                          <a:spcPts val="135"/>
                        </a:spcBef>
                      </a:pPr>
                      <a:r>
                        <a:rPr sz="1400" spc="-10">
                          <a:solidFill>
                            <a:srgbClr val="0D2E83"/>
                          </a:solidFill>
                        </a:rPr>
                        <a:t>Student</a:t>
                      </a:r>
                      <a:r>
                        <a:rPr sz="1400" spc="-80">
                          <a:solidFill>
                            <a:srgbClr val="0D2E83"/>
                          </a:solidFill>
                        </a:rPr>
                        <a:t> </a:t>
                      </a:r>
                      <a:r>
                        <a:rPr sz="1400">
                          <a:solidFill>
                            <a:srgbClr val="0D2E83"/>
                          </a:solidFill>
                        </a:rPr>
                        <a:t>Transition</a:t>
                      </a:r>
                      <a:r>
                        <a:rPr sz="1400" spc="-25">
                          <a:solidFill>
                            <a:srgbClr val="0D2E83"/>
                          </a:solidFill>
                        </a:rPr>
                        <a:t> </a:t>
                      </a:r>
                      <a:r>
                        <a:rPr sz="1400" spc="-10">
                          <a:solidFill>
                            <a:srgbClr val="0D2E83"/>
                          </a:solidFill>
                        </a:rPr>
                        <a:t>Programs</a:t>
                      </a:r>
                      <a:endParaRPr sz="1400">
                        <a:latin typeface="Times New Roman"/>
                        <a:cs typeface="Times New Roman"/>
                      </a:endParaRPr>
                    </a:p>
                  </a:txBody>
                  <a:tcPr marL="0" marR="0" marT="17145" marB="0"/>
                </a:tc>
                <a:tc>
                  <a:txBody>
                    <a:bodyPr/>
                    <a:lstStyle/>
                    <a:p>
                      <a:pPr marL="6985" algn="ctr">
                        <a:lnSpc>
                          <a:spcPts val="1610"/>
                        </a:lnSpc>
                        <a:spcBef>
                          <a:spcPts val="105"/>
                        </a:spcBef>
                      </a:pPr>
                      <a:r>
                        <a:rPr lang="en-US" sz="1400" spc="-20">
                          <a:solidFill>
                            <a:srgbClr val="172143"/>
                          </a:solidFill>
                        </a:rPr>
                        <a:t>200</a:t>
                      </a:r>
                      <a:r>
                        <a:rPr sz="1400" spc="-20">
                          <a:solidFill>
                            <a:srgbClr val="172143"/>
                          </a:solidFill>
                        </a:rPr>
                        <a:t>+</a:t>
                      </a:r>
                      <a:endParaRPr sz="1400">
                        <a:latin typeface="Times New Roman"/>
                        <a:cs typeface="Times New Roman"/>
                      </a:endParaRPr>
                    </a:p>
                  </a:txBody>
                  <a:tcPr marL="0" marR="0" marT="13335" marB="0"/>
                </a:tc>
                <a:extLst>
                  <a:ext uri="{0D108BD9-81ED-4DB2-BD59-A6C34878D82A}">
                    <a16:rowId xmlns:a16="http://schemas.microsoft.com/office/drawing/2014/main" val="10006"/>
                  </a:ext>
                </a:extLst>
              </a:tr>
              <a:tr h="230504">
                <a:tc>
                  <a:txBody>
                    <a:bodyPr/>
                    <a:lstStyle/>
                    <a:p>
                      <a:pPr marL="6985" algn="ctr">
                        <a:lnSpc>
                          <a:spcPts val="1575"/>
                        </a:lnSpc>
                        <a:spcBef>
                          <a:spcPts val="140"/>
                        </a:spcBef>
                      </a:pPr>
                      <a:r>
                        <a:rPr lang="en-US" sz="1400" spc="-10">
                          <a:solidFill>
                            <a:srgbClr val="0D2E83"/>
                          </a:solidFill>
                          <a:latin typeface="Times New Roman"/>
                          <a:cs typeface="Times New Roman"/>
                        </a:rPr>
                        <a:t># of Professional Develop or Workshops Conducted</a:t>
                      </a:r>
                      <a:endParaRPr sz="1400">
                        <a:latin typeface="Times New Roman"/>
                        <a:cs typeface="Times New Roman"/>
                      </a:endParaRPr>
                    </a:p>
                  </a:txBody>
                  <a:tcPr marL="0" marR="0" marT="17780" marB="0"/>
                </a:tc>
                <a:tc>
                  <a:txBody>
                    <a:bodyPr/>
                    <a:lstStyle/>
                    <a:p>
                      <a:pPr marL="6985" algn="ctr">
                        <a:lnSpc>
                          <a:spcPts val="1610"/>
                        </a:lnSpc>
                        <a:spcBef>
                          <a:spcPts val="105"/>
                        </a:spcBef>
                      </a:pPr>
                      <a:r>
                        <a:rPr lang="en-US" sz="1400" spc="-50">
                          <a:solidFill>
                            <a:srgbClr val="172143"/>
                          </a:solidFill>
                          <a:latin typeface="Times New Roman"/>
                          <a:cs typeface="Times New Roman"/>
                        </a:rPr>
                        <a:t>7K</a:t>
                      </a:r>
                      <a:endParaRPr sz="1400">
                        <a:latin typeface="Times New Roman"/>
                        <a:cs typeface="Times New Roman"/>
                      </a:endParaRPr>
                    </a:p>
                  </a:txBody>
                  <a:tcPr marL="0" marR="0" marT="13335" marB="0"/>
                </a:tc>
                <a:extLst>
                  <a:ext uri="{0D108BD9-81ED-4DB2-BD59-A6C34878D82A}">
                    <a16:rowId xmlns:a16="http://schemas.microsoft.com/office/drawing/2014/main" val="10007"/>
                  </a:ext>
                </a:extLst>
              </a:tr>
              <a:tr h="230504">
                <a:tc>
                  <a:txBody>
                    <a:bodyPr/>
                    <a:lstStyle/>
                    <a:p>
                      <a:pPr marL="6985" algn="ctr">
                        <a:lnSpc>
                          <a:spcPts val="1575"/>
                        </a:lnSpc>
                        <a:spcBef>
                          <a:spcPts val="140"/>
                        </a:spcBef>
                      </a:pPr>
                      <a:r>
                        <a:rPr lang="en-US" sz="1400">
                          <a:latin typeface="Times New Roman"/>
                          <a:cs typeface="Times New Roman"/>
                        </a:rPr>
                        <a:t># of Family Contacts</a:t>
                      </a:r>
                      <a:endParaRPr sz="1400">
                        <a:latin typeface="Times New Roman"/>
                        <a:cs typeface="Times New Roman"/>
                      </a:endParaRPr>
                    </a:p>
                  </a:txBody>
                  <a:tcPr marL="0" marR="0" marT="17780" marB="0">
                    <a:solidFill>
                      <a:schemeClr val="accent1">
                        <a:lumMod val="60000"/>
                        <a:lumOff val="40000"/>
                      </a:schemeClr>
                    </a:solidFill>
                  </a:tcPr>
                </a:tc>
                <a:tc>
                  <a:txBody>
                    <a:bodyPr/>
                    <a:lstStyle/>
                    <a:p>
                      <a:pPr marL="6985" algn="ctr">
                        <a:lnSpc>
                          <a:spcPts val="1610"/>
                        </a:lnSpc>
                        <a:spcBef>
                          <a:spcPts val="105"/>
                        </a:spcBef>
                      </a:pPr>
                      <a:r>
                        <a:rPr lang="en-US" sz="1400">
                          <a:latin typeface="Times New Roman"/>
                          <a:cs typeface="Times New Roman"/>
                        </a:rPr>
                        <a:t>537K</a:t>
                      </a:r>
                      <a:endParaRPr sz="1400">
                        <a:latin typeface="Times New Roman"/>
                        <a:cs typeface="Times New Roman"/>
                      </a:endParaRPr>
                    </a:p>
                  </a:txBody>
                  <a:tcPr marL="0" marR="0" marT="13335" marB="0">
                    <a:solidFill>
                      <a:schemeClr val="accent1">
                        <a:lumMod val="60000"/>
                        <a:lumOff val="40000"/>
                      </a:schemeClr>
                    </a:solidFill>
                  </a:tcPr>
                </a:tc>
                <a:extLst>
                  <a:ext uri="{0D108BD9-81ED-4DB2-BD59-A6C34878D82A}">
                    <a16:rowId xmlns:a16="http://schemas.microsoft.com/office/drawing/2014/main" val="644439396"/>
                  </a:ext>
                </a:extLst>
              </a:tr>
            </a:tbl>
          </a:graphicData>
        </a:graphic>
      </p:graphicFrame>
      <p:sp>
        <p:nvSpPr>
          <p:cNvPr id="5" name="object 5"/>
          <p:cNvSpPr txBox="1"/>
          <p:nvPr/>
        </p:nvSpPr>
        <p:spPr>
          <a:xfrm>
            <a:off x="7448295" y="1478216"/>
            <a:ext cx="4510405" cy="391795"/>
          </a:xfrm>
          <a:prstGeom prst="rect">
            <a:avLst/>
          </a:prstGeom>
        </p:spPr>
        <p:txBody>
          <a:bodyPr vert="horz" wrap="square" lIns="0" tIns="12700" rIns="0" bIns="0" rtlCol="0">
            <a:spAutoFit/>
          </a:bodyPr>
          <a:lstStyle/>
          <a:p>
            <a:pPr marL="12700">
              <a:lnSpc>
                <a:spcPct val="100000"/>
              </a:lnSpc>
              <a:spcBef>
                <a:spcPts val="100"/>
              </a:spcBef>
              <a:tabLst>
                <a:tab pos="2171700" algn="l"/>
                <a:tab pos="3018155" algn="l"/>
              </a:tabLst>
            </a:pPr>
            <a:r>
              <a:rPr sz="2400" b="1" spc="140">
                <a:solidFill>
                  <a:srgbClr val="FFC000"/>
                </a:solidFill>
                <a:latin typeface="Arial"/>
                <a:cs typeface="Arial"/>
              </a:rPr>
              <a:t>QUALITY</a:t>
            </a:r>
            <a:r>
              <a:rPr sz="2400" b="1" spc="275">
                <a:solidFill>
                  <a:srgbClr val="FFC000"/>
                </a:solidFill>
                <a:latin typeface="Arial"/>
                <a:cs typeface="Arial"/>
              </a:rPr>
              <a:t> </a:t>
            </a:r>
            <a:r>
              <a:rPr sz="2400" b="1" spc="50">
                <a:solidFill>
                  <a:srgbClr val="FFC000"/>
                </a:solidFill>
                <a:latin typeface="Arial"/>
                <a:cs typeface="Arial"/>
              </a:rPr>
              <a:t>OF</a:t>
            </a:r>
            <a:r>
              <a:rPr sz="2400" b="1">
                <a:solidFill>
                  <a:srgbClr val="FFC000"/>
                </a:solidFill>
                <a:latin typeface="Arial"/>
                <a:cs typeface="Arial"/>
              </a:rPr>
              <a:t>	</a:t>
            </a:r>
            <a:r>
              <a:rPr sz="2400" b="1" spc="90">
                <a:solidFill>
                  <a:srgbClr val="FFC000"/>
                </a:solidFill>
                <a:latin typeface="Arial"/>
                <a:cs typeface="Arial"/>
              </a:rPr>
              <a:t>LIFE</a:t>
            </a:r>
            <a:r>
              <a:rPr sz="2400" b="1">
                <a:solidFill>
                  <a:srgbClr val="FFC000"/>
                </a:solidFill>
                <a:latin typeface="Arial"/>
                <a:cs typeface="Arial"/>
              </a:rPr>
              <a:t>	</a:t>
            </a:r>
            <a:r>
              <a:rPr sz="2400" b="1" spc="100">
                <a:solidFill>
                  <a:srgbClr val="FFC000"/>
                </a:solidFill>
                <a:latin typeface="Arial"/>
                <a:cs typeface="Arial"/>
              </a:rPr>
              <a:t>IMPACTS</a:t>
            </a:r>
            <a:endParaRPr sz="2400">
              <a:latin typeface="Arial"/>
              <a:cs typeface="Arial"/>
            </a:endParaRPr>
          </a:p>
        </p:txBody>
      </p:sp>
      <p:sp>
        <p:nvSpPr>
          <p:cNvPr id="6" name="object 6"/>
          <p:cNvSpPr txBox="1"/>
          <p:nvPr/>
        </p:nvSpPr>
        <p:spPr>
          <a:xfrm>
            <a:off x="7256144" y="2121083"/>
            <a:ext cx="4828540" cy="3490699"/>
          </a:xfrm>
          <a:prstGeom prst="rect">
            <a:avLst/>
          </a:prstGeom>
        </p:spPr>
        <p:txBody>
          <a:bodyPr vert="horz" wrap="square" lIns="0" tIns="83820" rIns="0" bIns="0" rtlCol="0" anchor="t">
            <a:spAutoFit/>
          </a:bodyPr>
          <a:lstStyle/>
          <a:p>
            <a:pPr marL="141605" indent="-128905">
              <a:lnSpc>
                <a:spcPct val="100000"/>
              </a:lnSpc>
              <a:spcBef>
                <a:spcPts val="660"/>
              </a:spcBef>
              <a:buChar char="•"/>
              <a:tabLst>
                <a:tab pos="141605" algn="l"/>
              </a:tabLst>
            </a:pPr>
            <a:r>
              <a:rPr sz="1400" dirty="0">
                <a:solidFill>
                  <a:srgbClr val="FFFFFF"/>
                </a:solidFill>
                <a:latin typeface="Arial"/>
                <a:cs typeface="Arial"/>
              </a:rPr>
              <a:t>Readiness,</a:t>
            </a:r>
            <a:r>
              <a:rPr sz="1400" spc="-65" dirty="0">
                <a:solidFill>
                  <a:srgbClr val="FFFFFF"/>
                </a:solidFill>
                <a:latin typeface="Arial"/>
                <a:cs typeface="Arial"/>
              </a:rPr>
              <a:t> </a:t>
            </a:r>
            <a:r>
              <a:rPr sz="1400" dirty="0">
                <a:solidFill>
                  <a:srgbClr val="FFFFFF"/>
                </a:solidFill>
                <a:latin typeface="Arial"/>
                <a:cs typeface="Arial"/>
              </a:rPr>
              <a:t>Retention,</a:t>
            </a:r>
            <a:r>
              <a:rPr sz="1400" spc="-60" dirty="0">
                <a:solidFill>
                  <a:srgbClr val="FFFFFF"/>
                </a:solidFill>
                <a:latin typeface="Arial"/>
                <a:cs typeface="Arial"/>
              </a:rPr>
              <a:t> </a:t>
            </a:r>
            <a:r>
              <a:rPr sz="1400" dirty="0">
                <a:solidFill>
                  <a:srgbClr val="FFFFFF"/>
                </a:solidFill>
                <a:latin typeface="Arial"/>
                <a:cs typeface="Arial"/>
              </a:rPr>
              <a:t>Recruitment</a:t>
            </a:r>
            <a:r>
              <a:rPr sz="1400" spc="-60" dirty="0">
                <a:solidFill>
                  <a:srgbClr val="FFFFFF"/>
                </a:solidFill>
                <a:latin typeface="Arial"/>
                <a:cs typeface="Arial"/>
              </a:rPr>
              <a:t> </a:t>
            </a:r>
            <a:r>
              <a:rPr sz="1400" dirty="0">
                <a:solidFill>
                  <a:srgbClr val="FFFFFF"/>
                </a:solidFill>
                <a:latin typeface="Arial"/>
                <a:cs typeface="Arial"/>
              </a:rPr>
              <a:t>of</a:t>
            </a:r>
            <a:r>
              <a:rPr sz="1400" spc="10" dirty="0">
                <a:solidFill>
                  <a:srgbClr val="FFFFFF"/>
                </a:solidFill>
                <a:latin typeface="Arial"/>
                <a:cs typeface="Arial"/>
              </a:rPr>
              <a:t> </a:t>
            </a:r>
            <a:r>
              <a:rPr sz="1400" dirty="0">
                <a:solidFill>
                  <a:srgbClr val="FFFFFF"/>
                </a:solidFill>
                <a:latin typeface="Arial"/>
                <a:cs typeface="Arial"/>
              </a:rPr>
              <a:t>the</a:t>
            </a:r>
            <a:r>
              <a:rPr sz="1400" spc="-10" dirty="0">
                <a:solidFill>
                  <a:srgbClr val="FFFFFF"/>
                </a:solidFill>
                <a:latin typeface="Arial"/>
                <a:cs typeface="Arial"/>
              </a:rPr>
              <a:t> </a:t>
            </a:r>
            <a:r>
              <a:rPr sz="1400" dirty="0">
                <a:solidFill>
                  <a:srgbClr val="FFFFFF"/>
                </a:solidFill>
                <a:latin typeface="Arial"/>
                <a:cs typeface="Arial"/>
              </a:rPr>
              <a:t>Future</a:t>
            </a:r>
            <a:r>
              <a:rPr sz="1400" spc="-15" dirty="0">
                <a:solidFill>
                  <a:srgbClr val="FFFFFF"/>
                </a:solidFill>
                <a:latin typeface="Arial"/>
                <a:cs typeface="Arial"/>
              </a:rPr>
              <a:t> </a:t>
            </a:r>
            <a:r>
              <a:rPr sz="1400" spc="-10" dirty="0">
                <a:solidFill>
                  <a:srgbClr val="FFFFFF"/>
                </a:solidFill>
                <a:latin typeface="Arial"/>
                <a:cs typeface="Arial"/>
              </a:rPr>
              <a:t>Force</a:t>
            </a:r>
            <a:endParaRPr sz="1400" dirty="0">
              <a:latin typeface="Arial"/>
              <a:cs typeface="Arial"/>
            </a:endParaRPr>
          </a:p>
          <a:p>
            <a:pPr marL="141605" indent="-128905">
              <a:lnSpc>
                <a:spcPct val="100000"/>
              </a:lnSpc>
              <a:spcBef>
                <a:spcPts val="575"/>
              </a:spcBef>
              <a:buChar char="•"/>
              <a:tabLst>
                <a:tab pos="141605" algn="l"/>
              </a:tabLst>
            </a:pPr>
            <a:r>
              <a:rPr sz="1400" spc="-40" dirty="0">
                <a:solidFill>
                  <a:srgbClr val="FFFFFF"/>
                </a:solidFill>
                <a:latin typeface="Arial"/>
                <a:cs typeface="Arial"/>
              </a:rPr>
              <a:t>Total</a:t>
            </a:r>
            <a:r>
              <a:rPr sz="1400" spc="-35" dirty="0">
                <a:solidFill>
                  <a:srgbClr val="FFFFFF"/>
                </a:solidFill>
                <a:latin typeface="Arial"/>
                <a:cs typeface="Arial"/>
              </a:rPr>
              <a:t> </a:t>
            </a:r>
            <a:r>
              <a:rPr sz="1400" dirty="0">
                <a:solidFill>
                  <a:srgbClr val="FFFFFF"/>
                </a:solidFill>
                <a:latin typeface="Arial"/>
                <a:cs typeface="Arial"/>
              </a:rPr>
              <a:t>Force</a:t>
            </a:r>
            <a:r>
              <a:rPr sz="1400" spc="-60" dirty="0">
                <a:solidFill>
                  <a:srgbClr val="FFFFFF"/>
                </a:solidFill>
                <a:latin typeface="Arial"/>
                <a:cs typeface="Arial"/>
              </a:rPr>
              <a:t> </a:t>
            </a:r>
            <a:r>
              <a:rPr sz="1400" dirty="0">
                <a:solidFill>
                  <a:srgbClr val="FFFFFF"/>
                </a:solidFill>
                <a:latin typeface="Arial"/>
                <a:cs typeface="Arial"/>
              </a:rPr>
              <a:t>Multiplier</a:t>
            </a:r>
            <a:r>
              <a:rPr sz="1400" spc="35" dirty="0">
                <a:solidFill>
                  <a:srgbClr val="FFFFFF"/>
                </a:solidFill>
                <a:latin typeface="Arial"/>
                <a:cs typeface="Arial"/>
              </a:rPr>
              <a:t> </a:t>
            </a:r>
            <a:r>
              <a:rPr sz="1400" dirty="0">
                <a:solidFill>
                  <a:srgbClr val="FFFFFF"/>
                </a:solidFill>
                <a:latin typeface="Arial"/>
                <a:cs typeface="Arial"/>
              </a:rPr>
              <a:t>-</a:t>
            </a:r>
            <a:r>
              <a:rPr sz="1400" spc="-15" dirty="0">
                <a:solidFill>
                  <a:srgbClr val="FFFFFF"/>
                </a:solidFill>
                <a:latin typeface="Arial"/>
                <a:cs typeface="Arial"/>
              </a:rPr>
              <a:t> </a:t>
            </a:r>
            <a:r>
              <a:rPr sz="1400" dirty="0">
                <a:solidFill>
                  <a:srgbClr val="FFFFFF"/>
                </a:solidFill>
                <a:latin typeface="Arial"/>
                <a:cs typeface="Arial"/>
              </a:rPr>
              <a:t>Command,</a:t>
            </a:r>
            <a:r>
              <a:rPr sz="1400" spc="-35" dirty="0">
                <a:solidFill>
                  <a:srgbClr val="FFFFFF"/>
                </a:solidFill>
                <a:latin typeface="Arial"/>
                <a:cs typeface="Arial"/>
              </a:rPr>
              <a:t> </a:t>
            </a:r>
            <a:r>
              <a:rPr sz="1400" dirty="0">
                <a:solidFill>
                  <a:srgbClr val="FFFFFF"/>
                </a:solidFill>
                <a:latin typeface="Arial"/>
                <a:cs typeface="Arial"/>
              </a:rPr>
              <a:t>Families,</a:t>
            </a:r>
            <a:r>
              <a:rPr sz="1400" spc="-35" dirty="0">
                <a:solidFill>
                  <a:srgbClr val="FFFFFF"/>
                </a:solidFill>
                <a:latin typeface="Arial"/>
                <a:cs typeface="Arial"/>
              </a:rPr>
              <a:t> </a:t>
            </a:r>
            <a:r>
              <a:rPr sz="1400" dirty="0">
                <a:solidFill>
                  <a:srgbClr val="FFFFFF"/>
                </a:solidFill>
                <a:latin typeface="Arial"/>
                <a:cs typeface="Arial"/>
              </a:rPr>
              <a:t>&amp;</a:t>
            </a:r>
            <a:r>
              <a:rPr sz="1400" spc="5" dirty="0">
                <a:solidFill>
                  <a:srgbClr val="FFFFFF"/>
                </a:solidFill>
                <a:latin typeface="Arial"/>
                <a:cs typeface="Arial"/>
              </a:rPr>
              <a:t> </a:t>
            </a:r>
            <a:r>
              <a:rPr sz="1400" spc="-10" dirty="0">
                <a:solidFill>
                  <a:srgbClr val="FFFFFF"/>
                </a:solidFill>
                <a:latin typeface="Arial"/>
                <a:cs typeface="Arial"/>
              </a:rPr>
              <a:t>Communities</a:t>
            </a:r>
            <a:endParaRPr sz="1400" dirty="0">
              <a:latin typeface="Arial"/>
              <a:cs typeface="Arial"/>
            </a:endParaRPr>
          </a:p>
          <a:p>
            <a:pPr marL="141605" indent="-128905">
              <a:lnSpc>
                <a:spcPct val="100000"/>
              </a:lnSpc>
              <a:spcBef>
                <a:spcPts val="570"/>
              </a:spcBef>
              <a:buChar char="•"/>
              <a:tabLst>
                <a:tab pos="141605" algn="l"/>
              </a:tabLst>
            </a:pPr>
            <a:r>
              <a:rPr sz="1400" dirty="0">
                <a:solidFill>
                  <a:srgbClr val="FFFFFF"/>
                </a:solidFill>
                <a:latin typeface="Arial"/>
                <a:cs typeface="Arial"/>
              </a:rPr>
              <a:t>Installation</a:t>
            </a:r>
            <a:r>
              <a:rPr sz="1400" spc="-5" dirty="0">
                <a:solidFill>
                  <a:srgbClr val="FFFFFF"/>
                </a:solidFill>
                <a:latin typeface="Arial"/>
                <a:cs typeface="Arial"/>
              </a:rPr>
              <a:t> </a:t>
            </a:r>
            <a:r>
              <a:rPr sz="1400" spc="-10" dirty="0">
                <a:solidFill>
                  <a:srgbClr val="FFFFFF"/>
                </a:solidFill>
                <a:latin typeface="Arial"/>
                <a:cs typeface="Arial"/>
              </a:rPr>
              <a:t>Command</a:t>
            </a:r>
            <a:r>
              <a:rPr sz="1400" spc="-75" dirty="0">
                <a:solidFill>
                  <a:srgbClr val="FFFFFF"/>
                </a:solidFill>
                <a:latin typeface="Arial"/>
                <a:cs typeface="Arial"/>
              </a:rPr>
              <a:t> </a:t>
            </a:r>
            <a:r>
              <a:rPr sz="1400" spc="-20" dirty="0">
                <a:solidFill>
                  <a:srgbClr val="FFFFFF"/>
                </a:solidFill>
                <a:latin typeface="Arial"/>
                <a:cs typeface="Arial"/>
              </a:rPr>
              <a:t>Team</a:t>
            </a:r>
            <a:r>
              <a:rPr lang="en-US" sz="1400" spc="-20" dirty="0">
                <a:solidFill>
                  <a:srgbClr val="FFFFFF"/>
                </a:solidFill>
                <a:latin typeface="Arial"/>
                <a:cs typeface="Arial"/>
              </a:rPr>
              <a:t> SME</a:t>
            </a:r>
            <a:endParaRPr sz="1400" dirty="0">
              <a:latin typeface="Arial"/>
              <a:cs typeface="Arial"/>
            </a:endParaRPr>
          </a:p>
          <a:p>
            <a:pPr marL="141605" indent="-128905">
              <a:lnSpc>
                <a:spcPct val="100000"/>
              </a:lnSpc>
              <a:spcBef>
                <a:spcPts val="500"/>
              </a:spcBef>
              <a:buChar char="•"/>
              <a:tabLst>
                <a:tab pos="141605" algn="l"/>
              </a:tabLst>
            </a:pPr>
            <a:r>
              <a:rPr sz="1400" spc="-10" dirty="0">
                <a:solidFill>
                  <a:srgbClr val="FFFFFF"/>
                </a:solidFill>
                <a:latin typeface="Arial"/>
                <a:cs typeface="Arial"/>
              </a:rPr>
              <a:t>Legislation</a:t>
            </a:r>
            <a:r>
              <a:rPr sz="1400" spc="-114" dirty="0">
                <a:solidFill>
                  <a:srgbClr val="FFFFFF"/>
                </a:solidFill>
                <a:latin typeface="Arial"/>
                <a:cs typeface="Arial"/>
              </a:rPr>
              <a:t> </a:t>
            </a:r>
            <a:r>
              <a:rPr sz="1400" dirty="0">
                <a:solidFill>
                  <a:srgbClr val="FFFFFF"/>
                </a:solidFill>
                <a:latin typeface="Arial"/>
                <a:cs typeface="Arial"/>
              </a:rPr>
              <a:t>Advocacy</a:t>
            </a:r>
            <a:r>
              <a:rPr sz="1400" spc="10" dirty="0">
                <a:solidFill>
                  <a:srgbClr val="FFFFFF"/>
                </a:solidFill>
                <a:latin typeface="Arial"/>
                <a:cs typeface="Arial"/>
              </a:rPr>
              <a:t> </a:t>
            </a:r>
            <a:r>
              <a:rPr sz="1400" dirty="0">
                <a:solidFill>
                  <a:srgbClr val="FFFFFF"/>
                </a:solidFill>
                <a:latin typeface="Arial"/>
                <a:cs typeface="Arial"/>
              </a:rPr>
              <a:t>-</a:t>
            </a:r>
            <a:r>
              <a:rPr sz="1400" spc="-5" dirty="0">
                <a:solidFill>
                  <a:srgbClr val="FFFFFF"/>
                </a:solidFill>
                <a:latin typeface="Arial"/>
                <a:cs typeface="Arial"/>
              </a:rPr>
              <a:t> </a:t>
            </a:r>
            <a:r>
              <a:rPr sz="1400" spc="-10" dirty="0">
                <a:solidFill>
                  <a:srgbClr val="FFFFFF"/>
                </a:solidFill>
                <a:latin typeface="Arial"/>
                <a:cs typeface="Arial"/>
              </a:rPr>
              <a:t>Testimony</a:t>
            </a:r>
            <a:endParaRPr sz="1400" dirty="0">
              <a:latin typeface="Arial"/>
              <a:cs typeface="Arial"/>
            </a:endParaRPr>
          </a:p>
          <a:p>
            <a:pPr marL="141605" indent="-128905">
              <a:lnSpc>
                <a:spcPct val="100000"/>
              </a:lnSpc>
              <a:spcBef>
                <a:spcPts val="570"/>
              </a:spcBef>
              <a:buChar char="•"/>
              <a:tabLst>
                <a:tab pos="141605" algn="l"/>
              </a:tabLst>
            </a:pPr>
            <a:r>
              <a:rPr sz="1400" dirty="0">
                <a:solidFill>
                  <a:srgbClr val="FFFFFF"/>
                </a:solidFill>
                <a:latin typeface="Arial"/>
                <a:cs typeface="Arial"/>
              </a:rPr>
              <a:t>Strategic</a:t>
            </a:r>
            <a:r>
              <a:rPr sz="1400" spc="-20" dirty="0">
                <a:solidFill>
                  <a:srgbClr val="FFFFFF"/>
                </a:solidFill>
                <a:latin typeface="Arial"/>
                <a:cs typeface="Arial"/>
              </a:rPr>
              <a:t> </a:t>
            </a:r>
            <a:r>
              <a:rPr sz="1400" dirty="0">
                <a:solidFill>
                  <a:srgbClr val="FFFFFF"/>
                </a:solidFill>
                <a:latin typeface="Arial"/>
                <a:cs typeface="Arial"/>
              </a:rPr>
              <a:t>Basing,</a:t>
            </a:r>
            <a:r>
              <a:rPr sz="1400" spc="-65" dirty="0">
                <a:solidFill>
                  <a:srgbClr val="FFFFFF"/>
                </a:solidFill>
                <a:latin typeface="Arial"/>
                <a:cs typeface="Arial"/>
              </a:rPr>
              <a:t> </a:t>
            </a:r>
            <a:r>
              <a:rPr sz="1400" dirty="0">
                <a:solidFill>
                  <a:srgbClr val="FFFFFF"/>
                </a:solidFill>
                <a:latin typeface="Arial"/>
                <a:cs typeface="Arial"/>
              </a:rPr>
              <a:t>Mission</a:t>
            </a:r>
            <a:r>
              <a:rPr sz="1400" spc="-90" dirty="0">
                <a:solidFill>
                  <a:srgbClr val="FFFFFF"/>
                </a:solidFill>
                <a:latin typeface="Arial"/>
                <a:cs typeface="Arial"/>
              </a:rPr>
              <a:t> </a:t>
            </a:r>
            <a:r>
              <a:rPr sz="1400" spc="-10" dirty="0">
                <a:solidFill>
                  <a:srgbClr val="FFFFFF"/>
                </a:solidFill>
                <a:latin typeface="Arial"/>
                <a:cs typeface="Arial"/>
              </a:rPr>
              <a:t>Impact</a:t>
            </a:r>
            <a:endParaRPr sz="1400" dirty="0">
              <a:latin typeface="Arial"/>
              <a:cs typeface="Arial"/>
            </a:endParaRPr>
          </a:p>
          <a:p>
            <a:pPr marL="141605" indent="-128905">
              <a:lnSpc>
                <a:spcPct val="100000"/>
              </a:lnSpc>
              <a:spcBef>
                <a:spcPts val="575"/>
              </a:spcBef>
              <a:buChar char="•"/>
              <a:tabLst>
                <a:tab pos="141605" algn="l"/>
              </a:tabLst>
            </a:pPr>
            <a:r>
              <a:rPr sz="1400" dirty="0">
                <a:solidFill>
                  <a:srgbClr val="FFFFFF"/>
                </a:solidFill>
                <a:latin typeface="Arial"/>
                <a:cs typeface="Arial"/>
              </a:rPr>
              <a:t>Educational</a:t>
            </a:r>
            <a:r>
              <a:rPr sz="1400" spc="-50" dirty="0">
                <a:solidFill>
                  <a:srgbClr val="FFFFFF"/>
                </a:solidFill>
                <a:latin typeface="Arial"/>
                <a:cs typeface="Arial"/>
              </a:rPr>
              <a:t> </a:t>
            </a:r>
            <a:r>
              <a:rPr sz="1400" dirty="0">
                <a:solidFill>
                  <a:srgbClr val="FFFFFF"/>
                </a:solidFill>
                <a:latin typeface="Arial"/>
                <a:cs typeface="Arial"/>
              </a:rPr>
              <a:t>Community</a:t>
            </a:r>
            <a:r>
              <a:rPr sz="1400" spc="-70" dirty="0">
                <a:solidFill>
                  <a:srgbClr val="FFFFFF"/>
                </a:solidFill>
                <a:latin typeface="Arial"/>
                <a:cs typeface="Arial"/>
              </a:rPr>
              <a:t> </a:t>
            </a:r>
            <a:r>
              <a:rPr sz="1400" spc="-10" dirty="0">
                <a:solidFill>
                  <a:srgbClr val="FFFFFF"/>
                </a:solidFill>
                <a:latin typeface="Arial"/>
                <a:cs typeface="Arial"/>
              </a:rPr>
              <a:t>Partnerships</a:t>
            </a:r>
            <a:endParaRPr sz="1400" dirty="0">
              <a:latin typeface="Arial"/>
              <a:cs typeface="Arial"/>
            </a:endParaRPr>
          </a:p>
          <a:p>
            <a:pPr marL="141605" indent="-128905">
              <a:lnSpc>
                <a:spcPct val="100000"/>
              </a:lnSpc>
              <a:spcBef>
                <a:spcPts val="575"/>
              </a:spcBef>
              <a:buChar char="•"/>
              <a:tabLst>
                <a:tab pos="141605" algn="l"/>
              </a:tabLst>
            </a:pPr>
            <a:r>
              <a:rPr sz="1400" dirty="0">
                <a:solidFill>
                  <a:srgbClr val="FFFFFF"/>
                </a:solidFill>
                <a:latin typeface="Arial"/>
                <a:cs typeface="Arial"/>
              </a:rPr>
              <a:t>Crisis and</a:t>
            </a:r>
            <a:r>
              <a:rPr sz="1400" spc="-75" dirty="0">
                <a:solidFill>
                  <a:srgbClr val="FFFFFF"/>
                </a:solidFill>
                <a:latin typeface="Arial"/>
                <a:cs typeface="Arial"/>
              </a:rPr>
              <a:t> </a:t>
            </a:r>
            <a:r>
              <a:rPr sz="1400" dirty="0">
                <a:solidFill>
                  <a:srgbClr val="FFFFFF"/>
                </a:solidFill>
                <a:latin typeface="Arial"/>
                <a:cs typeface="Arial"/>
              </a:rPr>
              <a:t>Contingency</a:t>
            </a:r>
            <a:r>
              <a:rPr sz="1400" spc="5" dirty="0">
                <a:solidFill>
                  <a:srgbClr val="FFFFFF"/>
                </a:solidFill>
                <a:latin typeface="Arial"/>
                <a:cs typeface="Arial"/>
              </a:rPr>
              <a:t> </a:t>
            </a:r>
            <a:r>
              <a:rPr sz="1400" spc="-10" dirty="0">
                <a:solidFill>
                  <a:srgbClr val="FFFFFF"/>
                </a:solidFill>
                <a:latin typeface="Arial"/>
                <a:cs typeface="Arial"/>
              </a:rPr>
              <a:t>Planning-Execution</a:t>
            </a:r>
            <a:endParaRPr sz="1400" dirty="0">
              <a:latin typeface="Arial"/>
              <a:cs typeface="Arial"/>
            </a:endParaRPr>
          </a:p>
          <a:p>
            <a:pPr marL="141605" indent="-128905">
              <a:lnSpc>
                <a:spcPct val="100000"/>
              </a:lnSpc>
              <a:spcBef>
                <a:spcPts val="570"/>
              </a:spcBef>
              <a:buChar char="•"/>
              <a:tabLst>
                <a:tab pos="141605" algn="l"/>
              </a:tabLst>
            </a:pPr>
            <a:r>
              <a:rPr sz="1400" dirty="0">
                <a:solidFill>
                  <a:srgbClr val="FFFFFF"/>
                </a:solidFill>
                <a:latin typeface="Arial"/>
                <a:cs typeface="Arial"/>
              </a:rPr>
              <a:t>Special</a:t>
            </a:r>
            <a:r>
              <a:rPr sz="1400" spc="-75" dirty="0">
                <a:solidFill>
                  <a:srgbClr val="FFFFFF"/>
                </a:solidFill>
                <a:latin typeface="Arial"/>
                <a:cs typeface="Arial"/>
              </a:rPr>
              <a:t> </a:t>
            </a:r>
            <a:r>
              <a:rPr sz="1400" spc="-10" dirty="0">
                <a:solidFill>
                  <a:srgbClr val="FFFFFF"/>
                </a:solidFill>
                <a:latin typeface="Arial"/>
                <a:cs typeface="Arial"/>
              </a:rPr>
              <a:t>Education</a:t>
            </a:r>
            <a:endParaRPr sz="1400" dirty="0">
              <a:latin typeface="Arial"/>
              <a:cs typeface="Arial"/>
            </a:endParaRPr>
          </a:p>
          <a:p>
            <a:pPr marL="141605" indent="-128905">
              <a:lnSpc>
                <a:spcPct val="100000"/>
              </a:lnSpc>
              <a:spcBef>
                <a:spcPts val="500"/>
              </a:spcBef>
              <a:buChar char="•"/>
              <a:tabLst>
                <a:tab pos="141605" algn="l"/>
              </a:tabLst>
            </a:pPr>
            <a:r>
              <a:rPr sz="1400" dirty="0">
                <a:solidFill>
                  <a:srgbClr val="FFFFFF"/>
                </a:solidFill>
                <a:latin typeface="Arial"/>
                <a:cs typeface="Arial"/>
              </a:rPr>
              <a:t>Deployment</a:t>
            </a:r>
            <a:r>
              <a:rPr sz="1400" spc="5" dirty="0">
                <a:solidFill>
                  <a:srgbClr val="FFFFFF"/>
                </a:solidFill>
                <a:latin typeface="Arial"/>
                <a:cs typeface="Arial"/>
              </a:rPr>
              <a:t> </a:t>
            </a:r>
            <a:r>
              <a:rPr sz="1400" dirty="0">
                <a:solidFill>
                  <a:srgbClr val="FFFFFF"/>
                </a:solidFill>
                <a:latin typeface="Arial"/>
                <a:cs typeface="Arial"/>
              </a:rPr>
              <a:t>&amp;</a:t>
            </a:r>
            <a:r>
              <a:rPr sz="1400" spc="-95" dirty="0">
                <a:solidFill>
                  <a:srgbClr val="FFFFFF"/>
                </a:solidFill>
                <a:latin typeface="Arial"/>
                <a:cs typeface="Arial"/>
              </a:rPr>
              <a:t> </a:t>
            </a:r>
            <a:r>
              <a:rPr sz="1400" spc="-10" dirty="0">
                <a:solidFill>
                  <a:srgbClr val="FFFFFF"/>
                </a:solidFill>
                <a:latin typeface="Arial"/>
                <a:cs typeface="Arial"/>
              </a:rPr>
              <a:t>Transition</a:t>
            </a:r>
            <a:endParaRPr sz="1400" dirty="0">
              <a:latin typeface="Arial"/>
              <a:cs typeface="Arial"/>
            </a:endParaRPr>
          </a:p>
          <a:p>
            <a:pPr marL="141605" indent="-128905">
              <a:lnSpc>
                <a:spcPct val="100000"/>
              </a:lnSpc>
              <a:spcBef>
                <a:spcPts val="575"/>
              </a:spcBef>
              <a:buChar char="•"/>
              <a:tabLst>
                <a:tab pos="141605" algn="l"/>
              </a:tabLst>
            </a:pPr>
            <a:r>
              <a:rPr sz="1400" dirty="0">
                <a:solidFill>
                  <a:srgbClr val="FFFFFF"/>
                </a:solidFill>
                <a:latin typeface="Arial"/>
                <a:cs typeface="Arial"/>
              </a:rPr>
              <a:t>MIC3</a:t>
            </a:r>
            <a:r>
              <a:rPr sz="1400" spc="-20" dirty="0">
                <a:solidFill>
                  <a:srgbClr val="FFFFFF"/>
                </a:solidFill>
                <a:latin typeface="Arial"/>
                <a:cs typeface="Arial"/>
              </a:rPr>
              <a:t> </a:t>
            </a:r>
            <a:r>
              <a:rPr sz="1400" spc="-10" dirty="0">
                <a:solidFill>
                  <a:srgbClr val="FFFFFF"/>
                </a:solidFill>
                <a:latin typeface="Arial"/>
                <a:cs typeface="Arial"/>
              </a:rPr>
              <a:t>Compliance</a:t>
            </a:r>
            <a:endParaRPr sz="1400" dirty="0">
              <a:latin typeface="Arial"/>
              <a:cs typeface="Arial"/>
            </a:endParaRPr>
          </a:p>
          <a:p>
            <a:pPr marL="141605" indent="-128905">
              <a:spcBef>
                <a:spcPts val="570"/>
              </a:spcBef>
              <a:buChar char="•"/>
              <a:tabLst>
                <a:tab pos="141605" algn="l"/>
              </a:tabLst>
            </a:pPr>
            <a:r>
              <a:rPr lang="en-US" sz="1400" dirty="0">
                <a:solidFill>
                  <a:srgbClr val="FFFFFF"/>
                </a:solidFill>
                <a:latin typeface="Arial"/>
                <a:cs typeface="Arial"/>
              </a:rPr>
              <a:t>Compassionate Rea</a:t>
            </a:r>
            <a:r>
              <a:rPr lang="en-US" sz="1400" spc="-10" dirty="0">
                <a:solidFill>
                  <a:srgbClr val="FFFFFF"/>
                </a:solidFill>
                <a:latin typeface="Arial"/>
                <a:cs typeface="Arial"/>
              </a:rPr>
              <a:t>ssignments/Humanitarian Transfers</a:t>
            </a:r>
            <a:endParaRPr sz="1400" dirty="0">
              <a:latin typeface="Arial"/>
              <a:cs typeface="Arial"/>
            </a:endParaRPr>
          </a:p>
          <a:p>
            <a:pPr marL="141605" indent="-128905">
              <a:lnSpc>
                <a:spcPct val="100000"/>
              </a:lnSpc>
              <a:spcBef>
                <a:spcPts val="575"/>
              </a:spcBef>
              <a:buChar char="•"/>
              <a:tabLst>
                <a:tab pos="141605" algn="l"/>
              </a:tabLst>
            </a:pPr>
            <a:r>
              <a:rPr sz="1400" dirty="0">
                <a:solidFill>
                  <a:srgbClr val="FFFFFF"/>
                </a:solidFill>
                <a:latin typeface="Arial"/>
                <a:cs typeface="Arial"/>
              </a:rPr>
              <a:t>Department</a:t>
            </a:r>
            <a:r>
              <a:rPr sz="1400" spc="-40" dirty="0">
                <a:solidFill>
                  <a:srgbClr val="FFFFFF"/>
                </a:solidFill>
                <a:latin typeface="Arial"/>
                <a:cs typeface="Arial"/>
              </a:rPr>
              <a:t> </a:t>
            </a:r>
            <a:r>
              <a:rPr sz="1400" dirty="0">
                <a:solidFill>
                  <a:srgbClr val="FFFFFF"/>
                </a:solidFill>
                <a:latin typeface="Arial"/>
                <a:cs typeface="Arial"/>
              </a:rPr>
              <a:t>of</a:t>
            </a:r>
            <a:r>
              <a:rPr sz="1400" spc="-40" dirty="0">
                <a:solidFill>
                  <a:srgbClr val="FFFFFF"/>
                </a:solidFill>
                <a:latin typeface="Arial"/>
                <a:cs typeface="Arial"/>
              </a:rPr>
              <a:t> </a:t>
            </a:r>
            <a:r>
              <a:rPr sz="1400" dirty="0">
                <a:solidFill>
                  <a:srgbClr val="FFFFFF"/>
                </a:solidFill>
                <a:latin typeface="Arial"/>
                <a:cs typeface="Arial"/>
              </a:rPr>
              <a:t>Justice</a:t>
            </a:r>
            <a:r>
              <a:rPr sz="1400" spc="-65" dirty="0">
                <a:solidFill>
                  <a:srgbClr val="FFFFFF"/>
                </a:solidFill>
                <a:latin typeface="Arial"/>
                <a:cs typeface="Arial"/>
              </a:rPr>
              <a:t> </a:t>
            </a:r>
            <a:r>
              <a:rPr sz="1400" spc="-10" dirty="0">
                <a:solidFill>
                  <a:srgbClr val="FFFFFF"/>
                </a:solidFill>
                <a:latin typeface="Arial"/>
                <a:cs typeface="Arial"/>
              </a:rPr>
              <a:t>Engagement</a:t>
            </a:r>
            <a:endParaRPr sz="1400" dirty="0">
              <a:latin typeface="Arial"/>
              <a:cs typeface="Arial"/>
            </a:endParaRPr>
          </a:p>
        </p:txBody>
      </p:sp>
      <p:grpSp>
        <p:nvGrpSpPr>
          <p:cNvPr id="7" name="object 7"/>
          <p:cNvGrpSpPr/>
          <p:nvPr/>
        </p:nvGrpSpPr>
        <p:grpSpPr>
          <a:xfrm>
            <a:off x="4763" y="1352550"/>
            <a:ext cx="12190095" cy="4823777"/>
            <a:chOff x="4763" y="1352550"/>
            <a:chExt cx="12190095" cy="4823777"/>
          </a:xfrm>
        </p:grpSpPr>
        <p:pic>
          <p:nvPicPr>
            <p:cNvPr id="8" name="object 8"/>
            <p:cNvPicPr/>
            <p:nvPr/>
          </p:nvPicPr>
          <p:blipFill>
            <a:blip r:embed="rId4" cstate="print"/>
            <a:stretch>
              <a:fillRect/>
            </a:stretch>
          </p:blipFill>
          <p:spPr>
            <a:xfrm>
              <a:off x="114299" y="4381563"/>
              <a:ext cx="2186051" cy="1566799"/>
            </a:xfrm>
            <a:prstGeom prst="rect">
              <a:avLst/>
            </a:prstGeom>
          </p:spPr>
        </p:pic>
        <p:pic>
          <p:nvPicPr>
            <p:cNvPr id="9" name="object 9"/>
            <p:cNvPicPr/>
            <p:nvPr/>
          </p:nvPicPr>
          <p:blipFill>
            <a:blip r:embed="rId5" cstate="print"/>
            <a:stretch>
              <a:fillRect/>
            </a:stretch>
          </p:blipFill>
          <p:spPr>
            <a:xfrm>
              <a:off x="2190749" y="4381563"/>
              <a:ext cx="2281301" cy="1566799"/>
            </a:xfrm>
            <a:prstGeom prst="rect">
              <a:avLst/>
            </a:prstGeom>
          </p:spPr>
        </p:pic>
        <p:pic>
          <p:nvPicPr>
            <p:cNvPr id="10" name="object 10"/>
            <p:cNvPicPr/>
            <p:nvPr/>
          </p:nvPicPr>
          <p:blipFill>
            <a:blip r:embed="rId6" cstate="print">
              <a:extLst>
                <a:ext uri="{28A0092B-C50C-407E-A947-70E740481C1C}">
                  <a14:useLocalDpi xmlns:a14="http://schemas.microsoft.com/office/drawing/2010/main" val="0"/>
                </a:ext>
              </a:extLst>
            </a:blip>
            <a:srcRect/>
            <a:stretch/>
          </p:blipFill>
          <p:spPr>
            <a:xfrm>
              <a:off x="4685580" y="1352550"/>
              <a:ext cx="1987465" cy="14905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object 11"/>
            <p:cNvSpPr/>
            <p:nvPr/>
          </p:nvSpPr>
          <p:spPr>
            <a:xfrm>
              <a:off x="4763" y="6119812"/>
              <a:ext cx="12190095" cy="56515"/>
            </a:xfrm>
            <a:custGeom>
              <a:avLst/>
              <a:gdLst/>
              <a:ahLst/>
              <a:cxnLst/>
              <a:rect l="l" t="t" r="r" b="b"/>
              <a:pathLst>
                <a:path w="12190095" h="56514">
                  <a:moveTo>
                    <a:pt x="0" y="0"/>
                  </a:moveTo>
                  <a:lnTo>
                    <a:pt x="12189522" y="56299"/>
                  </a:lnTo>
                </a:path>
              </a:pathLst>
            </a:custGeom>
            <a:ln w="28575">
              <a:solidFill>
                <a:srgbClr val="497DBA"/>
              </a:solidFill>
            </a:ln>
          </p:spPr>
          <p:txBody>
            <a:bodyPr wrap="square" lIns="0" tIns="0" rIns="0" bIns="0" rtlCol="0"/>
            <a:lstStyle/>
            <a:p>
              <a:endParaRPr/>
            </a:p>
          </p:txBody>
        </p:sp>
        <p:pic>
          <p:nvPicPr>
            <p:cNvPr id="12" name="object 12"/>
            <p:cNvPicPr/>
            <p:nvPr/>
          </p:nvPicPr>
          <p:blipFill>
            <a:blip r:embed="rId7" cstate="print"/>
            <a:stretch>
              <a:fillRect/>
            </a:stretch>
          </p:blipFill>
          <p:spPr>
            <a:xfrm>
              <a:off x="4543425" y="2971672"/>
              <a:ext cx="2367026" cy="1871726"/>
            </a:xfrm>
            <a:prstGeom prst="rect">
              <a:avLst/>
            </a:prstGeom>
          </p:spPr>
        </p:pic>
      </p:grpSp>
      <p:sp>
        <p:nvSpPr>
          <p:cNvPr id="13" name="object 13"/>
          <p:cNvSpPr txBox="1">
            <a:spLocks noGrp="1"/>
          </p:cNvSpPr>
          <p:nvPr>
            <p:ph type="title"/>
          </p:nvPr>
        </p:nvSpPr>
        <p:spPr>
          <a:xfrm>
            <a:off x="4709116" y="110428"/>
            <a:ext cx="7183120" cy="575310"/>
          </a:xfrm>
          <a:prstGeom prst="rect">
            <a:avLst/>
          </a:prstGeom>
        </p:spPr>
        <p:txBody>
          <a:bodyPr vert="horz" wrap="square" lIns="0" tIns="13335" rIns="0" bIns="0" rtlCol="0">
            <a:spAutoFit/>
          </a:bodyPr>
          <a:lstStyle/>
          <a:p>
            <a:pPr marL="12700" algn="r">
              <a:lnSpc>
                <a:spcPct val="100000"/>
              </a:lnSpc>
              <a:spcBef>
                <a:spcPts val="105"/>
              </a:spcBef>
            </a:pPr>
            <a:r>
              <a:rPr sz="3600"/>
              <a:t>School</a:t>
            </a:r>
            <a:r>
              <a:rPr sz="3600" spc="-114"/>
              <a:t> </a:t>
            </a:r>
            <a:r>
              <a:rPr sz="3600"/>
              <a:t>Liaison</a:t>
            </a:r>
            <a:r>
              <a:rPr sz="3600" spc="-30"/>
              <a:t> </a:t>
            </a:r>
            <a:r>
              <a:rPr sz="3600"/>
              <a:t>Program</a:t>
            </a:r>
          </a:p>
        </p:txBody>
      </p:sp>
      <p:sp>
        <p:nvSpPr>
          <p:cNvPr id="14" name="object 14"/>
          <p:cNvSpPr/>
          <p:nvPr/>
        </p:nvSpPr>
        <p:spPr>
          <a:xfrm>
            <a:off x="5710301" y="757301"/>
            <a:ext cx="6482080" cy="13970"/>
          </a:xfrm>
          <a:custGeom>
            <a:avLst/>
            <a:gdLst/>
            <a:ahLst/>
            <a:cxnLst/>
            <a:rect l="l" t="t" r="r" b="b"/>
            <a:pathLst>
              <a:path w="6482080" h="13970">
                <a:moveTo>
                  <a:pt x="0" y="0"/>
                </a:moveTo>
                <a:lnTo>
                  <a:pt x="6482080" y="13462"/>
                </a:lnTo>
              </a:path>
            </a:pathLst>
          </a:custGeom>
          <a:ln w="28575">
            <a:solidFill>
              <a:srgbClr val="497DBA"/>
            </a:solidFill>
          </a:ln>
        </p:spPr>
        <p:txBody>
          <a:bodyPr wrap="square" lIns="0" tIns="0" rIns="0" bIns="0" rtlCol="0"/>
          <a:lstStyle/>
          <a:p>
            <a:endParaRPr/>
          </a:p>
        </p:txBody>
      </p:sp>
      <p:sp>
        <p:nvSpPr>
          <p:cNvPr id="15" name="object 15"/>
          <p:cNvSpPr txBox="1"/>
          <p:nvPr/>
        </p:nvSpPr>
        <p:spPr>
          <a:xfrm>
            <a:off x="2511044" y="6235065"/>
            <a:ext cx="7569834" cy="518159"/>
          </a:xfrm>
          <a:prstGeom prst="rect">
            <a:avLst/>
          </a:prstGeom>
        </p:spPr>
        <p:txBody>
          <a:bodyPr vert="horz" wrap="square" lIns="0" tIns="16510" rIns="0" bIns="0" rtlCol="0">
            <a:spAutoFit/>
          </a:bodyPr>
          <a:lstStyle/>
          <a:p>
            <a:pPr marL="12700">
              <a:lnSpc>
                <a:spcPct val="100000"/>
              </a:lnSpc>
              <a:spcBef>
                <a:spcPts val="130"/>
              </a:spcBef>
            </a:pPr>
            <a:r>
              <a:rPr sz="3200" b="1">
                <a:solidFill>
                  <a:srgbClr val="FFC000"/>
                </a:solidFill>
                <a:latin typeface="Arial"/>
                <a:cs typeface="Arial"/>
              </a:rPr>
              <a:t>Family</a:t>
            </a:r>
            <a:r>
              <a:rPr sz="3200" b="1" spc="-35">
                <a:solidFill>
                  <a:srgbClr val="FFC000"/>
                </a:solidFill>
                <a:latin typeface="Arial"/>
                <a:cs typeface="Arial"/>
              </a:rPr>
              <a:t> </a:t>
            </a:r>
            <a:r>
              <a:rPr sz="3200" b="1">
                <a:solidFill>
                  <a:srgbClr val="FFC000"/>
                </a:solidFill>
                <a:latin typeface="Arial"/>
                <a:cs typeface="Arial"/>
              </a:rPr>
              <a:t>Readiness</a:t>
            </a:r>
            <a:r>
              <a:rPr sz="3200" b="1" spc="-35">
                <a:solidFill>
                  <a:srgbClr val="FFC000"/>
                </a:solidFill>
                <a:latin typeface="Arial"/>
                <a:cs typeface="Arial"/>
              </a:rPr>
              <a:t> </a:t>
            </a:r>
            <a:r>
              <a:rPr sz="3200" b="1">
                <a:solidFill>
                  <a:srgbClr val="FFC000"/>
                </a:solidFill>
                <a:latin typeface="Arial"/>
                <a:cs typeface="Arial"/>
              </a:rPr>
              <a:t>=</a:t>
            </a:r>
            <a:r>
              <a:rPr sz="3200" b="1" spc="-35">
                <a:solidFill>
                  <a:srgbClr val="FFC000"/>
                </a:solidFill>
                <a:latin typeface="Arial"/>
                <a:cs typeface="Arial"/>
              </a:rPr>
              <a:t> </a:t>
            </a:r>
            <a:r>
              <a:rPr sz="3200" b="1">
                <a:solidFill>
                  <a:srgbClr val="FFC000"/>
                </a:solidFill>
                <a:latin typeface="Arial"/>
                <a:cs typeface="Arial"/>
              </a:rPr>
              <a:t>Mission</a:t>
            </a:r>
            <a:r>
              <a:rPr sz="3200" b="1" spc="-55">
                <a:solidFill>
                  <a:srgbClr val="FFC000"/>
                </a:solidFill>
                <a:latin typeface="Arial"/>
                <a:cs typeface="Arial"/>
              </a:rPr>
              <a:t> </a:t>
            </a:r>
            <a:r>
              <a:rPr sz="3200" b="1" spc="-10">
                <a:solidFill>
                  <a:srgbClr val="FFC000"/>
                </a:solidFill>
                <a:latin typeface="Arial"/>
                <a:cs typeface="Arial"/>
              </a:rPr>
              <a:t>Readiness</a:t>
            </a:r>
            <a:endParaRPr sz="3200">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6801343" y="1924050"/>
            <a:ext cx="3723046" cy="3711368"/>
          </a:xfrm>
          <a:prstGeom prst="rect">
            <a:avLst/>
          </a:prstGeom>
        </p:spPr>
      </p:pic>
      <p:sp>
        <p:nvSpPr>
          <p:cNvPr id="5" name="object 5"/>
          <p:cNvSpPr txBox="1"/>
          <p:nvPr/>
        </p:nvSpPr>
        <p:spPr>
          <a:xfrm>
            <a:off x="7280275" y="2490406"/>
            <a:ext cx="1198245" cy="208915"/>
          </a:xfrm>
          <a:prstGeom prst="rect">
            <a:avLst/>
          </a:prstGeom>
        </p:spPr>
        <p:txBody>
          <a:bodyPr vert="horz" wrap="square" lIns="0" tIns="12700" rIns="0" bIns="0" rtlCol="0">
            <a:spAutoFit/>
          </a:bodyPr>
          <a:lstStyle/>
          <a:p>
            <a:pPr marL="12700">
              <a:lnSpc>
                <a:spcPct val="100000"/>
              </a:lnSpc>
              <a:spcBef>
                <a:spcPts val="100"/>
              </a:spcBef>
            </a:pPr>
            <a:r>
              <a:rPr sz="1200" b="1">
                <a:solidFill>
                  <a:srgbClr val="FFFFFF"/>
                </a:solidFill>
                <a:latin typeface="Arial"/>
                <a:cs typeface="Arial"/>
              </a:rPr>
              <a:t>Command</a:t>
            </a:r>
            <a:r>
              <a:rPr sz="1200" b="1" spc="-25">
                <a:solidFill>
                  <a:srgbClr val="FFFFFF"/>
                </a:solidFill>
                <a:latin typeface="Arial"/>
                <a:cs typeface="Arial"/>
              </a:rPr>
              <a:t> </a:t>
            </a:r>
            <a:r>
              <a:rPr sz="1200" b="1" spc="-20">
                <a:solidFill>
                  <a:srgbClr val="FFFFFF"/>
                </a:solidFill>
                <a:latin typeface="Arial"/>
                <a:cs typeface="Arial"/>
              </a:rPr>
              <a:t>Team</a:t>
            </a:r>
            <a:endParaRPr sz="1200">
              <a:latin typeface="Arial"/>
              <a:cs typeface="Arial"/>
            </a:endParaRPr>
          </a:p>
        </p:txBody>
      </p:sp>
      <p:sp>
        <p:nvSpPr>
          <p:cNvPr id="6" name="object 6"/>
          <p:cNvSpPr txBox="1"/>
          <p:nvPr/>
        </p:nvSpPr>
        <p:spPr>
          <a:xfrm>
            <a:off x="9455784" y="4427537"/>
            <a:ext cx="767080" cy="208915"/>
          </a:xfrm>
          <a:prstGeom prst="rect">
            <a:avLst/>
          </a:prstGeom>
        </p:spPr>
        <p:txBody>
          <a:bodyPr vert="horz" wrap="square" lIns="0" tIns="12700" rIns="0" bIns="0" rtlCol="0">
            <a:spAutoFit/>
          </a:bodyPr>
          <a:lstStyle/>
          <a:p>
            <a:pPr marL="12700">
              <a:lnSpc>
                <a:spcPct val="100000"/>
              </a:lnSpc>
              <a:spcBef>
                <a:spcPts val="100"/>
              </a:spcBef>
            </a:pPr>
            <a:r>
              <a:rPr sz="1200" b="1" spc="-10">
                <a:solidFill>
                  <a:srgbClr val="FFFFFF"/>
                </a:solidFill>
                <a:latin typeface="Arial"/>
                <a:cs typeface="Arial"/>
              </a:rPr>
              <a:t>Educators</a:t>
            </a:r>
            <a:endParaRPr sz="1200">
              <a:latin typeface="Arial"/>
              <a:cs typeface="Arial"/>
            </a:endParaRPr>
          </a:p>
        </p:txBody>
      </p:sp>
      <p:grpSp>
        <p:nvGrpSpPr>
          <p:cNvPr id="7" name="object 7"/>
          <p:cNvGrpSpPr/>
          <p:nvPr/>
        </p:nvGrpSpPr>
        <p:grpSpPr>
          <a:xfrm>
            <a:off x="6915657" y="2418333"/>
            <a:ext cx="3049905" cy="3007995"/>
            <a:chOff x="6915657" y="2418333"/>
            <a:chExt cx="3049905" cy="3007995"/>
          </a:xfrm>
        </p:grpSpPr>
        <p:sp>
          <p:nvSpPr>
            <p:cNvPr id="8" name="object 8"/>
            <p:cNvSpPr/>
            <p:nvPr/>
          </p:nvSpPr>
          <p:spPr>
            <a:xfrm>
              <a:off x="6915657" y="3784091"/>
              <a:ext cx="591820" cy="116839"/>
            </a:xfrm>
            <a:custGeom>
              <a:avLst/>
              <a:gdLst/>
              <a:ahLst/>
              <a:cxnLst/>
              <a:rect l="l" t="t" r="r" b="b"/>
              <a:pathLst>
                <a:path w="591820" h="116839">
                  <a:moveTo>
                    <a:pt x="74675" y="6095"/>
                  </a:moveTo>
                  <a:lnTo>
                    <a:pt x="0" y="7365"/>
                  </a:lnTo>
                  <a:lnTo>
                    <a:pt x="1898" y="116077"/>
                  </a:lnTo>
                  <a:lnTo>
                    <a:pt x="1905" y="116458"/>
                  </a:lnTo>
                  <a:lnTo>
                    <a:pt x="23875" y="116077"/>
                  </a:lnTo>
                  <a:lnTo>
                    <a:pt x="23114" y="69722"/>
                  </a:lnTo>
                  <a:lnTo>
                    <a:pt x="68580" y="68960"/>
                  </a:lnTo>
                  <a:lnTo>
                    <a:pt x="68336" y="51307"/>
                  </a:lnTo>
                  <a:lnTo>
                    <a:pt x="22733" y="51307"/>
                  </a:lnTo>
                  <a:lnTo>
                    <a:pt x="22351" y="25526"/>
                  </a:lnTo>
                  <a:lnTo>
                    <a:pt x="75057" y="24510"/>
                  </a:lnTo>
                  <a:lnTo>
                    <a:pt x="74702" y="7365"/>
                  </a:lnTo>
                  <a:lnTo>
                    <a:pt x="74675" y="6095"/>
                  </a:lnTo>
                  <a:close/>
                </a:path>
                <a:path w="591820" h="116839">
                  <a:moveTo>
                    <a:pt x="68325" y="50545"/>
                  </a:moveTo>
                  <a:lnTo>
                    <a:pt x="22733" y="51307"/>
                  </a:lnTo>
                  <a:lnTo>
                    <a:pt x="68336" y="51307"/>
                  </a:lnTo>
                  <a:lnTo>
                    <a:pt x="68325" y="50545"/>
                  </a:lnTo>
                  <a:close/>
                </a:path>
                <a:path w="591820" h="116839">
                  <a:moveTo>
                    <a:pt x="159105" y="49402"/>
                  </a:moveTo>
                  <a:lnTo>
                    <a:pt x="130556" y="49402"/>
                  </a:lnTo>
                  <a:lnTo>
                    <a:pt x="135000" y="50291"/>
                  </a:lnTo>
                  <a:lnTo>
                    <a:pt x="134511" y="50291"/>
                  </a:lnTo>
                  <a:lnTo>
                    <a:pt x="138302" y="53593"/>
                  </a:lnTo>
                  <a:lnTo>
                    <a:pt x="139180" y="56006"/>
                  </a:lnTo>
                  <a:lnTo>
                    <a:pt x="139321" y="56514"/>
                  </a:lnTo>
                  <a:lnTo>
                    <a:pt x="139446" y="62483"/>
                  </a:lnTo>
                  <a:lnTo>
                    <a:pt x="135763" y="64134"/>
                  </a:lnTo>
                  <a:lnTo>
                    <a:pt x="129032" y="66039"/>
                  </a:lnTo>
                  <a:lnTo>
                    <a:pt x="119252" y="67944"/>
                  </a:lnTo>
                  <a:lnTo>
                    <a:pt x="112014" y="69468"/>
                  </a:lnTo>
                  <a:lnTo>
                    <a:pt x="91059" y="87883"/>
                  </a:lnTo>
                  <a:lnTo>
                    <a:pt x="91059" y="100075"/>
                  </a:lnTo>
                  <a:lnTo>
                    <a:pt x="109474" y="116331"/>
                  </a:lnTo>
                  <a:lnTo>
                    <a:pt x="121634" y="116331"/>
                  </a:lnTo>
                  <a:lnTo>
                    <a:pt x="126492" y="115188"/>
                  </a:lnTo>
                  <a:lnTo>
                    <a:pt x="134620" y="111632"/>
                  </a:lnTo>
                  <a:lnTo>
                    <a:pt x="138302" y="108965"/>
                  </a:lnTo>
                  <a:lnTo>
                    <a:pt x="141859" y="105409"/>
                  </a:lnTo>
                  <a:lnTo>
                    <a:pt x="162071" y="105409"/>
                  </a:lnTo>
                  <a:lnTo>
                    <a:pt x="161163" y="101472"/>
                  </a:lnTo>
                  <a:lnTo>
                    <a:pt x="120142" y="101472"/>
                  </a:lnTo>
                  <a:lnTo>
                    <a:pt x="117348" y="100456"/>
                  </a:lnTo>
                  <a:lnTo>
                    <a:pt x="115189" y="98297"/>
                  </a:lnTo>
                  <a:lnTo>
                    <a:pt x="112902" y="96265"/>
                  </a:lnTo>
                  <a:lnTo>
                    <a:pt x="111887" y="93725"/>
                  </a:lnTo>
                  <a:lnTo>
                    <a:pt x="132842" y="78231"/>
                  </a:lnTo>
                  <a:lnTo>
                    <a:pt x="137033" y="77088"/>
                  </a:lnTo>
                  <a:lnTo>
                    <a:pt x="139700" y="76072"/>
                  </a:lnTo>
                  <a:lnTo>
                    <a:pt x="160152" y="76072"/>
                  </a:lnTo>
                  <a:lnTo>
                    <a:pt x="160027" y="64134"/>
                  </a:lnTo>
                  <a:lnTo>
                    <a:pt x="159917" y="56006"/>
                  </a:lnTo>
                  <a:lnTo>
                    <a:pt x="159893" y="54228"/>
                  </a:lnTo>
                  <a:lnTo>
                    <a:pt x="159250" y="50291"/>
                  </a:lnTo>
                  <a:lnTo>
                    <a:pt x="159125" y="49529"/>
                  </a:lnTo>
                  <a:lnTo>
                    <a:pt x="159105" y="49402"/>
                  </a:lnTo>
                  <a:close/>
                </a:path>
                <a:path w="591820" h="116839">
                  <a:moveTo>
                    <a:pt x="162071" y="105409"/>
                  </a:moveTo>
                  <a:lnTo>
                    <a:pt x="141859" y="105409"/>
                  </a:lnTo>
                  <a:lnTo>
                    <a:pt x="142240" y="106552"/>
                  </a:lnTo>
                  <a:lnTo>
                    <a:pt x="142621" y="107822"/>
                  </a:lnTo>
                  <a:lnTo>
                    <a:pt x="144145" y="112648"/>
                  </a:lnTo>
                  <a:lnTo>
                    <a:pt x="144780" y="114045"/>
                  </a:lnTo>
                  <a:lnTo>
                    <a:pt x="165481" y="113664"/>
                  </a:lnTo>
                  <a:lnTo>
                    <a:pt x="163639" y="109981"/>
                  </a:lnTo>
                  <a:lnTo>
                    <a:pt x="162353" y="106552"/>
                  </a:lnTo>
                  <a:lnTo>
                    <a:pt x="162159" y="105790"/>
                  </a:lnTo>
                  <a:lnTo>
                    <a:pt x="162071" y="105409"/>
                  </a:lnTo>
                  <a:close/>
                </a:path>
                <a:path w="591820" h="116839">
                  <a:moveTo>
                    <a:pt x="160152" y="76072"/>
                  </a:moveTo>
                  <a:lnTo>
                    <a:pt x="139700" y="76072"/>
                  </a:lnTo>
                  <a:lnTo>
                    <a:pt x="139632" y="88899"/>
                  </a:lnTo>
                  <a:lnTo>
                    <a:pt x="139192" y="90550"/>
                  </a:lnTo>
                  <a:lnTo>
                    <a:pt x="127025" y="101472"/>
                  </a:lnTo>
                  <a:lnTo>
                    <a:pt x="161163" y="101472"/>
                  </a:lnTo>
                  <a:lnTo>
                    <a:pt x="160928" y="100456"/>
                  </a:lnTo>
                  <a:lnTo>
                    <a:pt x="160840" y="100075"/>
                  </a:lnTo>
                  <a:lnTo>
                    <a:pt x="160782" y="99821"/>
                  </a:lnTo>
                  <a:lnTo>
                    <a:pt x="160667" y="98297"/>
                  </a:lnTo>
                  <a:lnTo>
                    <a:pt x="160610" y="97535"/>
                  </a:lnTo>
                  <a:lnTo>
                    <a:pt x="160515" y="96265"/>
                  </a:lnTo>
                  <a:lnTo>
                    <a:pt x="160400" y="94741"/>
                  </a:lnTo>
                  <a:lnTo>
                    <a:pt x="160276" y="87883"/>
                  </a:lnTo>
                  <a:lnTo>
                    <a:pt x="160152" y="76072"/>
                  </a:lnTo>
                  <a:close/>
                </a:path>
                <a:path w="591820" h="116839">
                  <a:moveTo>
                    <a:pt x="135636" y="33273"/>
                  </a:moveTo>
                  <a:lnTo>
                    <a:pt x="126238" y="33527"/>
                  </a:lnTo>
                  <a:lnTo>
                    <a:pt x="115950" y="33654"/>
                  </a:lnTo>
                  <a:lnTo>
                    <a:pt x="108331" y="35686"/>
                  </a:lnTo>
                  <a:lnTo>
                    <a:pt x="92456" y="56514"/>
                  </a:lnTo>
                  <a:lnTo>
                    <a:pt x="111506" y="59689"/>
                  </a:lnTo>
                  <a:lnTo>
                    <a:pt x="112649" y="56006"/>
                  </a:lnTo>
                  <a:lnTo>
                    <a:pt x="114300" y="53339"/>
                  </a:lnTo>
                  <a:lnTo>
                    <a:pt x="116332" y="51815"/>
                  </a:lnTo>
                  <a:lnTo>
                    <a:pt x="118491" y="50291"/>
                  </a:lnTo>
                  <a:lnTo>
                    <a:pt x="121285" y="49529"/>
                  </a:lnTo>
                  <a:lnTo>
                    <a:pt x="125095" y="49529"/>
                  </a:lnTo>
                  <a:lnTo>
                    <a:pt x="130556" y="49402"/>
                  </a:lnTo>
                  <a:lnTo>
                    <a:pt x="159105" y="49402"/>
                  </a:lnTo>
                  <a:lnTo>
                    <a:pt x="158876" y="48005"/>
                  </a:lnTo>
                  <a:lnTo>
                    <a:pt x="156972" y="44703"/>
                  </a:lnTo>
                  <a:lnTo>
                    <a:pt x="155067" y="41274"/>
                  </a:lnTo>
                  <a:lnTo>
                    <a:pt x="151765" y="38607"/>
                  </a:lnTo>
                  <a:lnTo>
                    <a:pt x="147193" y="36448"/>
                  </a:lnTo>
                  <a:lnTo>
                    <a:pt x="142494" y="34289"/>
                  </a:lnTo>
                  <a:lnTo>
                    <a:pt x="135636" y="33273"/>
                  </a:lnTo>
                  <a:close/>
                </a:path>
                <a:path w="591820" h="116839">
                  <a:moveTo>
                    <a:pt x="198882" y="34035"/>
                  </a:moveTo>
                  <a:lnTo>
                    <a:pt x="179577" y="34289"/>
                  </a:lnTo>
                  <a:lnTo>
                    <a:pt x="180939" y="111378"/>
                  </a:lnTo>
                  <a:lnTo>
                    <a:pt x="180975" y="113410"/>
                  </a:lnTo>
                  <a:lnTo>
                    <a:pt x="201802" y="113029"/>
                  </a:lnTo>
                  <a:lnTo>
                    <a:pt x="201076" y="69214"/>
                  </a:lnTo>
                  <a:lnTo>
                    <a:pt x="201088" y="66547"/>
                  </a:lnTo>
                  <a:lnTo>
                    <a:pt x="213759" y="47878"/>
                  </a:lnTo>
                  <a:lnTo>
                    <a:pt x="259016" y="47878"/>
                  </a:lnTo>
                  <a:lnTo>
                    <a:pt x="261112" y="47116"/>
                  </a:lnTo>
                  <a:lnTo>
                    <a:pt x="294964" y="47116"/>
                  </a:lnTo>
                  <a:lnTo>
                    <a:pt x="294033" y="44830"/>
                  </a:lnTo>
                  <a:lnTo>
                    <a:pt x="199009" y="44830"/>
                  </a:lnTo>
                  <a:lnTo>
                    <a:pt x="198882" y="34035"/>
                  </a:lnTo>
                  <a:close/>
                </a:path>
                <a:path w="591820" h="116839">
                  <a:moveTo>
                    <a:pt x="258318" y="48132"/>
                  </a:moveTo>
                  <a:lnTo>
                    <a:pt x="220408" y="48132"/>
                  </a:lnTo>
                  <a:lnTo>
                    <a:pt x="221488" y="48386"/>
                  </a:lnTo>
                  <a:lnTo>
                    <a:pt x="223012" y="49402"/>
                  </a:lnTo>
                  <a:lnTo>
                    <a:pt x="228706" y="111378"/>
                  </a:lnTo>
                  <a:lnTo>
                    <a:pt x="228726" y="112521"/>
                  </a:lnTo>
                  <a:lnTo>
                    <a:pt x="249555" y="112140"/>
                  </a:lnTo>
                  <a:lnTo>
                    <a:pt x="248833" y="69214"/>
                  </a:lnTo>
                  <a:lnTo>
                    <a:pt x="248816" y="66547"/>
                  </a:lnTo>
                  <a:lnTo>
                    <a:pt x="249277" y="61594"/>
                  </a:lnTo>
                  <a:lnTo>
                    <a:pt x="249300" y="61340"/>
                  </a:lnTo>
                  <a:lnTo>
                    <a:pt x="250317" y="57784"/>
                  </a:lnTo>
                  <a:lnTo>
                    <a:pt x="251460" y="54355"/>
                  </a:lnTo>
                  <a:lnTo>
                    <a:pt x="253238" y="51688"/>
                  </a:lnTo>
                  <a:lnTo>
                    <a:pt x="258318" y="48132"/>
                  </a:lnTo>
                  <a:close/>
                </a:path>
                <a:path w="591820" h="116839">
                  <a:moveTo>
                    <a:pt x="295317" y="48132"/>
                  </a:moveTo>
                  <a:lnTo>
                    <a:pt x="270486" y="48132"/>
                  </a:lnTo>
                  <a:lnTo>
                    <a:pt x="271018" y="48386"/>
                  </a:lnTo>
                  <a:lnTo>
                    <a:pt x="273050" y="51434"/>
                  </a:lnTo>
                  <a:lnTo>
                    <a:pt x="274574" y="53593"/>
                  </a:lnTo>
                  <a:lnTo>
                    <a:pt x="275336" y="58673"/>
                  </a:lnTo>
                  <a:lnTo>
                    <a:pt x="276220" y="111378"/>
                  </a:lnTo>
                  <a:lnTo>
                    <a:pt x="276225" y="111632"/>
                  </a:lnTo>
                  <a:lnTo>
                    <a:pt x="297180" y="111378"/>
                  </a:lnTo>
                  <a:lnTo>
                    <a:pt x="296443" y="69214"/>
                  </a:lnTo>
                  <a:lnTo>
                    <a:pt x="296396" y="66547"/>
                  </a:lnTo>
                  <a:lnTo>
                    <a:pt x="296305" y="61340"/>
                  </a:lnTo>
                  <a:lnTo>
                    <a:pt x="296183" y="54355"/>
                  </a:lnTo>
                  <a:lnTo>
                    <a:pt x="296164" y="53212"/>
                  </a:lnTo>
                  <a:lnTo>
                    <a:pt x="295528" y="49402"/>
                  </a:lnTo>
                  <a:lnTo>
                    <a:pt x="295444" y="48894"/>
                  </a:lnTo>
                  <a:lnTo>
                    <a:pt x="295317" y="48132"/>
                  </a:lnTo>
                  <a:close/>
                </a:path>
                <a:path w="591820" h="116839">
                  <a:moveTo>
                    <a:pt x="275379" y="61340"/>
                  </a:moveTo>
                  <a:lnTo>
                    <a:pt x="249300" y="61340"/>
                  </a:lnTo>
                  <a:lnTo>
                    <a:pt x="249277" y="61594"/>
                  </a:lnTo>
                  <a:lnTo>
                    <a:pt x="275383" y="61594"/>
                  </a:lnTo>
                  <a:lnTo>
                    <a:pt x="275379" y="61340"/>
                  </a:lnTo>
                  <a:close/>
                </a:path>
                <a:path w="591820" h="116839">
                  <a:moveTo>
                    <a:pt x="219328" y="47878"/>
                  </a:moveTo>
                  <a:lnTo>
                    <a:pt x="216662" y="47878"/>
                  </a:lnTo>
                  <a:lnTo>
                    <a:pt x="210058" y="48132"/>
                  </a:lnTo>
                  <a:lnTo>
                    <a:pt x="220408" y="48132"/>
                  </a:lnTo>
                  <a:lnTo>
                    <a:pt x="219328" y="47878"/>
                  </a:lnTo>
                  <a:close/>
                </a:path>
                <a:path w="591820" h="116839">
                  <a:moveTo>
                    <a:pt x="269955" y="47878"/>
                  </a:moveTo>
                  <a:lnTo>
                    <a:pt x="259016" y="47878"/>
                  </a:lnTo>
                  <a:lnTo>
                    <a:pt x="258318" y="48132"/>
                  </a:lnTo>
                  <a:lnTo>
                    <a:pt x="270486" y="48132"/>
                  </a:lnTo>
                  <a:lnTo>
                    <a:pt x="269955" y="47878"/>
                  </a:lnTo>
                  <a:close/>
                </a:path>
                <a:path w="591820" h="116839">
                  <a:moveTo>
                    <a:pt x="294964" y="47116"/>
                  </a:moveTo>
                  <a:lnTo>
                    <a:pt x="268362" y="47116"/>
                  </a:lnTo>
                  <a:lnTo>
                    <a:pt x="269955" y="47878"/>
                  </a:lnTo>
                  <a:lnTo>
                    <a:pt x="295275" y="47878"/>
                  </a:lnTo>
                  <a:lnTo>
                    <a:pt x="294964" y="47116"/>
                  </a:lnTo>
                  <a:close/>
                </a:path>
                <a:path w="591820" h="116839">
                  <a:moveTo>
                    <a:pt x="228473" y="31749"/>
                  </a:moveTo>
                  <a:lnTo>
                    <a:pt x="223393" y="31749"/>
                  </a:lnTo>
                  <a:lnTo>
                    <a:pt x="216511" y="32704"/>
                  </a:lnTo>
                  <a:lnTo>
                    <a:pt x="210153" y="35194"/>
                  </a:lnTo>
                  <a:lnTo>
                    <a:pt x="204319" y="39233"/>
                  </a:lnTo>
                  <a:lnTo>
                    <a:pt x="199009" y="44830"/>
                  </a:lnTo>
                  <a:lnTo>
                    <a:pt x="294033" y="44830"/>
                  </a:lnTo>
                  <a:lnTo>
                    <a:pt x="293877" y="44449"/>
                  </a:lnTo>
                  <a:lnTo>
                    <a:pt x="293631" y="43941"/>
                  </a:lnTo>
                  <a:lnTo>
                    <a:pt x="245999" y="43941"/>
                  </a:lnTo>
                  <a:lnTo>
                    <a:pt x="243459" y="39750"/>
                  </a:lnTo>
                  <a:lnTo>
                    <a:pt x="240411" y="36702"/>
                  </a:lnTo>
                  <a:lnTo>
                    <a:pt x="236600" y="34670"/>
                  </a:lnTo>
                  <a:lnTo>
                    <a:pt x="233036" y="32704"/>
                  </a:lnTo>
                  <a:lnTo>
                    <a:pt x="233245" y="32704"/>
                  </a:lnTo>
                  <a:lnTo>
                    <a:pt x="228473" y="31749"/>
                  </a:lnTo>
                  <a:close/>
                </a:path>
                <a:path w="591820" h="116839">
                  <a:moveTo>
                    <a:pt x="275717" y="30860"/>
                  </a:moveTo>
                  <a:lnTo>
                    <a:pt x="264033" y="31114"/>
                  </a:lnTo>
                  <a:lnTo>
                    <a:pt x="265302" y="31114"/>
                  </a:lnTo>
                  <a:lnTo>
                    <a:pt x="260985" y="32130"/>
                  </a:lnTo>
                  <a:lnTo>
                    <a:pt x="252647" y="36702"/>
                  </a:lnTo>
                  <a:lnTo>
                    <a:pt x="252817" y="36702"/>
                  </a:lnTo>
                  <a:lnTo>
                    <a:pt x="249300" y="39750"/>
                  </a:lnTo>
                  <a:lnTo>
                    <a:pt x="245999" y="43941"/>
                  </a:lnTo>
                  <a:lnTo>
                    <a:pt x="293631" y="43941"/>
                  </a:lnTo>
                  <a:lnTo>
                    <a:pt x="291719" y="40004"/>
                  </a:lnTo>
                  <a:lnTo>
                    <a:pt x="288783" y="36702"/>
                  </a:lnTo>
                  <a:lnTo>
                    <a:pt x="286215" y="35194"/>
                  </a:lnTo>
                  <a:lnTo>
                    <a:pt x="280543" y="32003"/>
                  </a:lnTo>
                  <a:lnTo>
                    <a:pt x="275717" y="30860"/>
                  </a:lnTo>
                  <a:close/>
                </a:path>
                <a:path w="591820" h="116839">
                  <a:moveTo>
                    <a:pt x="334772" y="1523"/>
                  </a:moveTo>
                  <a:lnTo>
                    <a:pt x="313944" y="1904"/>
                  </a:lnTo>
                  <a:lnTo>
                    <a:pt x="314319" y="20954"/>
                  </a:lnTo>
                  <a:lnTo>
                    <a:pt x="314325" y="21208"/>
                  </a:lnTo>
                  <a:lnTo>
                    <a:pt x="335152" y="20954"/>
                  </a:lnTo>
                  <a:lnTo>
                    <a:pt x="334779" y="1904"/>
                  </a:lnTo>
                  <a:lnTo>
                    <a:pt x="334772" y="1523"/>
                  </a:lnTo>
                  <a:close/>
                </a:path>
                <a:path w="591820" h="116839">
                  <a:moveTo>
                    <a:pt x="335407" y="31622"/>
                  </a:moveTo>
                  <a:lnTo>
                    <a:pt x="314451" y="32003"/>
                  </a:lnTo>
                  <a:lnTo>
                    <a:pt x="315842" y="110616"/>
                  </a:lnTo>
                  <a:lnTo>
                    <a:pt x="315849" y="110997"/>
                  </a:lnTo>
                  <a:lnTo>
                    <a:pt x="336676" y="110616"/>
                  </a:lnTo>
                  <a:lnTo>
                    <a:pt x="335413" y="32003"/>
                  </a:lnTo>
                  <a:lnTo>
                    <a:pt x="335407" y="31622"/>
                  </a:lnTo>
                  <a:close/>
                </a:path>
                <a:path w="591820" h="116839">
                  <a:moveTo>
                    <a:pt x="372872" y="888"/>
                  </a:moveTo>
                  <a:lnTo>
                    <a:pt x="352044" y="1269"/>
                  </a:lnTo>
                  <a:lnTo>
                    <a:pt x="353942" y="109981"/>
                  </a:lnTo>
                  <a:lnTo>
                    <a:pt x="353949" y="110362"/>
                  </a:lnTo>
                  <a:lnTo>
                    <a:pt x="374776" y="109981"/>
                  </a:lnTo>
                  <a:lnTo>
                    <a:pt x="372878" y="1269"/>
                  </a:lnTo>
                  <a:lnTo>
                    <a:pt x="372872" y="888"/>
                  </a:lnTo>
                  <a:close/>
                </a:path>
                <a:path w="591820" h="116839">
                  <a:moveTo>
                    <a:pt x="420497" y="0"/>
                  </a:moveTo>
                  <a:lnTo>
                    <a:pt x="399669" y="380"/>
                  </a:lnTo>
                  <a:lnTo>
                    <a:pt x="399918" y="19430"/>
                  </a:lnTo>
                  <a:lnTo>
                    <a:pt x="399923" y="19811"/>
                  </a:lnTo>
                  <a:lnTo>
                    <a:pt x="420877" y="19430"/>
                  </a:lnTo>
                  <a:lnTo>
                    <a:pt x="420504" y="380"/>
                  </a:lnTo>
                  <a:lnTo>
                    <a:pt x="420497" y="0"/>
                  </a:lnTo>
                  <a:close/>
                </a:path>
                <a:path w="591820" h="116839">
                  <a:moveTo>
                    <a:pt x="421132" y="30098"/>
                  </a:moveTo>
                  <a:lnTo>
                    <a:pt x="400176" y="30479"/>
                  </a:lnTo>
                  <a:lnTo>
                    <a:pt x="401567" y="109092"/>
                  </a:lnTo>
                  <a:lnTo>
                    <a:pt x="401574" y="109473"/>
                  </a:lnTo>
                  <a:lnTo>
                    <a:pt x="422401" y="109092"/>
                  </a:lnTo>
                  <a:lnTo>
                    <a:pt x="421138" y="30479"/>
                  </a:lnTo>
                  <a:lnTo>
                    <a:pt x="421132" y="30098"/>
                  </a:lnTo>
                  <a:close/>
                </a:path>
                <a:path w="591820" h="116839">
                  <a:moveTo>
                    <a:pt x="468375" y="27558"/>
                  </a:moveTo>
                  <a:lnTo>
                    <a:pt x="435133" y="52450"/>
                  </a:lnTo>
                  <a:lnTo>
                    <a:pt x="432816" y="69976"/>
                  </a:lnTo>
                  <a:lnTo>
                    <a:pt x="433482" y="77884"/>
                  </a:lnTo>
                  <a:lnTo>
                    <a:pt x="462236" y="109442"/>
                  </a:lnTo>
                  <a:lnTo>
                    <a:pt x="471932" y="110108"/>
                  </a:lnTo>
                  <a:lnTo>
                    <a:pt x="480568" y="109854"/>
                  </a:lnTo>
                  <a:lnTo>
                    <a:pt x="487807" y="107822"/>
                  </a:lnTo>
                  <a:lnTo>
                    <a:pt x="493522" y="103631"/>
                  </a:lnTo>
                  <a:lnTo>
                    <a:pt x="499237" y="99567"/>
                  </a:lnTo>
                  <a:lnTo>
                    <a:pt x="502770" y="94487"/>
                  </a:lnTo>
                  <a:lnTo>
                    <a:pt x="466978" y="94487"/>
                  </a:lnTo>
                  <a:lnTo>
                    <a:pt x="462915" y="92836"/>
                  </a:lnTo>
                  <a:lnTo>
                    <a:pt x="456438" y="86105"/>
                  </a:lnTo>
                  <a:lnTo>
                    <a:pt x="454660" y="81279"/>
                  </a:lnTo>
                  <a:lnTo>
                    <a:pt x="454521" y="77884"/>
                  </a:lnTo>
                  <a:lnTo>
                    <a:pt x="454406" y="75056"/>
                  </a:lnTo>
                  <a:lnTo>
                    <a:pt x="506730" y="74167"/>
                  </a:lnTo>
                  <a:lnTo>
                    <a:pt x="506087" y="62950"/>
                  </a:lnTo>
                  <a:lnTo>
                    <a:pt x="505943" y="62229"/>
                  </a:lnTo>
                  <a:lnTo>
                    <a:pt x="454533" y="62229"/>
                  </a:lnTo>
                  <a:lnTo>
                    <a:pt x="454406" y="56641"/>
                  </a:lnTo>
                  <a:lnTo>
                    <a:pt x="465327" y="43560"/>
                  </a:lnTo>
                  <a:lnTo>
                    <a:pt x="499833" y="43560"/>
                  </a:lnTo>
                  <a:lnTo>
                    <a:pt x="496443" y="38607"/>
                  </a:lnTo>
                  <a:lnTo>
                    <a:pt x="490753" y="33631"/>
                  </a:lnTo>
                  <a:lnTo>
                    <a:pt x="484171" y="30130"/>
                  </a:lnTo>
                  <a:lnTo>
                    <a:pt x="476708" y="28106"/>
                  </a:lnTo>
                  <a:lnTo>
                    <a:pt x="468375" y="27558"/>
                  </a:lnTo>
                  <a:close/>
                </a:path>
                <a:path w="591820" h="116839">
                  <a:moveTo>
                    <a:pt x="485013" y="82930"/>
                  </a:moveTo>
                  <a:lnTo>
                    <a:pt x="483870" y="86867"/>
                  </a:lnTo>
                  <a:lnTo>
                    <a:pt x="482219" y="89788"/>
                  </a:lnTo>
                  <a:lnTo>
                    <a:pt x="480060" y="91566"/>
                  </a:lnTo>
                  <a:lnTo>
                    <a:pt x="477900" y="93471"/>
                  </a:lnTo>
                  <a:lnTo>
                    <a:pt x="475107" y="94360"/>
                  </a:lnTo>
                  <a:lnTo>
                    <a:pt x="471805" y="94487"/>
                  </a:lnTo>
                  <a:lnTo>
                    <a:pt x="502770" y="94487"/>
                  </a:lnTo>
                  <a:lnTo>
                    <a:pt x="503300" y="93725"/>
                  </a:lnTo>
                  <a:lnTo>
                    <a:pt x="505799" y="86105"/>
                  </a:lnTo>
                  <a:lnTo>
                    <a:pt x="505841" y="85978"/>
                  </a:lnTo>
                  <a:lnTo>
                    <a:pt x="485013" y="82930"/>
                  </a:lnTo>
                  <a:close/>
                </a:path>
                <a:path w="591820" h="116839">
                  <a:moveTo>
                    <a:pt x="499833" y="43560"/>
                  </a:moveTo>
                  <a:lnTo>
                    <a:pt x="474514" y="43560"/>
                  </a:lnTo>
                  <a:lnTo>
                    <a:pt x="477774" y="44957"/>
                  </a:lnTo>
                  <a:lnTo>
                    <a:pt x="480822" y="48005"/>
                  </a:lnTo>
                  <a:lnTo>
                    <a:pt x="483870" y="51180"/>
                  </a:lnTo>
                  <a:lnTo>
                    <a:pt x="485521" y="55752"/>
                  </a:lnTo>
                  <a:lnTo>
                    <a:pt x="485731" y="60690"/>
                  </a:lnTo>
                  <a:lnTo>
                    <a:pt x="485775" y="61721"/>
                  </a:lnTo>
                  <a:lnTo>
                    <a:pt x="454533" y="62229"/>
                  </a:lnTo>
                  <a:lnTo>
                    <a:pt x="505943" y="62229"/>
                  </a:lnTo>
                  <a:lnTo>
                    <a:pt x="504158" y="53292"/>
                  </a:lnTo>
                  <a:lnTo>
                    <a:pt x="501005" y="45338"/>
                  </a:lnTo>
                  <a:lnTo>
                    <a:pt x="500790" y="44957"/>
                  </a:lnTo>
                  <a:lnTo>
                    <a:pt x="499833" y="43560"/>
                  </a:lnTo>
                  <a:close/>
                </a:path>
                <a:path w="591820" h="116839">
                  <a:moveTo>
                    <a:pt x="538511" y="81533"/>
                  </a:moveTo>
                  <a:lnTo>
                    <a:pt x="537731" y="81533"/>
                  </a:lnTo>
                  <a:lnTo>
                    <a:pt x="517525" y="84962"/>
                  </a:lnTo>
                  <a:lnTo>
                    <a:pt x="548209" y="108346"/>
                  </a:lnTo>
                  <a:lnTo>
                    <a:pt x="555878" y="108584"/>
                  </a:lnTo>
                  <a:lnTo>
                    <a:pt x="564207" y="107938"/>
                  </a:lnTo>
                  <a:lnTo>
                    <a:pt x="589173" y="93598"/>
                  </a:lnTo>
                  <a:lnTo>
                    <a:pt x="550672" y="93598"/>
                  </a:lnTo>
                  <a:lnTo>
                    <a:pt x="546862" y="92582"/>
                  </a:lnTo>
                  <a:lnTo>
                    <a:pt x="544068" y="90550"/>
                  </a:lnTo>
                  <a:lnTo>
                    <a:pt x="541401" y="88518"/>
                  </a:lnTo>
                  <a:lnTo>
                    <a:pt x="539496" y="85470"/>
                  </a:lnTo>
                  <a:lnTo>
                    <a:pt x="538575" y="81787"/>
                  </a:lnTo>
                  <a:lnTo>
                    <a:pt x="538511" y="81533"/>
                  </a:lnTo>
                  <a:close/>
                </a:path>
                <a:path w="591820" h="116839">
                  <a:moveTo>
                    <a:pt x="564176" y="26034"/>
                  </a:moveTo>
                  <a:lnTo>
                    <a:pt x="552703" y="26034"/>
                  </a:lnTo>
                  <a:lnTo>
                    <a:pt x="544776" y="26634"/>
                  </a:lnTo>
                  <a:lnTo>
                    <a:pt x="520065" y="58419"/>
                  </a:lnTo>
                  <a:lnTo>
                    <a:pt x="523240" y="64388"/>
                  </a:lnTo>
                  <a:lnTo>
                    <a:pt x="565403" y="78866"/>
                  </a:lnTo>
                  <a:lnTo>
                    <a:pt x="567817" y="79755"/>
                  </a:lnTo>
                  <a:lnTo>
                    <a:pt x="569849" y="81787"/>
                  </a:lnTo>
                  <a:lnTo>
                    <a:pt x="570357" y="83057"/>
                  </a:lnTo>
                  <a:lnTo>
                    <a:pt x="570484" y="86994"/>
                  </a:lnTo>
                  <a:lnTo>
                    <a:pt x="569772" y="88518"/>
                  </a:lnTo>
                  <a:lnTo>
                    <a:pt x="569654" y="88772"/>
                  </a:lnTo>
                  <a:lnTo>
                    <a:pt x="569595" y="88899"/>
                  </a:lnTo>
                  <a:lnTo>
                    <a:pt x="567817" y="90296"/>
                  </a:lnTo>
                  <a:lnTo>
                    <a:pt x="565023" y="92328"/>
                  </a:lnTo>
                  <a:lnTo>
                    <a:pt x="560593" y="93471"/>
                  </a:lnTo>
                  <a:lnTo>
                    <a:pt x="555625" y="93471"/>
                  </a:lnTo>
                  <a:lnTo>
                    <a:pt x="550672" y="93598"/>
                  </a:lnTo>
                  <a:lnTo>
                    <a:pt x="589173" y="93598"/>
                  </a:lnTo>
                  <a:lnTo>
                    <a:pt x="591379" y="88899"/>
                  </a:lnTo>
                  <a:lnTo>
                    <a:pt x="549910" y="54863"/>
                  </a:lnTo>
                  <a:lnTo>
                    <a:pt x="543306" y="52958"/>
                  </a:lnTo>
                  <a:lnTo>
                    <a:pt x="540003" y="50545"/>
                  </a:lnTo>
                  <a:lnTo>
                    <a:pt x="539242" y="49402"/>
                  </a:lnTo>
                  <a:lnTo>
                    <a:pt x="539242" y="46100"/>
                  </a:lnTo>
                  <a:lnTo>
                    <a:pt x="540003" y="44703"/>
                  </a:lnTo>
                  <a:lnTo>
                    <a:pt x="541527" y="43560"/>
                  </a:lnTo>
                  <a:lnTo>
                    <a:pt x="543941" y="42036"/>
                  </a:lnTo>
                  <a:lnTo>
                    <a:pt x="547877" y="41147"/>
                  </a:lnTo>
                  <a:lnTo>
                    <a:pt x="586467" y="41147"/>
                  </a:lnTo>
                  <a:lnTo>
                    <a:pt x="585977" y="39496"/>
                  </a:lnTo>
                  <a:lnTo>
                    <a:pt x="582295" y="34289"/>
                  </a:lnTo>
                  <a:lnTo>
                    <a:pt x="571626" y="27431"/>
                  </a:lnTo>
                  <a:lnTo>
                    <a:pt x="564176" y="26034"/>
                  </a:lnTo>
                  <a:close/>
                </a:path>
                <a:path w="591820" h="116839">
                  <a:moveTo>
                    <a:pt x="586467" y="41147"/>
                  </a:moveTo>
                  <a:lnTo>
                    <a:pt x="558334" y="41147"/>
                  </a:lnTo>
                  <a:lnTo>
                    <a:pt x="561086" y="41782"/>
                  </a:lnTo>
                  <a:lnTo>
                    <a:pt x="563499" y="43306"/>
                  </a:lnTo>
                  <a:lnTo>
                    <a:pt x="565912" y="44957"/>
                  </a:lnTo>
                  <a:lnTo>
                    <a:pt x="567563" y="47243"/>
                  </a:lnTo>
                  <a:lnTo>
                    <a:pt x="568451" y="50291"/>
                  </a:lnTo>
                  <a:lnTo>
                    <a:pt x="588010" y="46354"/>
                  </a:lnTo>
                  <a:lnTo>
                    <a:pt x="586467" y="41147"/>
                  </a:lnTo>
                  <a:close/>
                </a:path>
              </a:pathLst>
            </a:custGeom>
            <a:solidFill>
              <a:srgbClr val="FFFFFF"/>
            </a:solidFill>
          </p:spPr>
          <p:txBody>
            <a:bodyPr wrap="square" lIns="0" tIns="0" rIns="0" bIns="0" rtlCol="0"/>
            <a:lstStyle/>
            <a:p>
              <a:endParaRPr/>
            </a:p>
          </p:txBody>
        </p:sp>
        <p:pic>
          <p:nvPicPr>
            <p:cNvPr id="9" name="object 9"/>
            <p:cNvPicPr/>
            <p:nvPr/>
          </p:nvPicPr>
          <p:blipFill>
            <a:blip r:embed="rId4" cstate="print"/>
            <a:stretch>
              <a:fillRect/>
            </a:stretch>
          </p:blipFill>
          <p:spPr>
            <a:xfrm>
              <a:off x="8252713" y="5121655"/>
              <a:ext cx="827024" cy="139827"/>
            </a:xfrm>
            <a:prstGeom prst="rect">
              <a:avLst/>
            </a:prstGeom>
          </p:spPr>
        </p:pic>
        <p:pic>
          <p:nvPicPr>
            <p:cNvPr id="10" name="object 10"/>
            <p:cNvPicPr/>
            <p:nvPr/>
          </p:nvPicPr>
          <p:blipFill>
            <a:blip r:embed="rId5" cstate="print"/>
            <a:stretch>
              <a:fillRect/>
            </a:stretch>
          </p:blipFill>
          <p:spPr>
            <a:xfrm>
              <a:off x="8195817" y="5303138"/>
              <a:ext cx="948192" cy="122682"/>
            </a:xfrm>
            <a:prstGeom prst="rect">
              <a:avLst/>
            </a:prstGeom>
          </p:spPr>
        </p:pic>
        <p:pic>
          <p:nvPicPr>
            <p:cNvPr id="11" name="object 11"/>
            <p:cNvPicPr/>
            <p:nvPr/>
          </p:nvPicPr>
          <p:blipFill>
            <a:blip r:embed="rId6" cstate="print"/>
            <a:stretch>
              <a:fillRect/>
            </a:stretch>
          </p:blipFill>
          <p:spPr>
            <a:xfrm>
              <a:off x="9100311" y="2418333"/>
              <a:ext cx="787279" cy="122808"/>
            </a:xfrm>
            <a:prstGeom prst="rect">
              <a:avLst/>
            </a:prstGeom>
          </p:spPr>
        </p:pic>
        <p:pic>
          <p:nvPicPr>
            <p:cNvPr id="12" name="object 12"/>
            <p:cNvPicPr/>
            <p:nvPr/>
          </p:nvPicPr>
          <p:blipFill>
            <a:blip r:embed="rId7" cstate="print"/>
            <a:stretch>
              <a:fillRect/>
            </a:stretch>
          </p:blipFill>
          <p:spPr>
            <a:xfrm>
              <a:off x="9015974" y="2634741"/>
              <a:ext cx="949588" cy="128016"/>
            </a:xfrm>
            <a:prstGeom prst="rect">
              <a:avLst/>
            </a:prstGeom>
          </p:spPr>
        </p:pic>
      </p:grpSp>
      <p:sp>
        <p:nvSpPr>
          <p:cNvPr id="13" name="object 13"/>
          <p:cNvSpPr txBox="1"/>
          <p:nvPr/>
        </p:nvSpPr>
        <p:spPr>
          <a:xfrm>
            <a:off x="1361694" y="1904936"/>
            <a:ext cx="3493770" cy="763905"/>
          </a:xfrm>
          <a:prstGeom prst="rect">
            <a:avLst/>
          </a:prstGeom>
        </p:spPr>
        <p:txBody>
          <a:bodyPr vert="horz" wrap="square" lIns="0" tIns="6350" rIns="0" bIns="0" rtlCol="0">
            <a:spAutoFit/>
          </a:bodyPr>
          <a:lstStyle/>
          <a:p>
            <a:pPr marL="12700" marR="5080">
              <a:lnSpc>
                <a:spcPct val="101800"/>
              </a:lnSpc>
              <a:spcBef>
                <a:spcPts val="50"/>
              </a:spcBef>
            </a:pPr>
            <a:r>
              <a:rPr sz="2400" b="1" dirty="0">
                <a:solidFill>
                  <a:srgbClr val="FFFFFF"/>
                </a:solidFill>
                <a:latin typeface="Arial"/>
                <a:cs typeface="Arial"/>
              </a:rPr>
              <a:t>Installation</a:t>
            </a:r>
            <a:r>
              <a:rPr sz="2400" b="1" spc="-85" dirty="0">
                <a:solidFill>
                  <a:srgbClr val="FFFFFF"/>
                </a:solidFill>
                <a:latin typeface="Arial"/>
                <a:cs typeface="Arial"/>
              </a:rPr>
              <a:t> </a:t>
            </a:r>
            <a:r>
              <a:rPr sz="2400" b="1" spc="-10" dirty="0">
                <a:solidFill>
                  <a:srgbClr val="FFFFFF"/>
                </a:solidFill>
                <a:latin typeface="Arial"/>
                <a:cs typeface="Arial"/>
              </a:rPr>
              <a:t>Commander </a:t>
            </a:r>
            <a:r>
              <a:rPr sz="2400" b="1" dirty="0">
                <a:solidFill>
                  <a:srgbClr val="FFFFFF"/>
                </a:solidFill>
                <a:latin typeface="Arial"/>
                <a:cs typeface="Arial"/>
              </a:rPr>
              <a:t>Driven</a:t>
            </a:r>
            <a:r>
              <a:rPr sz="2400" b="1" spc="-40" dirty="0">
                <a:solidFill>
                  <a:srgbClr val="FFFFFF"/>
                </a:solidFill>
                <a:latin typeface="Arial"/>
                <a:cs typeface="Arial"/>
              </a:rPr>
              <a:t> </a:t>
            </a:r>
            <a:r>
              <a:rPr sz="2400" b="1" spc="-10" dirty="0">
                <a:solidFill>
                  <a:srgbClr val="FFFFFF"/>
                </a:solidFill>
                <a:latin typeface="Arial"/>
                <a:cs typeface="Arial"/>
              </a:rPr>
              <a:t>Program</a:t>
            </a:r>
            <a:endParaRPr sz="2400" dirty="0">
              <a:latin typeface="Arial"/>
              <a:cs typeface="Arial"/>
            </a:endParaRPr>
          </a:p>
        </p:txBody>
      </p:sp>
      <p:sp>
        <p:nvSpPr>
          <p:cNvPr id="14" name="object 14"/>
          <p:cNvSpPr txBox="1"/>
          <p:nvPr/>
        </p:nvSpPr>
        <p:spPr>
          <a:xfrm>
            <a:off x="1284605" y="3246119"/>
            <a:ext cx="3609340" cy="764540"/>
          </a:xfrm>
          <a:prstGeom prst="rect">
            <a:avLst/>
          </a:prstGeom>
        </p:spPr>
        <p:txBody>
          <a:bodyPr vert="horz" wrap="square" lIns="0" tIns="13335" rIns="0" bIns="0" rtlCol="0">
            <a:spAutoFit/>
          </a:bodyPr>
          <a:lstStyle/>
          <a:p>
            <a:pPr marL="12700">
              <a:lnSpc>
                <a:spcPct val="100000"/>
              </a:lnSpc>
              <a:spcBef>
                <a:spcPts val="105"/>
              </a:spcBef>
            </a:pPr>
            <a:r>
              <a:rPr sz="2400" b="1" spc="-10">
                <a:solidFill>
                  <a:srgbClr val="FFFFFF"/>
                </a:solidFill>
                <a:latin typeface="Arial"/>
                <a:cs typeface="Arial"/>
              </a:rPr>
              <a:t>Lynchpin,</a:t>
            </a:r>
            <a:r>
              <a:rPr sz="2400" b="1" spc="-114">
                <a:solidFill>
                  <a:srgbClr val="FFFFFF"/>
                </a:solidFill>
                <a:latin typeface="Arial"/>
                <a:cs typeface="Arial"/>
              </a:rPr>
              <a:t> </a:t>
            </a:r>
            <a:r>
              <a:rPr sz="2400" b="1">
                <a:solidFill>
                  <a:srgbClr val="FFFFFF"/>
                </a:solidFill>
                <a:latin typeface="Arial"/>
                <a:cs typeface="Arial"/>
              </a:rPr>
              <a:t>Influencer</a:t>
            </a:r>
            <a:r>
              <a:rPr sz="2400" b="1" spc="-80">
                <a:solidFill>
                  <a:srgbClr val="FFFFFF"/>
                </a:solidFill>
                <a:latin typeface="Arial"/>
                <a:cs typeface="Arial"/>
              </a:rPr>
              <a:t> </a:t>
            </a:r>
            <a:r>
              <a:rPr sz="2400" b="1" spc="-25">
                <a:solidFill>
                  <a:srgbClr val="FFFFFF"/>
                </a:solidFill>
                <a:latin typeface="Arial"/>
                <a:cs typeface="Arial"/>
              </a:rPr>
              <a:t>and</a:t>
            </a:r>
            <a:endParaRPr sz="2400">
              <a:latin typeface="Arial"/>
              <a:cs typeface="Arial"/>
            </a:endParaRPr>
          </a:p>
          <a:p>
            <a:pPr marL="12700">
              <a:lnSpc>
                <a:spcPct val="100000"/>
              </a:lnSpc>
              <a:spcBef>
                <a:spcPts val="50"/>
              </a:spcBef>
            </a:pPr>
            <a:r>
              <a:rPr sz="2400" b="1" spc="-10">
                <a:solidFill>
                  <a:srgbClr val="FFFFFF"/>
                </a:solidFill>
                <a:latin typeface="Arial"/>
                <a:cs typeface="Arial"/>
              </a:rPr>
              <a:t>Ambassador</a:t>
            </a:r>
            <a:endParaRPr sz="2400">
              <a:latin typeface="Arial"/>
              <a:cs typeface="Arial"/>
            </a:endParaRPr>
          </a:p>
        </p:txBody>
      </p:sp>
      <p:sp>
        <p:nvSpPr>
          <p:cNvPr id="15" name="object 15"/>
          <p:cNvSpPr txBox="1"/>
          <p:nvPr/>
        </p:nvSpPr>
        <p:spPr>
          <a:xfrm>
            <a:off x="1361694" y="4720272"/>
            <a:ext cx="2783840" cy="391795"/>
          </a:xfrm>
          <a:prstGeom prst="rect">
            <a:avLst/>
          </a:prstGeom>
        </p:spPr>
        <p:txBody>
          <a:bodyPr vert="horz" wrap="square" lIns="0" tIns="12700" rIns="0" bIns="0" rtlCol="0">
            <a:spAutoFit/>
          </a:bodyPr>
          <a:lstStyle/>
          <a:p>
            <a:pPr marL="12700">
              <a:lnSpc>
                <a:spcPct val="100000"/>
              </a:lnSpc>
              <a:spcBef>
                <a:spcPts val="100"/>
              </a:spcBef>
            </a:pPr>
            <a:r>
              <a:rPr sz="2400" b="1">
                <a:solidFill>
                  <a:srgbClr val="FFFFFF"/>
                </a:solidFill>
                <a:latin typeface="Arial"/>
                <a:cs typeface="Arial"/>
              </a:rPr>
              <a:t>Mutually</a:t>
            </a:r>
            <a:r>
              <a:rPr sz="2400" b="1" spc="-50">
                <a:solidFill>
                  <a:srgbClr val="FFFFFF"/>
                </a:solidFill>
                <a:latin typeface="Arial"/>
                <a:cs typeface="Arial"/>
              </a:rPr>
              <a:t> </a:t>
            </a:r>
            <a:r>
              <a:rPr sz="2400" b="1" spc="-10">
                <a:solidFill>
                  <a:srgbClr val="FFFFFF"/>
                </a:solidFill>
                <a:latin typeface="Arial"/>
                <a:cs typeface="Arial"/>
              </a:rPr>
              <a:t>Beneficial</a:t>
            </a:r>
            <a:endParaRPr sz="2400">
              <a:latin typeface="Arial"/>
              <a:cs typeface="Arial"/>
            </a:endParaRPr>
          </a:p>
        </p:txBody>
      </p:sp>
      <p:grpSp>
        <p:nvGrpSpPr>
          <p:cNvPr id="16" name="object 16"/>
          <p:cNvGrpSpPr/>
          <p:nvPr/>
        </p:nvGrpSpPr>
        <p:grpSpPr>
          <a:xfrm>
            <a:off x="499500" y="4712265"/>
            <a:ext cx="716280" cy="414655"/>
            <a:chOff x="499500" y="4712265"/>
            <a:chExt cx="716280" cy="414655"/>
          </a:xfrm>
        </p:grpSpPr>
        <p:pic>
          <p:nvPicPr>
            <p:cNvPr id="17" name="object 17"/>
            <p:cNvPicPr/>
            <p:nvPr/>
          </p:nvPicPr>
          <p:blipFill>
            <a:blip r:embed="rId8" cstate="print"/>
            <a:stretch>
              <a:fillRect/>
            </a:stretch>
          </p:blipFill>
          <p:spPr>
            <a:xfrm>
              <a:off x="642902" y="4941988"/>
              <a:ext cx="235666" cy="171869"/>
            </a:xfrm>
            <a:prstGeom prst="rect">
              <a:avLst/>
            </a:prstGeom>
          </p:spPr>
        </p:pic>
        <p:pic>
          <p:nvPicPr>
            <p:cNvPr id="18" name="object 18"/>
            <p:cNvPicPr/>
            <p:nvPr/>
          </p:nvPicPr>
          <p:blipFill>
            <a:blip r:embed="rId9" cstate="print"/>
            <a:stretch>
              <a:fillRect/>
            </a:stretch>
          </p:blipFill>
          <p:spPr>
            <a:xfrm>
              <a:off x="499500" y="4712265"/>
              <a:ext cx="164818" cy="189141"/>
            </a:xfrm>
            <a:prstGeom prst="rect">
              <a:avLst/>
            </a:prstGeom>
          </p:spPr>
        </p:pic>
        <p:sp>
          <p:nvSpPr>
            <p:cNvPr id="19" name="object 19"/>
            <p:cNvSpPr/>
            <p:nvPr/>
          </p:nvSpPr>
          <p:spPr>
            <a:xfrm>
              <a:off x="600944" y="4783836"/>
              <a:ext cx="443230" cy="342900"/>
            </a:xfrm>
            <a:custGeom>
              <a:avLst/>
              <a:gdLst/>
              <a:ahLst/>
              <a:cxnLst/>
              <a:rect l="l" t="t" r="r" b="b"/>
              <a:pathLst>
                <a:path w="443230" h="342900">
                  <a:moveTo>
                    <a:pt x="395249" y="244931"/>
                  </a:moveTo>
                  <a:lnTo>
                    <a:pt x="270510" y="244931"/>
                  </a:lnTo>
                  <a:lnTo>
                    <a:pt x="277933" y="247317"/>
                  </a:lnTo>
                  <a:lnTo>
                    <a:pt x="283706" y="252884"/>
                  </a:lnTo>
                  <a:lnTo>
                    <a:pt x="290304" y="258450"/>
                  </a:lnTo>
                  <a:lnTo>
                    <a:pt x="294427" y="266403"/>
                  </a:lnTo>
                  <a:lnTo>
                    <a:pt x="295087" y="272765"/>
                  </a:lnTo>
                  <a:lnTo>
                    <a:pt x="296077" y="283103"/>
                  </a:lnTo>
                  <a:lnTo>
                    <a:pt x="292778" y="291055"/>
                  </a:lnTo>
                  <a:lnTo>
                    <a:pt x="258964" y="328431"/>
                  </a:lnTo>
                  <a:lnTo>
                    <a:pt x="270510" y="337178"/>
                  </a:lnTo>
                  <a:lnTo>
                    <a:pt x="276283" y="340359"/>
                  </a:lnTo>
                  <a:lnTo>
                    <a:pt x="282881" y="342745"/>
                  </a:lnTo>
                  <a:lnTo>
                    <a:pt x="290304" y="341950"/>
                  </a:lnTo>
                  <a:lnTo>
                    <a:pt x="302829" y="338396"/>
                  </a:lnTo>
                  <a:lnTo>
                    <a:pt x="312571" y="330817"/>
                  </a:lnTo>
                  <a:lnTo>
                    <a:pt x="318602" y="320255"/>
                  </a:lnTo>
                  <a:lnTo>
                    <a:pt x="319994" y="307755"/>
                  </a:lnTo>
                  <a:lnTo>
                    <a:pt x="319994" y="306960"/>
                  </a:lnTo>
                  <a:lnTo>
                    <a:pt x="331044" y="306960"/>
                  </a:lnTo>
                  <a:lnTo>
                    <a:pt x="357843" y="274355"/>
                  </a:lnTo>
                  <a:lnTo>
                    <a:pt x="357931" y="272765"/>
                  </a:lnTo>
                  <a:lnTo>
                    <a:pt x="368982" y="272765"/>
                  </a:lnTo>
                  <a:lnTo>
                    <a:pt x="395072" y="246522"/>
                  </a:lnTo>
                  <a:lnTo>
                    <a:pt x="395161" y="245727"/>
                  </a:lnTo>
                  <a:lnTo>
                    <a:pt x="395249" y="244931"/>
                  </a:lnTo>
                  <a:close/>
                </a:path>
                <a:path w="443230" h="342900">
                  <a:moveTo>
                    <a:pt x="331044" y="306960"/>
                  </a:moveTo>
                  <a:lnTo>
                    <a:pt x="319994" y="306960"/>
                  </a:lnTo>
                  <a:lnTo>
                    <a:pt x="322468" y="307755"/>
                  </a:lnTo>
                  <a:lnTo>
                    <a:pt x="328241" y="307755"/>
                  </a:lnTo>
                  <a:lnTo>
                    <a:pt x="331044" y="306960"/>
                  </a:lnTo>
                  <a:close/>
                </a:path>
                <a:path w="443230" h="342900">
                  <a:moveTo>
                    <a:pt x="368982" y="272765"/>
                  </a:moveTo>
                  <a:lnTo>
                    <a:pt x="357931" y="272765"/>
                  </a:lnTo>
                  <a:lnTo>
                    <a:pt x="360406" y="273560"/>
                  </a:lnTo>
                  <a:lnTo>
                    <a:pt x="366179" y="273560"/>
                  </a:lnTo>
                  <a:lnTo>
                    <a:pt x="368982" y="272765"/>
                  </a:lnTo>
                  <a:close/>
                </a:path>
                <a:path w="443230" h="342900">
                  <a:moveTo>
                    <a:pt x="440991" y="213122"/>
                  </a:moveTo>
                  <a:lnTo>
                    <a:pt x="216078" y="213122"/>
                  </a:lnTo>
                  <a:lnTo>
                    <a:pt x="222728" y="213706"/>
                  </a:lnTo>
                  <a:lnTo>
                    <a:pt x="229068" y="215408"/>
                  </a:lnTo>
                  <a:lnTo>
                    <a:pt x="251888" y="239365"/>
                  </a:lnTo>
                  <a:lnTo>
                    <a:pt x="251954" y="239539"/>
                  </a:lnTo>
                  <a:lnTo>
                    <a:pt x="253191" y="246522"/>
                  </a:lnTo>
                  <a:lnTo>
                    <a:pt x="255665" y="245727"/>
                  </a:lnTo>
                  <a:lnTo>
                    <a:pt x="258964" y="244931"/>
                  </a:lnTo>
                  <a:lnTo>
                    <a:pt x="395249" y="244931"/>
                  </a:lnTo>
                  <a:lnTo>
                    <a:pt x="395850" y="239539"/>
                  </a:lnTo>
                  <a:lnTo>
                    <a:pt x="395869" y="237774"/>
                  </a:lnTo>
                  <a:lnTo>
                    <a:pt x="395044" y="236184"/>
                  </a:lnTo>
                  <a:lnTo>
                    <a:pt x="395044" y="234593"/>
                  </a:lnTo>
                  <a:lnTo>
                    <a:pt x="434631" y="226641"/>
                  </a:lnTo>
                  <a:lnTo>
                    <a:pt x="440814" y="214713"/>
                  </a:lnTo>
                  <a:lnTo>
                    <a:pt x="440926" y="213706"/>
                  </a:lnTo>
                  <a:lnTo>
                    <a:pt x="440991" y="213122"/>
                  </a:lnTo>
                  <a:close/>
                </a:path>
                <a:path w="443230" h="342900">
                  <a:moveTo>
                    <a:pt x="423575" y="234593"/>
                  </a:moveTo>
                  <a:lnTo>
                    <a:pt x="395044" y="234593"/>
                  </a:lnTo>
                  <a:lnTo>
                    <a:pt x="399993" y="236979"/>
                  </a:lnTo>
                  <a:lnTo>
                    <a:pt x="405766" y="238570"/>
                  </a:lnTo>
                  <a:lnTo>
                    <a:pt x="412364" y="237774"/>
                  </a:lnTo>
                  <a:lnTo>
                    <a:pt x="423575" y="234593"/>
                  </a:lnTo>
                  <a:close/>
                </a:path>
                <a:path w="443230" h="342900">
                  <a:moveTo>
                    <a:pt x="425284" y="175746"/>
                  </a:moveTo>
                  <a:lnTo>
                    <a:pt x="164120" y="175746"/>
                  </a:lnTo>
                  <a:lnTo>
                    <a:pt x="171504" y="176342"/>
                  </a:lnTo>
                  <a:lnTo>
                    <a:pt x="178656" y="178132"/>
                  </a:lnTo>
                  <a:lnTo>
                    <a:pt x="204442" y="206537"/>
                  </a:lnTo>
                  <a:lnTo>
                    <a:pt x="205179" y="213122"/>
                  </a:lnTo>
                  <a:lnTo>
                    <a:pt x="205244" y="213706"/>
                  </a:lnTo>
                  <a:lnTo>
                    <a:pt x="205357" y="214713"/>
                  </a:lnTo>
                  <a:lnTo>
                    <a:pt x="208656" y="213917"/>
                  </a:lnTo>
                  <a:lnTo>
                    <a:pt x="212779" y="213122"/>
                  </a:lnTo>
                  <a:lnTo>
                    <a:pt x="440991" y="213122"/>
                  </a:lnTo>
                  <a:lnTo>
                    <a:pt x="442054" y="203579"/>
                  </a:lnTo>
                  <a:lnTo>
                    <a:pt x="442878" y="194832"/>
                  </a:lnTo>
                  <a:lnTo>
                    <a:pt x="438755" y="187675"/>
                  </a:lnTo>
                  <a:lnTo>
                    <a:pt x="432982" y="182108"/>
                  </a:lnTo>
                  <a:lnTo>
                    <a:pt x="425284" y="175746"/>
                  </a:lnTo>
                  <a:close/>
                </a:path>
                <a:path w="443230" h="342900">
                  <a:moveTo>
                    <a:pt x="179067" y="139961"/>
                  </a:moveTo>
                  <a:lnTo>
                    <a:pt x="108864" y="139961"/>
                  </a:lnTo>
                  <a:lnTo>
                    <a:pt x="116248" y="140557"/>
                  </a:lnTo>
                  <a:lnTo>
                    <a:pt x="123511" y="142396"/>
                  </a:lnTo>
                  <a:lnTo>
                    <a:pt x="149731" y="175746"/>
                  </a:lnTo>
                  <a:lnTo>
                    <a:pt x="149854" y="176541"/>
                  </a:lnTo>
                  <a:lnTo>
                    <a:pt x="149977" y="177337"/>
                  </a:lnTo>
                  <a:lnTo>
                    <a:pt x="150100" y="178132"/>
                  </a:lnTo>
                  <a:lnTo>
                    <a:pt x="154224" y="176541"/>
                  </a:lnTo>
                  <a:lnTo>
                    <a:pt x="159172" y="175746"/>
                  </a:lnTo>
                  <a:lnTo>
                    <a:pt x="425284" y="175746"/>
                  </a:lnTo>
                  <a:lnTo>
                    <a:pt x="385835" y="143142"/>
                  </a:lnTo>
                  <a:lnTo>
                    <a:pt x="197110" y="143142"/>
                  </a:lnTo>
                  <a:lnTo>
                    <a:pt x="188025" y="142396"/>
                  </a:lnTo>
                  <a:lnTo>
                    <a:pt x="179481" y="140159"/>
                  </a:lnTo>
                  <a:lnTo>
                    <a:pt x="179067" y="139961"/>
                  </a:lnTo>
                  <a:close/>
                </a:path>
                <a:path w="443230" h="342900">
                  <a:moveTo>
                    <a:pt x="71751" y="0"/>
                  </a:moveTo>
                  <a:lnTo>
                    <a:pt x="0" y="114513"/>
                  </a:lnTo>
                  <a:lnTo>
                    <a:pt x="56081" y="177337"/>
                  </a:lnTo>
                  <a:lnTo>
                    <a:pt x="77524" y="153480"/>
                  </a:lnTo>
                  <a:lnTo>
                    <a:pt x="83812" y="147677"/>
                  </a:lnTo>
                  <a:lnTo>
                    <a:pt x="91338" y="143440"/>
                  </a:lnTo>
                  <a:lnTo>
                    <a:pt x="99792" y="140843"/>
                  </a:lnTo>
                  <a:lnTo>
                    <a:pt x="108864" y="139961"/>
                  </a:lnTo>
                  <a:lnTo>
                    <a:pt x="179067" y="139961"/>
                  </a:lnTo>
                  <a:lnTo>
                    <a:pt x="171710" y="136432"/>
                  </a:lnTo>
                  <a:lnTo>
                    <a:pt x="164945" y="131213"/>
                  </a:lnTo>
                  <a:lnTo>
                    <a:pt x="153038" y="116066"/>
                  </a:lnTo>
                  <a:lnTo>
                    <a:pt x="148244" y="98310"/>
                  </a:lnTo>
                  <a:lnTo>
                    <a:pt x="150564" y="80107"/>
                  </a:lnTo>
                  <a:lnTo>
                    <a:pt x="159997" y="63618"/>
                  </a:lnTo>
                  <a:lnTo>
                    <a:pt x="206509" y="11928"/>
                  </a:lnTo>
                  <a:lnTo>
                    <a:pt x="144842" y="11928"/>
                  </a:lnTo>
                  <a:lnTo>
                    <a:pt x="109031" y="10884"/>
                  </a:lnTo>
                  <a:lnTo>
                    <a:pt x="71751" y="0"/>
                  </a:lnTo>
                  <a:close/>
                </a:path>
                <a:path w="443230" h="342900">
                  <a:moveTo>
                    <a:pt x="291129" y="64413"/>
                  </a:moveTo>
                  <a:lnTo>
                    <a:pt x="234222" y="127237"/>
                  </a:lnTo>
                  <a:lnTo>
                    <a:pt x="201233" y="143142"/>
                  </a:lnTo>
                  <a:lnTo>
                    <a:pt x="385835" y="143142"/>
                  </a:lnTo>
                  <a:lnTo>
                    <a:pt x="300201" y="72366"/>
                  </a:lnTo>
                  <a:lnTo>
                    <a:pt x="291129" y="64413"/>
                  </a:lnTo>
                  <a:close/>
                </a:path>
                <a:path w="443230" h="342900">
                  <a:moveTo>
                    <a:pt x="178334" y="9393"/>
                  </a:moveTo>
                  <a:lnTo>
                    <a:pt x="144842" y="11928"/>
                  </a:lnTo>
                  <a:lnTo>
                    <a:pt x="206509" y="11928"/>
                  </a:lnTo>
                  <a:lnTo>
                    <a:pt x="208656" y="9542"/>
                  </a:lnTo>
                  <a:lnTo>
                    <a:pt x="178334" y="9393"/>
                  </a:lnTo>
                  <a:close/>
                </a:path>
              </a:pathLst>
            </a:custGeom>
            <a:solidFill>
              <a:srgbClr val="82ABD0"/>
            </a:solidFill>
          </p:spPr>
          <p:txBody>
            <a:bodyPr wrap="square" lIns="0" tIns="0" rIns="0" bIns="0" rtlCol="0"/>
            <a:lstStyle/>
            <a:p>
              <a:endParaRPr/>
            </a:p>
          </p:txBody>
        </p:sp>
        <p:pic>
          <p:nvPicPr>
            <p:cNvPr id="20" name="object 20"/>
            <p:cNvPicPr/>
            <p:nvPr/>
          </p:nvPicPr>
          <p:blipFill>
            <a:blip r:embed="rId10" cstate="print"/>
            <a:stretch>
              <a:fillRect/>
            </a:stretch>
          </p:blipFill>
          <p:spPr>
            <a:xfrm>
              <a:off x="1050550" y="4712265"/>
              <a:ext cx="164816" cy="189141"/>
            </a:xfrm>
            <a:prstGeom prst="rect">
              <a:avLst/>
            </a:prstGeom>
          </p:spPr>
        </p:pic>
        <p:sp>
          <p:nvSpPr>
            <p:cNvPr id="21" name="object 21"/>
            <p:cNvSpPr/>
            <p:nvPr/>
          </p:nvSpPr>
          <p:spPr>
            <a:xfrm>
              <a:off x="764240" y="4776679"/>
              <a:ext cx="349250" cy="187325"/>
            </a:xfrm>
            <a:custGeom>
              <a:avLst/>
              <a:gdLst/>
              <a:ahLst/>
              <a:cxnLst/>
              <a:rect l="l" t="t" r="r" b="b"/>
              <a:pathLst>
                <a:path w="349250" h="187325">
                  <a:moveTo>
                    <a:pt x="302965" y="48509"/>
                  </a:moveTo>
                  <a:lnTo>
                    <a:pt x="126183" y="48509"/>
                  </a:lnTo>
                  <a:lnTo>
                    <a:pt x="280407" y="176541"/>
                  </a:lnTo>
                  <a:lnTo>
                    <a:pt x="286180" y="182108"/>
                  </a:lnTo>
                  <a:lnTo>
                    <a:pt x="289479" y="186879"/>
                  </a:lnTo>
                  <a:lnTo>
                    <a:pt x="348859" y="120875"/>
                  </a:lnTo>
                  <a:lnTo>
                    <a:pt x="302965" y="48509"/>
                  </a:lnTo>
                  <a:close/>
                </a:path>
                <a:path w="349250" h="187325">
                  <a:moveTo>
                    <a:pt x="101441" y="0"/>
                  </a:moveTo>
                  <a:lnTo>
                    <a:pt x="8247" y="81909"/>
                  </a:lnTo>
                  <a:lnTo>
                    <a:pt x="0" y="105070"/>
                  </a:lnTo>
                  <a:lnTo>
                    <a:pt x="3376" y="116688"/>
                  </a:lnTo>
                  <a:lnTo>
                    <a:pt x="36288" y="134394"/>
                  </a:lnTo>
                  <a:lnTo>
                    <a:pt x="44535" y="133599"/>
                  </a:lnTo>
                  <a:lnTo>
                    <a:pt x="52782" y="130418"/>
                  </a:lnTo>
                  <a:lnTo>
                    <a:pt x="58555" y="123261"/>
                  </a:lnTo>
                  <a:lnTo>
                    <a:pt x="126183" y="48509"/>
                  </a:lnTo>
                  <a:lnTo>
                    <a:pt x="302965" y="48509"/>
                  </a:lnTo>
                  <a:lnTo>
                    <a:pt x="285117" y="20365"/>
                  </a:lnTo>
                  <a:lnTo>
                    <a:pt x="230588" y="20365"/>
                  </a:lnTo>
                  <a:lnTo>
                    <a:pt x="187213" y="18389"/>
                  </a:lnTo>
                  <a:lnTo>
                    <a:pt x="146311" y="10002"/>
                  </a:lnTo>
                  <a:lnTo>
                    <a:pt x="105565" y="795"/>
                  </a:lnTo>
                  <a:lnTo>
                    <a:pt x="104740" y="795"/>
                  </a:lnTo>
                  <a:lnTo>
                    <a:pt x="101441" y="0"/>
                  </a:lnTo>
                  <a:close/>
                </a:path>
                <a:path w="349250" h="187325">
                  <a:moveTo>
                    <a:pt x="278758" y="10338"/>
                  </a:moveTo>
                  <a:lnTo>
                    <a:pt x="230588" y="20365"/>
                  </a:lnTo>
                  <a:lnTo>
                    <a:pt x="285117" y="20365"/>
                  </a:lnTo>
                  <a:lnTo>
                    <a:pt x="278758" y="10338"/>
                  </a:lnTo>
                  <a:close/>
                </a:path>
              </a:pathLst>
            </a:custGeom>
            <a:solidFill>
              <a:srgbClr val="82ABD0"/>
            </a:solidFill>
          </p:spPr>
          <p:txBody>
            <a:bodyPr wrap="square" lIns="0" tIns="0" rIns="0" bIns="0" rtlCol="0"/>
            <a:lstStyle/>
            <a:p>
              <a:endParaRPr/>
            </a:p>
          </p:txBody>
        </p:sp>
      </p:grpSp>
      <p:pic>
        <p:nvPicPr>
          <p:cNvPr id="22" name="object 22"/>
          <p:cNvPicPr/>
          <p:nvPr/>
        </p:nvPicPr>
        <p:blipFill>
          <a:blip r:embed="rId11" cstate="print"/>
          <a:stretch>
            <a:fillRect/>
          </a:stretch>
        </p:blipFill>
        <p:spPr>
          <a:xfrm>
            <a:off x="571500" y="1876425"/>
            <a:ext cx="581025" cy="581025"/>
          </a:xfrm>
          <a:prstGeom prst="rect">
            <a:avLst/>
          </a:prstGeom>
        </p:spPr>
      </p:pic>
      <p:pic>
        <p:nvPicPr>
          <p:cNvPr id="23" name="object 23"/>
          <p:cNvPicPr/>
          <p:nvPr/>
        </p:nvPicPr>
        <p:blipFill>
          <a:blip r:embed="rId12" cstate="print"/>
          <a:stretch>
            <a:fillRect/>
          </a:stretch>
        </p:blipFill>
        <p:spPr>
          <a:xfrm>
            <a:off x="638175" y="3248025"/>
            <a:ext cx="447675" cy="657225"/>
          </a:xfrm>
          <a:prstGeom prst="rect">
            <a:avLst/>
          </a:prstGeom>
        </p:spPr>
      </p:pic>
      <p:sp>
        <p:nvSpPr>
          <p:cNvPr id="24" name="object 24"/>
          <p:cNvSpPr txBox="1">
            <a:spLocks noGrp="1"/>
          </p:cNvSpPr>
          <p:nvPr>
            <p:ph type="title"/>
          </p:nvPr>
        </p:nvSpPr>
        <p:spPr>
          <a:prstGeom prst="rect">
            <a:avLst/>
          </a:prstGeom>
        </p:spPr>
        <p:txBody>
          <a:bodyPr vert="horz" wrap="square" lIns="0" tIns="173736" rIns="0" bIns="0" rtlCol="0">
            <a:spAutoFit/>
          </a:bodyPr>
          <a:lstStyle/>
          <a:p>
            <a:pPr marL="7895590">
              <a:lnSpc>
                <a:spcPct val="100000"/>
              </a:lnSpc>
              <a:spcBef>
                <a:spcPts val="105"/>
              </a:spcBef>
            </a:pPr>
            <a:r>
              <a:rPr sz="3600" dirty="0"/>
              <a:t>Customer</a:t>
            </a:r>
            <a:r>
              <a:rPr sz="3600" spc="-65" dirty="0"/>
              <a:t> </a:t>
            </a:r>
            <a:r>
              <a:rPr sz="3600" spc="-10" dirty="0"/>
              <a:t>Focus</a:t>
            </a:r>
            <a:endParaRPr sz="3600" dirty="0"/>
          </a:p>
        </p:txBody>
      </p:sp>
      <p:sp>
        <p:nvSpPr>
          <p:cNvPr id="25" name="object 25"/>
          <p:cNvSpPr/>
          <p:nvPr/>
        </p:nvSpPr>
        <p:spPr>
          <a:xfrm>
            <a:off x="5729351" y="909700"/>
            <a:ext cx="6463030" cy="13970"/>
          </a:xfrm>
          <a:custGeom>
            <a:avLst/>
            <a:gdLst/>
            <a:ahLst/>
            <a:cxnLst/>
            <a:rect l="l" t="t" r="r" b="b"/>
            <a:pathLst>
              <a:path w="6463030" h="13969">
                <a:moveTo>
                  <a:pt x="0" y="0"/>
                </a:moveTo>
                <a:lnTo>
                  <a:pt x="6462649" y="13421"/>
                </a:lnTo>
              </a:path>
            </a:pathLst>
          </a:custGeom>
          <a:ln w="28575">
            <a:solidFill>
              <a:srgbClr val="497DBA"/>
            </a:solidFill>
          </a:ln>
        </p:spPr>
        <p:txBody>
          <a:bodyPr wrap="square" lIns="0" tIns="0" rIns="0" bIns="0" rtlCol="0"/>
          <a:lstStyle/>
          <a:p>
            <a:endParaRPr/>
          </a:p>
        </p:txBody>
      </p:sp>
      <p:pic>
        <p:nvPicPr>
          <p:cNvPr id="42" name="Picture 41" descr="A close-up of a logo&#10;&#10;Description automatically generated">
            <a:extLst>
              <a:ext uri="{FF2B5EF4-FFF2-40B4-BE49-F238E27FC236}">
                <a16:creationId xmlns:a16="http://schemas.microsoft.com/office/drawing/2014/main" id="{6C06110E-CC3E-5DD5-4996-4DE4BDBB6560}"/>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910090" y="1523621"/>
            <a:ext cx="3493770" cy="4523032"/>
          </a:xfrm>
          <a:prstGeom prst="rect">
            <a:avLst/>
          </a:prstGeom>
        </p:spPr>
      </p:pic>
      <p:pic>
        <p:nvPicPr>
          <p:cNvPr id="44" name="Graphic 43" descr="Graduation cap with solid fill">
            <a:extLst>
              <a:ext uri="{FF2B5EF4-FFF2-40B4-BE49-F238E27FC236}">
                <a16:creationId xmlns:a16="http://schemas.microsoft.com/office/drawing/2014/main" id="{20D3224D-6302-F4D9-9813-C7BAE3755B9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04812" y="584678"/>
            <a:ext cx="914400" cy="914400"/>
          </a:xfrm>
          <a:prstGeom prst="rect">
            <a:avLst/>
          </a:prstGeom>
        </p:spPr>
      </p:pic>
      <p:sp>
        <p:nvSpPr>
          <p:cNvPr id="45" name="object 13">
            <a:extLst>
              <a:ext uri="{FF2B5EF4-FFF2-40B4-BE49-F238E27FC236}">
                <a16:creationId xmlns:a16="http://schemas.microsoft.com/office/drawing/2014/main" id="{9CA2559B-F68A-4316-BB25-ACC2E546B37F}"/>
              </a:ext>
            </a:extLst>
          </p:cNvPr>
          <p:cNvSpPr txBox="1"/>
          <p:nvPr/>
        </p:nvSpPr>
        <p:spPr>
          <a:xfrm>
            <a:off x="1400175" y="923670"/>
            <a:ext cx="3493770" cy="359009"/>
          </a:xfrm>
          <a:prstGeom prst="rect">
            <a:avLst/>
          </a:prstGeom>
        </p:spPr>
        <p:txBody>
          <a:bodyPr vert="horz" wrap="square" lIns="0" tIns="6350" rIns="0" bIns="0" rtlCol="0">
            <a:spAutoFit/>
          </a:bodyPr>
          <a:lstStyle/>
          <a:p>
            <a:pPr marL="12700" marR="5080">
              <a:lnSpc>
                <a:spcPct val="101800"/>
              </a:lnSpc>
              <a:spcBef>
                <a:spcPts val="50"/>
              </a:spcBef>
            </a:pPr>
            <a:r>
              <a:rPr lang="en-US" sz="2400" b="1" dirty="0">
                <a:solidFill>
                  <a:srgbClr val="FFFFFF"/>
                </a:solidFill>
                <a:latin typeface="Arial"/>
                <a:cs typeface="Arial"/>
              </a:rPr>
              <a:t>PreK-12 Education SME</a:t>
            </a:r>
            <a:endParaRPr sz="2400" dirty="0">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object 9"/>
          <p:cNvGrpSpPr/>
          <p:nvPr/>
        </p:nvGrpSpPr>
        <p:grpSpPr>
          <a:xfrm>
            <a:off x="0" y="6361985"/>
            <a:ext cx="12192000" cy="130175"/>
            <a:chOff x="0" y="6361985"/>
            <a:chExt cx="12192000" cy="130175"/>
          </a:xfrm>
        </p:grpSpPr>
        <p:pic>
          <p:nvPicPr>
            <p:cNvPr id="10" name="object 10"/>
            <p:cNvPicPr/>
            <p:nvPr/>
          </p:nvPicPr>
          <p:blipFill>
            <a:blip r:embed="rId2" cstate="print"/>
            <a:stretch>
              <a:fillRect/>
            </a:stretch>
          </p:blipFill>
          <p:spPr>
            <a:xfrm>
              <a:off x="0" y="6361985"/>
              <a:ext cx="12192000" cy="130016"/>
            </a:xfrm>
            <a:prstGeom prst="rect">
              <a:avLst/>
            </a:prstGeom>
          </p:spPr>
        </p:pic>
        <p:pic>
          <p:nvPicPr>
            <p:cNvPr id="11" name="object 11"/>
            <p:cNvPicPr/>
            <p:nvPr/>
          </p:nvPicPr>
          <p:blipFill>
            <a:blip r:embed="rId3" cstate="print"/>
            <a:stretch>
              <a:fillRect/>
            </a:stretch>
          </p:blipFill>
          <p:spPr>
            <a:xfrm>
              <a:off x="0" y="6372225"/>
              <a:ext cx="12192000" cy="57150"/>
            </a:xfrm>
            <a:prstGeom prst="rect">
              <a:avLst/>
            </a:prstGeom>
          </p:spPr>
        </p:pic>
      </p:grpSp>
      <p:sp>
        <p:nvSpPr>
          <p:cNvPr id="13" name="object 13"/>
          <p:cNvSpPr txBox="1">
            <a:spLocks noGrp="1"/>
          </p:cNvSpPr>
          <p:nvPr>
            <p:ph type="title"/>
          </p:nvPr>
        </p:nvSpPr>
        <p:spPr>
          <a:prstGeom prst="rect">
            <a:avLst/>
          </a:prstGeom>
        </p:spPr>
        <p:txBody>
          <a:bodyPr vert="horz" wrap="square" lIns="0" tIns="246443" rIns="0" bIns="0" rtlCol="0">
            <a:spAutoFit/>
          </a:bodyPr>
          <a:lstStyle/>
          <a:p>
            <a:pPr marL="779145">
              <a:lnSpc>
                <a:spcPct val="100000"/>
              </a:lnSpc>
              <a:spcBef>
                <a:spcPts val="125"/>
              </a:spcBef>
            </a:pPr>
            <a:r>
              <a:rPr sz="2600">
                <a:solidFill>
                  <a:srgbClr val="001F5F"/>
                </a:solidFill>
              </a:rPr>
              <a:t>HIGH</a:t>
            </a:r>
            <a:r>
              <a:rPr sz="2600" spc="-90">
                <a:solidFill>
                  <a:srgbClr val="001F5F"/>
                </a:solidFill>
              </a:rPr>
              <a:t> </a:t>
            </a:r>
            <a:r>
              <a:rPr sz="2600">
                <a:solidFill>
                  <a:srgbClr val="001F5F"/>
                </a:solidFill>
              </a:rPr>
              <a:t>VISIBILITY</a:t>
            </a:r>
            <a:r>
              <a:rPr sz="2600" spc="-45">
                <a:solidFill>
                  <a:srgbClr val="001F5F"/>
                </a:solidFill>
              </a:rPr>
              <a:t> </a:t>
            </a:r>
            <a:r>
              <a:rPr sz="2600">
                <a:solidFill>
                  <a:srgbClr val="001F5F"/>
                </a:solidFill>
              </a:rPr>
              <a:t>–</a:t>
            </a:r>
            <a:r>
              <a:rPr sz="2600" spc="-30">
                <a:solidFill>
                  <a:srgbClr val="001F5F"/>
                </a:solidFill>
              </a:rPr>
              <a:t> </a:t>
            </a:r>
            <a:r>
              <a:rPr sz="2600">
                <a:solidFill>
                  <a:srgbClr val="001F5F"/>
                </a:solidFill>
              </a:rPr>
              <a:t>HIGH</a:t>
            </a:r>
            <a:r>
              <a:rPr sz="2600" spc="-90">
                <a:solidFill>
                  <a:srgbClr val="001F5F"/>
                </a:solidFill>
              </a:rPr>
              <a:t> </a:t>
            </a:r>
            <a:r>
              <a:rPr sz="2600">
                <a:solidFill>
                  <a:srgbClr val="001F5F"/>
                </a:solidFill>
              </a:rPr>
              <a:t>RESPONSIBILITY</a:t>
            </a:r>
            <a:r>
              <a:rPr sz="2600" spc="-10">
                <a:solidFill>
                  <a:srgbClr val="001F5F"/>
                </a:solidFill>
              </a:rPr>
              <a:t> </a:t>
            </a:r>
            <a:r>
              <a:rPr sz="2600">
                <a:solidFill>
                  <a:srgbClr val="001F5F"/>
                </a:solidFill>
              </a:rPr>
              <a:t>–</a:t>
            </a:r>
            <a:r>
              <a:rPr sz="2600" spc="-35">
                <a:solidFill>
                  <a:srgbClr val="001F5F"/>
                </a:solidFill>
              </a:rPr>
              <a:t> </a:t>
            </a:r>
            <a:r>
              <a:rPr sz="2600">
                <a:solidFill>
                  <a:srgbClr val="001F5F"/>
                </a:solidFill>
              </a:rPr>
              <a:t>HIGH</a:t>
            </a:r>
            <a:r>
              <a:rPr sz="2600" spc="-85">
                <a:solidFill>
                  <a:srgbClr val="001F5F"/>
                </a:solidFill>
              </a:rPr>
              <a:t> </a:t>
            </a:r>
            <a:r>
              <a:rPr sz="2600" spc="-10">
                <a:solidFill>
                  <a:srgbClr val="001F5F"/>
                </a:solidFill>
              </a:rPr>
              <a:t>CAPABILITY</a:t>
            </a:r>
            <a:endParaRPr sz="2600"/>
          </a:p>
        </p:txBody>
      </p:sp>
      <p:sp>
        <p:nvSpPr>
          <p:cNvPr id="14" name="object 14"/>
          <p:cNvSpPr/>
          <p:nvPr/>
        </p:nvSpPr>
        <p:spPr>
          <a:xfrm>
            <a:off x="1847850" y="1466850"/>
            <a:ext cx="1333500" cy="4143375"/>
          </a:xfrm>
          <a:custGeom>
            <a:avLst/>
            <a:gdLst/>
            <a:ahLst/>
            <a:cxnLst/>
            <a:rect l="l" t="t" r="r" b="b"/>
            <a:pathLst>
              <a:path w="1333500" h="4143375">
                <a:moveTo>
                  <a:pt x="1200150" y="0"/>
                </a:moveTo>
                <a:lnTo>
                  <a:pt x="133350" y="0"/>
                </a:lnTo>
                <a:lnTo>
                  <a:pt x="91196" y="6797"/>
                </a:lnTo>
                <a:lnTo>
                  <a:pt x="54589" y="25725"/>
                </a:lnTo>
                <a:lnTo>
                  <a:pt x="25725" y="54589"/>
                </a:lnTo>
                <a:lnTo>
                  <a:pt x="6797" y="91196"/>
                </a:lnTo>
                <a:lnTo>
                  <a:pt x="0" y="133350"/>
                </a:lnTo>
                <a:lnTo>
                  <a:pt x="0" y="4010025"/>
                </a:lnTo>
                <a:lnTo>
                  <a:pt x="6797" y="4052178"/>
                </a:lnTo>
                <a:lnTo>
                  <a:pt x="25725" y="4088785"/>
                </a:lnTo>
                <a:lnTo>
                  <a:pt x="54589" y="4117649"/>
                </a:lnTo>
                <a:lnTo>
                  <a:pt x="91196" y="4136577"/>
                </a:lnTo>
                <a:lnTo>
                  <a:pt x="133350" y="4143375"/>
                </a:lnTo>
                <a:lnTo>
                  <a:pt x="1200150" y="4143375"/>
                </a:lnTo>
                <a:lnTo>
                  <a:pt x="1242303" y="4136577"/>
                </a:lnTo>
                <a:lnTo>
                  <a:pt x="1278910" y="4117649"/>
                </a:lnTo>
                <a:lnTo>
                  <a:pt x="1307774" y="4088785"/>
                </a:lnTo>
                <a:lnTo>
                  <a:pt x="1326702" y="4052178"/>
                </a:lnTo>
                <a:lnTo>
                  <a:pt x="1333500" y="4010025"/>
                </a:lnTo>
                <a:lnTo>
                  <a:pt x="1333500" y="133350"/>
                </a:lnTo>
                <a:lnTo>
                  <a:pt x="1326702" y="91196"/>
                </a:lnTo>
                <a:lnTo>
                  <a:pt x="1307774" y="54589"/>
                </a:lnTo>
                <a:lnTo>
                  <a:pt x="1278910" y="25725"/>
                </a:lnTo>
                <a:lnTo>
                  <a:pt x="1242303" y="6797"/>
                </a:lnTo>
                <a:lnTo>
                  <a:pt x="1200150" y="0"/>
                </a:lnTo>
                <a:close/>
              </a:path>
            </a:pathLst>
          </a:custGeom>
          <a:solidFill>
            <a:srgbClr val="212168"/>
          </a:solidFill>
        </p:spPr>
        <p:txBody>
          <a:bodyPr wrap="square" lIns="0" tIns="0" rIns="0" bIns="0" rtlCol="0"/>
          <a:lstStyle/>
          <a:p>
            <a:endParaRPr/>
          </a:p>
        </p:txBody>
      </p:sp>
      <p:sp>
        <p:nvSpPr>
          <p:cNvPr id="15" name="object 15"/>
          <p:cNvSpPr txBox="1"/>
          <p:nvPr/>
        </p:nvSpPr>
        <p:spPr>
          <a:xfrm>
            <a:off x="2210054" y="1946973"/>
            <a:ext cx="621030" cy="231474"/>
          </a:xfrm>
          <a:prstGeom prst="rect">
            <a:avLst/>
          </a:prstGeom>
        </p:spPr>
        <p:txBody>
          <a:bodyPr vert="horz" wrap="square" lIns="0" tIns="15875" rIns="0" bIns="0" rtlCol="0" anchor="t">
            <a:spAutoFit/>
          </a:bodyPr>
          <a:lstStyle/>
          <a:p>
            <a:pPr marL="12700" algn="ctr">
              <a:lnSpc>
                <a:spcPct val="100000"/>
              </a:lnSpc>
              <a:spcBef>
                <a:spcPts val="125"/>
              </a:spcBef>
            </a:pPr>
            <a:r>
              <a:rPr lang="en-US" sz="1400" spc="-10">
                <a:solidFill>
                  <a:srgbClr val="FFFFFF"/>
                </a:solidFill>
                <a:latin typeface="Arial"/>
                <a:cs typeface="Arial"/>
              </a:rPr>
              <a:t>SME</a:t>
            </a:r>
          </a:p>
        </p:txBody>
      </p:sp>
      <p:grpSp>
        <p:nvGrpSpPr>
          <p:cNvPr id="16" name="object 16"/>
          <p:cNvGrpSpPr/>
          <p:nvPr/>
        </p:nvGrpSpPr>
        <p:grpSpPr>
          <a:xfrm>
            <a:off x="1982851" y="2697226"/>
            <a:ext cx="1092200" cy="844550"/>
            <a:chOff x="1982851" y="2697226"/>
            <a:chExt cx="1092200" cy="844550"/>
          </a:xfrm>
        </p:grpSpPr>
        <p:sp>
          <p:nvSpPr>
            <p:cNvPr id="17" name="object 17"/>
            <p:cNvSpPr/>
            <p:nvPr/>
          </p:nvSpPr>
          <p:spPr>
            <a:xfrm>
              <a:off x="1995551" y="2709926"/>
              <a:ext cx="1066800" cy="819150"/>
            </a:xfrm>
            <a:custGeom>
              <a:avLst/>
              <a:gdLst/>
              <a:ahLst/>
              <a:cxnLst/>
              <a:rect l="l" t="t" r="r" b="b"/>
              <a:pathLst>
                <a:path w="1066800" h="819150">
                  <a:moveTo>
                    <a:pt x="984885" y="0"/>
                  </a:moveTo>
                  <a:lnTo>
                    <a:pt x="81915" y="0"/>
                  </a:lnTo>
                  <a:lnTo>
                    <a:pt x="49988" y="6423"/>
                  </a:lnTo>
                  <a:lnTo>
                    <a:pt x="23955" y="23955"/>
                  </a:lnTo>
                  <a:lnTo>
                    <a:pt x="6423" y="49988"/>
                  </a:lnTo>
                  <a:lnTo>
                    <a:pt x="0" y="81914"/>
                  </a:lnTo>
                  <a:lnTo>
                    <a:pt x="0" y="737235"/>
                  </a:lnTo>
                  <a:lnTo>
                    <a:pt x="6423" y="769108"/>
                  </a:lnTo>
                  <a:lnTo>
                    <a:pt x="23955" y="795147"/>
                  </a:lnTo>
                  <a:lnTo>
                    <a:pt x="49988" y="812708"/>
                  </a:lnTo>
                  <a:lnTo>
                    <a:pt x="81915" y="819150"/>
                  </a:lnTo>
                  <a:lnTo>
                    <a:pt x="984885" y="819150"/>
                  </a:lnTo>
                  <a:lnTo>
                    <a:pt x="1016758" y="812708"/>
                  </a:lnTo>
                  <a:lnTo>
                    <a:pt x="1042797" y="795147"/>
                  </a:lnTo>
                  <a:lnTo>
                    <a:pt x="1060358" y="769108"/>
                  </a:lnTo>
                  <a:lnTo>
                    <a:pt x="1066800" y="737235"/>
                  </a:lnTo>
                  <a:lnTo>
                    <a:pt x="1066800" y="81914"/>
                  </a:lnTo>
                  <a:lnTo>
                    <a:pt x="1060358" y="49988"/>
                  </a:lnTo>
                  <a:lnTo>
                    <a:pt x="1042797" y="23955"/>
                  </a:lnTo>
                  <a:lnTo>
                    <a:pt x="1016758" y="6423"/>
                  </a:lnTo>
                  <a:lnTo>
                    <a:pt x="984885" y="0"/>
                  </a:lnTo>
                  <a:close/>
                </a:path>
              </a:pathLst>
            </a:custGeom>
            <a:solidFill>
              <a:srgbClr val="BADFE2">
                <a:alpha val="63920"/>
              </a:srgbClr>
            </a:solidFill>
          </p:spPr>
          <p:txBody>
            <a:bodyPr wrap="square" lIns="0" tIns="0" rIns="0" bIns="0" rtlCol="0"/>
            <a:lstStyle/>
            <a:p>
              <a:endParaRPr/>
            </a:p>
          </p:txBody>
        </p:sp>
        <p:sp>
          <p:nvSpPr>
            <p:cNvPr id="18" name="object 18"/>
            <p:cNvSpPr/>
            <p:nvPr/>
          </p:nvSpPr>
          <p:spPr>
            <a:xfrm>
              <a:off x="1995551" y="2709926"/>
              <a:ext cx="1066800" cy="819150"/>
            </a:xfrm>
            <a:custGeom>
              <a:avLst/>
              <a:gdLst/>
              <a:ahLst/>
              <a:cxnLst/>
              <a:rect l="l" t="t" r="r" b="b"/>
              <a:pathLst>
                <a:path w="1066800" h="819150">
                  <a:moveTo>
                    <a:pt x="0" y="81914"/>
                  </a:moveTo>
                  <a:lnTo>
                    <a:pt x="6423" y="49988"/>
                  </a:lnTo>
                  <a:lnTo>
                    <a:pt x="23955" y="23955"/>
                  </a:lnTo>
                  <a:lnTo>
                    <a:pt x="49988" y="6423"/>
                  </a:lnTo>
                  <a:lnTo>
                    <a:pt x="81915" y="0"/>
                  </a:lnTo>
                  <a:lnTo>
                    <a:pt x="984885" y="0"/>
                  </a:lnTo>
                  <a:lnTo>
                    <a:pt x="1016758" y="6423"/>
                  </a:lnTo>
                  <a:lnTo>
                    <a:pt x="1042797" y="23955"/>
                  </a:lnTo>
                  <a:lnTo>
                    <a:pt x="1060358" y="49988"/>
                  </a:lnTo>
                  <a:lnTo>
                    <a:pt x="1066800" y="81914"/>
                  </a:lnTo>
                  <a:lnTo>
                    <a:pt x="1066800" y="737235"/>
                  </a:lnTo>
                  <a:lnTo>
                    <a:pt x="1060358" y="769108"/>
                  </a:lnTo>
                  <a:lnTo>
                    <a:pt x="1042797" y="795147"/>
                  </a:lnTo>
                  <a:lnTo>
                    <a:pt x="1016758" y="812708"/>
                  </a:lnTo>
                  <a:lnTo>
                    <a:pt x="984885" y="819150"/>
                  </a:lnTo>
                  <a:lnTo>
                    <a:pt x="81915" y="819150"/>
                  </a:lnTo>
                  <a:lnTo>
                    <a:pt x="49988" y="812708"/>
                  </a:lnTo>
                  <a:lnTo>
                    <a:pt x="23955" y="795147"/>
                  </a:lnTo>
                  <a:lnTo>
                    <a:pt x="6423" y="769108"/>
                  </a:lnTo>
                  <a:lnTo>
                    <a:pt x="0" y="737235"/>
                  </a:lnTo>
                  <a:lnTo>
                    <a:pt x="0" y="81914"/>
                  </a:lnTo>
                  <a:close/>
                </a:path>
              </a:pathLst>
            </a:custGeom>
            <a:ln w="25400">
              <a:solidFill>
                <a:srgbClr val="FFFFFF"/>
              </a:solidFill>
            </a:ln>
          </p:spPr>
          <p:txBody>
            <a:bodyPr wrap="square" lIns="0" tIns="0" rIns="0" bIns="0" rtlCol="0"/>
            <a:lstStyle/>
            <a:p>
              <a:endParaRPr/>
            </a:p>
          </p:txBody>
        </p:sp>
      </p:grpSp>
      <p:sp>
        <p:nvSpPr>
          <p:cNvPr id="19" name="object 19"/>
          <p:cNvSpPr txBox="1"/>
          <p:nvPr/>
        </p:nvSpPr>
        <p:spPr>
          <a:xfrm>
            <a:off x="2051304" y="3023615"/>
            <a:ext cx="950594" cy="173990"/>
          </a:xfrm>
          <a:prstGeom prst="rect">
            <a:avLst/>
          </a:prstGeom>
        </p:spPr>
        <p:txBody>
          <a:bodyPr vert="horz" wrap="square" lIns="0" tIns="15875" rIns="0" bIns="0" rtlCol="0">
            <a:spAutoFit/>
          </a:bodyPr>
          <a:lstStyle/>
          <a:p>
            <a:pPr marL="12700">
              <a:lnSpc>
                <a:spcPct val="100000"/>
              </a:lnSpc>
              <a:spcBef>
                <a:spcPts val="125"/>
              </a:spcBef>
            </a:pPr>
            <a:r>
              <a:rPr sz="950">
                <a:solidFill>
                  <a:srgbClr val="FFFFFF"/>
                </a:solidFill>
                <a:latin typeface="Arial"/>
                <a:cs typeface="Arial"/>
              </a:rPr>
              <a:t>Strategic</a:t>
            </a:r>
            <a:r>
              <a:rPr sz="950" spc="155">
                <a:solidFill>
                  <a:srgbClr val="FFFFFF"/>
                </a:solidFill>
                <a:latin typeface="Arial"/>
                <a:cs typeface="Arial"/>
              </a:rPr>
              <a:t> </a:t>
            </a:r>
            <a:r>
              <a:rPr sz="950" spc="-10">
                <a:solidFill>
                  <a:srgbClr val="FFFFFF"/>
                </a:solidFill>
                <a:latin typeface="Arial"/>
                <a:cs typeface="Arial"/>
              </a:rPr>
              <a:t>Basing</a:t>
            </a:r>
            <a:endParaRPr sz="950">
              <a:latin typeface="Arial"/>
              <a:cs typeface="Arial"/>
            </a:endParaRPr>
          </a:p>
        </p:txBody>
      </p:sp>
      <p:grpSp>
        <p:nvGrpSpPr>
          <p:cNvPr id="20" name="object 20"/>
          <p:cNvGrpSpPr/>
          <p:nvPr/>
        </p:nvGrpSpPr>
        <p:grpSpPr>
          <a:xfrm>
            <a:off x="1982851" y="3640201"/>
            <a:ext cx="1092200" cy="844550"/>
            <a:chOff x="1982851" y="3640201"/>
            <a:chExt cx="1092200" cy="844550"/>
          </a:xfrm>
        </p:grpSpPr>
        <p:sp>
          <p:nvSpPr>
            <p:cNvPr id="21" name="object 21"/>
            <p:cNvSpPr/>
            <p:nvPr/>
          </p:nvSpPr>
          <p:spPr>
            <a:xfrm>
              <a:off x="1995551" y="3652901"/>
              <a:ext cx="1066800" cy="819150"/>
            </a:xfrm>
            <a:custGeom>
              <a:avLst/>
              <a:gdLst/>
              <a:ahLst/>
              <a:cxnLst/>
              <a:rect l="l" t="t" r="r" b="b"/>
              <a:pathLst>
                <a:path w="1066800" h="819150">
                  <a:moveTo>
                    <a:pt x="984885" y="0"/>
                  </a:moveTo>
                  <a:lnTo>
                    <a:pt x="81915" y="0"/>
                  </a:lnTo>
                  <a:lnTo>
                    <a:pt x="49988" y="6423"/>
                  </a:lnTo>
                  <a:lnTo>
                    <a:pt x="23955" y="23955"/>
                  </a:lnTo>
                  <a:lnTo>
                    <a:pt x="6423" y="49988"/>
                  </a:lnTo>
                  <a:lnTo>
                    <a:pt x="0" y="81915"/>
                  </a:lnTo>
                  <a:lnTo>
                    <a:pt x="0" y="737235"/>
                  </a:lnTo>
                  <a:lnTo>
                    <a:pt x="6423" y="769108"/>
                  </a:lnTo>
                  <a:lnTo>
                    <a:pt x="23955" y="795147"/>
                  </a:lnTo>
                  <a:lnTo>
                    <a:pt x="49988" y="812708"/>
                  </a:lnTo>
                  <a:lnTo>
                    <a:pt x="81915" y="819150"/>
                  </a:lnTo>
                  <a:lnTo>
                    <a:pt x="984885" y="819150"/>
                  </a:lnTo>
                  <a:lnTo>
                    <a:pt x="1016758" y="812708"/>
                  </a:lnTo>
                  <a:lnTo>
                    <a:pt x="1042797" y="795147"/>
                  </a:lnTo>
                  <a:lnTo>
                    <a:pt x="1060358" y="769108"/>
                  </a:lnTo>
                  <a:lnTo>
                    <a:pt x="1066800" y="737235"/>
                  </a:lnTo>
                  <a:lnTo>
                    <a:pt x="1066800" y="81915"/>
                  </a:lnTo>
                  <a:lnTo>
                    <a:pt x="1060358" y="49988"/>
                  </a:lnTo>
                  <a:lnTo>
                    <a:pt x="1042797" y="23955"/>
                  </a:lnTo>
                  <a:lnTo>
                    <a:pt x="1016758" y="6423"/>
                  </a:lnTo>
                  <a:lnTo>
                    <a:pt x="984885" y="0"/>
                  </a:lnTo>
                  <a:close/>
                </a:path>
              </a:pathLst>
            </a:custGeom>
            <a:solidFill>
              <a:srgbClr val="BADFE2">
                <a:alpha val="63920"/>
              </a:srgbClr>
            </a:solidFill>
          </p:spPr>
          <p:txBody>
            <a:bodyPr wrap="square" lIns="0" tIns="0" rIns="0" bIns="0" rtlCol="0"/>
            <a:lstStyle/>
            <a:p>
              <a:endParaRPr/>
            </a:p>
          </p:txBody>
        </p:sp>
        <p:sp>
          <p:nvSpPr>
            <p:cNvPr id="22" name="object 22"/>
            <p:cNvSpPr/>
            <p:nvPr/>
          </p:nvSpPr>
          <p:spPr>
            <a:xfrm>
              <a:off x="1995551" y="3652901"/>
              <a:ext cx="1066800" cy="819150"/>
            </a:xfrm>
            <a:custGeom>
              <a:avLst/>
              <a:gdLst/>
              <a:ahLst/>
              <a:cxnLst/>
              <a:rect l="l" t="t" r="r" b="b"/>
              <a:pathLst>
                <a:path w="1066800" h="819150">
                  <a:moveTo>
                    <a:pt x="0" y="81915"/>
                  </a:moveTo>
                  <a:lnTo>
                    <a:pt x="6423" y="49988"/>
                  </a:lnTo>
                  <a:lnTo>
                    <a:pt x="23955" y="23955"/>
                  </a:lnTo>
                  <a:lnTo>
                    <a:pt x="49988" y="6423"/>
                  </a:lnTo>
                  <a:lnTo>
                    <a:pt x="81915" y="0"/>
                  </a:lnTo>
                  <a:lnTo>
                    <a:pt x="984885" y="0"/>
                  </a:lnTo>
                  <a:lnTo>
                    <a:pt x="1016758" y="6423"/>
                  </a:lnTo>
                  <a:lnTo>
                    <a:pt x="1042797" y="23955"/>
                  </a:lnTo>
                  <a:lnTo>
                    <a:pt x="1060358" y="49988"/>
                  </a:lnTo>
                  <a:lnTo>
                    <a:pt x="1066800" y="81915"/>
                  </a:lnTo>
                  <a:lnTo>
                    <a:pt x="1066800" y="737235"/>
                  </a:lnTo>
                  <a:lnTo>
                    <a:pt x="1060358" y="769108"/>
                  </a:lnTo>
                  <a:lnTo>
                    <a:pt x="1042797" y="795147"/>
                  </a:lnTo>
                  <a:lnTo>
                    <a:pt x="1016758" y="812708"/>
                  </a:lnTo>
                  <a:lnTo>
                    <a:pt x="984885" y="819150"/>
                  </a:lnTo>
                  <a:lnTo>
                    <a:pt x="81915" y="819150"/>
                  </a:lnTo>
                  <a:lnTo>
                    <a:pt x="49988" y="812708"/>
                  </a:lnTo>
                  <a:lnTo>
                    <a:pt x="23955" y="795147"/>
                  </a:lnTo>
                  <a:lnTo>
                    <a:pt x="6423" y="769108"/>
                  </a:lnTo>
                  <a:lnTo>
                    <a:pt x="0" y="737235"/>
                  </a:lnTo>
                  <a:lnTo>
                    <a:pt x="0" y="81915"/>
                  </a:lnTo>
                  <a:close/>
                </a:path>
              </a:pathLst>
            </a:custGeom>
            <a:ln w="25400">
              <a:solidFill>
                <a:srgbClr val="FFFFFF"/>
              </a:solidFill>
            </a:ln>
          </p:spPr>
          <p:txBody>
            <a:bodyPr wrap="square" lIns="0" tIns="0" rIns="0" bIns="0" rtlCol="0"/>
            <a:lstStyle/>
            <a:p>
              <a:endParaRPr/>
            </a:p>
          </p:txBody>
        </p:sp>
      </p:grpSp>
      <p:sp>
        <p:nvSpPr>
          <p:cNvPr id="23" name="object 23"/>
          <p:cNvSpPr txBox="1"/>
          <p:nvPr/>
        </p:nvSpPr>
        <p:spPr>
          <a:xfrm>
            <a:off x="2125726" y="3965320"/>
            <a:ext cx="803910" cy="162224"/>
          </a:xfrm>
          <a:prstGeom prst="rect">
            <a:avLst/>
          </a:prstGeom>
        </p:spPr>
        <p:txBody>
          <a:bodyPr vert="horz" wrap="square" lIns="0" tIns="15875" rIns="0" bIns="0" rtlCol="0" anchor="t">
            <a:spAutoFit/>
          </a:bodyPr>
          <a:lstStyle/>
          <a:p>
            <a:pPr marL="12700" algn="ctr">
              <a:lnSpc>
                <a:spcPct val="100000"/>
              </a:lnSpc>
              <a:spcBef>
                <a:spcPts val="125"/>
              </a:spcBef>
            </a:pPr>
            <a:r>
              <a:rPr sz="950">
                <a:solidFill>
                  <a:srgbClr val="FFFFFF"/>
                </a:solidFill>
                <a:latin typeface="Arial"/>
                <a:cs typeface="Arial"/>
              </a:rPr>
              <a:t>PreK-12</a:t>
            </a:r>
            <a:r>
              <a:rPr sz="950" spc="215">
                <a:solidFill>
                  <a:srgbClr val="FFFFFF"/>
                </a:solidFill>
                <a:latin typeface="Arial"/>
                <a:cs typeface="Arial"/>
              </a:rPr>
              <a:t> </a:t>
            </a:r>
            <a:endParaRPr lang="en-US" sz="950" spc="-25">
              <a:solidFill>
                <a:srgbClr val="FFFFFF"/>
              </a:solidFill>
              <a:latin typeface="Arial"/>
              <a:cs typeface="Arial"/>
            </a:endParaRPr>
          </a:p>
        </p:txBody>
      </p:sp>
      <p:grpSp>
        <p:nvGrpSpPr>
          <p:cNvPr id="24" name="object 24"/>
          <p:cNvGrpSpPr/>
          <p:nvPr/>
        </p:nvGrpSpPr>
        <p:grpSpPr>
          <a:xfrm>
            <a:off x="1982851" y="4583176"/>
            <a:ext cx="1092200" cy="835025"/>
            <a:chOff x="1982851" y="4583176"/>
            <a:chExt cx="1092200" cy="835025"/>
          </a:xfrm>
        </p:grpSpPr>
        <p:sp>
          <p:nvSpPr>
            <p:cNvPr id="25" name="object 25"/>
            <p:cNvSpPr/>
            <p:nvPr/>
          </p:nvSpPr>
          <p:spPr>
            <a:xfrm>
              <a:off x="1995551" y="4595876"/>
              <a:ext cx="1066800" cy="809625"/>
            </a:xfrm>
            <a:custGeom>
              <a:avLst/>
              <a:gdLst/>
              <a:ahLst/>
              <a:cxnLst/>
              <a:rect l="l" t="t" r="r" b="b"/>
              <a:pathLst>
                <a:path w="1066800" h="809625">
                  <a:moveTo>
                    <a:pt x="985774" y="0"/>
                  </a:moveTo>
                  <a:lnTo>
                    <a:pt x="80899" y="0"/>
                  </a:lnTo>
                  <a:lnTo>
                    <a:pt x="49399" y="6353"/>
                  </a:lnTo>
                  <a:lnTo>
                    <a:pt x="23685" y="23685"/>
                  </a:lnTo>
                  <a:lnTo>
                    <a:pt x="6353" y="49399"/>
                  </a:lnTo>
                  <a:lnTo>
                    <a:pt x="0" y="80899"/>
                  </a:lnTo>
                  <a:lnTo>
                    <a:pt x="0" y="728599"/>
                  </a:lnTo>
                  <a:lnTo>
                    <a:pt x="6353" y="760118"/>
                  </a:lnTo>
                  <a:lnTo>
                    <a:pt x="23685" y="785876"/>
                  </a:lnTo>
                  <a:lnTo>
                    <a:pt x="49399" y="803251"/>
                  </a:lnTo>
                  <a:lnTo>
                    <a:pt x="80899" y="809625"/>
                  </a:lnTo>
                  <a:lnTo>
                    <a:pt x="985774" y="809625"/>
                  </a:lnTo>
                  <a:lnTo>
                    <a:pt x="1017293" y="803251"/>
                  </a:lnTo>
                  <a:lnTo>
                    <a:pt x="1043051" y="785876"/>
                  </a:lnTo>
                  <a:lnTo>
                    <a:pt x="1060426" y="760118"/>
                  </a:lnTo>
                  <a:lnTo>
                    <a:pt x="1066800" y="728599"/>
                  </a:lnTo>
                  <a:lnTo>
                    <a:pt x="1066800" y="80899"/>
                  </a:lnTo>
                  <a:lnTo>
                    <a:pt x="1060426" y="49399"/>
                  </a:lnTo>
                  <a:lnTo>
                    <a:pt x="1043051" y="23685"/>
                  </a:lnTo>
                  <a:lnTo>
                    <a:pt x="1017293" y="6353"/>
                  </a:lnTo>
                  <a:lnTo>
                    <a:pt x="985774" y="0"/>
                  </a:lnTo>
                  <a:close/>
                </a:path>
              </a:pathLst>
            </a:custGeom>
            <a:solidFill>
              <a:srgbClr val="BADFE2">
                <a:alpha val="63920"/>
              </a:srgbClr>
            </a:solidFill>
          </p:spPr>
          <p:txBody>
            <a:bodyPr wrap="square" lIns="0" tIns="0" rIns="0" bIns="0" rtlCol="0"/>
            <a:lstStyle/>
            <a:p>
              <a:endParaRPr/>
            </a:p>
          </p:txBody>
        </p:sp>
        <p:sp>
          <p:nvSpPr>
            <p:cNvPr id="26" name="object 26"/>
            <p:cNvSpPr/>
            <p:nvPr/>
          </p:nvSpPr>
          <p:spPr>
            <a:xfrm>
              <a:off x="1995551" y="4595876"/>
              <a:ext cx="1066800" cy="809625"/>
            </a:xfrm>
            <a:custGeom>
              <a:avLst/>
              <a:gdLst/>
              <a:ahLst/>
              <a:cxnLst/>
              <a:rect l="l" t="t" r="r" b="b"/>
              <a:pathLst>
                <a:path w="1066800" h="809625">
                  <a:moveTo>
                    <a:pt x="0" y="80899"/>
                  </a:moveTo>
                  <a:lnTo>
                    <a:pt x="6353" y="49399"/>
                  </a:lnTo>
                  <a:lnTo>
                    <a:pt x="23685" y="23685"/>
                  </a:lnTo>
                  <a:lnTo>
                    <a:pt x="49399" y="6353"/>
                  </a:lnTo>
                  <a:lnTo>
                    <a:pt x="80899" y="0"/>
                  </a:lnTo>
                  <a:lnTo>
                    <a:pt x="985774" y="0"/>
                  </a:lnTo>
                  <a:lnTo>
                    <a:pt x="1017293" y="6353"/>
                  </a:lnTo>
                  <a:lnTo>
                    <a:pt x="1043051" y="23685"/>
                  </a:lnTo>
                  <a:lnTo>
                    <a:pt x="1060426" y="49399"/>
                  </a:lnTo>
                  <a:lnTo>
                    <a:pt x="1066800" y="80899"/>
                  </a:lnTo>
                  <a:lnTo>
                    <a:pt x="1066800" y="728599"/>
                  </a:lnTo>
                  <a:lnTo>
                    <a:pt x="1060426" y="760118"/>
                  </a:lnTo>
                  <a:lnTo>
                    <a:pt x="1043051" y="785876"/>
                  </a:lnTo>
                  <a:lnTo>
                    <a:pt x="1017293" y="803251"/>
                  </a:lnTo>
                  <a:lnTo>
                    <a:pt x="985774" y="809625"/>
                  </a:lnTo>
                  <a:lnTo>
                    <a:pt x="80899" y="809625"/>
                  </a:lnTo>
                  <a:lnTo>
                    <a:pt x="49399" y="803251"/>
                  </a:lnTo>
                  <a:lnTo>
                    <a:pt x="23685" y="785876"/>
                  </a:lnTo>
                  <a:lnTo>
                    <a:pt x="6353" y="760118"/>
                  </a:lnTo>
                  <a:lnTo>
                    <a:pt x="0" y="728599"/>
                  </a:lnTo>
                  <a:lnTo>
                    <a:pt x="0" y="80899"/>
                  </a:lnTo>
                  <a:close/>
                </a:path>
              </a:pathLst>
            </a:custGeom>
            <a:ln w="25400">
              <a:solidFill>
                <a:srgbClr val="FFFFFF"/>
              </a:solidFill>
            </a:ln>
          </p:spPr>
          <p:txBody>
            <a:bodyPr wrap="square" lIns="0" tIns="0" rIns="0" bIns="0" rtlCol="0"/>
            <a:lstStyle/>
            <a:p>
              <a:endParaRPr/>
            </a:p>
          </p:txBody>
        </p:sp>
      </p:grpSp>
      <p:sp>
        <p:nvSpPr>
          <p:cNvPr id="27" name="object 27"/>
          <p:cNvSpPr txBox="1"/>
          <p:nvPr/>
        </p:nvSpPr>
        <p:spPr>
          <a:xfrm>
            <a:off x="2358770" y="4906898"/>
            <a:ext cx="335915" cy="173990"/>
          </a:xfrm>
          <a:prstGeom prst="rect">
            <a:avLst/>
          </a:prstGeom>
        </p:spPr>
        <p:txBody>
          <a:bodyPr vert="horz" wrap="square" lIns="0" tIns="15875" rIns="0" bIns="0" rtlCol="0">
            <a:spAutoFit/>
          </a:bodyPr>
          <a:lstStyle/>
          <a:p>
            <a:pPr marL="12700">
              <a:lnSpc>
                <a:spcPct val="100000"/>
              </a:lnSpc>
              <a:spcBef>
                <a:spcPts val="125"/>
              </a:spcBef>
            </a:pPr>
            <a:r>
              <a:rPr sz="950" spc="-20">
                <a:solidFill>
                  <a:srgbClr val="FFFFFF"/>
                </a:solidFill>
                <a:latin typeface="Arial"/>
                <a:cs typeface="Arial"/>
              </a:rPr>
              <a:t>PSMI</a:t>
            </a:r>
            <a:endParaRPr sz="950">
              <a:latin typeface="Arial"/>
              <a:cs typeface="Arial"/>
            </a:endParaRPr>
          </a:p>
        </p:txBody>
      </p:sp>
      <p:sp>
        <p:nvSpPr>
          <p:cNvPr id="28" name="object 28"/>
          <p:cNvSpPr/>
          <p:nvPr/>
        </p:nvSpPr>
        <p:spPr>
          <a:xfrm>
            <a:off x="3295650" y="1466850"/>
            <a:ext cx="1333500" cy="4143375"/>
          </a:xfrm>
          <a:custGeom>
            <a:avLst/>
            <a:gdLst/>
            <a:ahLst/>
            <a:cxnLst/>
            <a:rect l="l" t="t" r="r" b="b"/>
            <a:pathLst>
              <a:path w="1333500" h="4143375">
                <a:moveTo>
                  <a:pt x="1200150" y="0"/>
                </a:moveTo>
                <a:lnTo>
                  <a:pt x="133350" y="0"/>
                </a:lnTo>
                <a:lnTo>
                  <a:pt x="91196" y="6797"/>
                </a:lnTo>
                <a:lnTo>
                  <a:pt x="54589" y="25725"/>
                </a:lnTo>
                <a:lnTo>
                  <a:pt x="25725" y="54589"/>
                </a:lnTo>
                <a:lnTo>
                  <a:pt x="6797" y="91196"/>
                </a:lnTo>
                <a:lnTo>
                  <a:pt x="0" y="133350"/>
                </a:lnTo>
                <a:lnTo>
                  <a:pt x="0" y="4010025"/>
                </a:lnTo>
                <a:lnTo>
                  <a:pt x="6797" y="4052178"/>
                </a:lnTo>
                <a:lnTo>
                  <a:pt x="25725" y="4088785"/>
                </a:lnTo>
                <a:lnTo>
                  <a:pt x="54589" y="4117649"/>
                </a:lnTo>
                <a:lnTo>
                  <a:pt x="91196" y="4136577"/>
                </a:lnTo>
                <a:lnTo>
                  <a:pt x="133350" y="4143375"/>
                </a:lnTo>
                <a:lnTo>
                  <a:pt x="1200150" y="4143375"/>
                </a:lnTo>
                <a:lnTo>
                  <a:pt x="1242303" y="4136577"/>
                </a:lnTo>
                <a:lnTo>
                  <a:pt x="1278910" y="4117649"/>
                </a:lnTo>
                <a:lnTo>
                  <a:pt x="1307774" y="4088785"/>
                </a:lnTo>
                <a:lnTo>
                  <a:pt x="1326702" y="4052178"/>
                </a:lnTo>
                <a:lnTo>
                  <a:pt x="1333500" y="4010025"/>
                </a:lnTo>
                <a:lnTo>
                  <a:pt x="1333500" y="133350"/>
                </a:lnTo>
                <a:lnTo>
                  <a:pt x="1326702" y="91196"/>
                </a:lnTo>
                <a:lnTo>
                  <a:pt x="1307774" y="54589"/>
                </a:lnTo>
                <a:lnTo>
                  <a:pt x="1278910" y="25725"/>
                </a:lnTo>
                <a:lnTo>
                  <a:pt x="1242303" y="6797"/>
                </a:lnTo>
                <a:lnTo>
                  <a:pt x="1200150" y="0"/>
                </a:lnTo>
                <a:close/>
              </a:path>
            </a:pathLst>
          </a:custGeom>
          <a:solidFill>
            <a:srgbClr val="212168"/>
          </a:solidFill>
        </p:spPr>
        <p:txBody>
          <a:bodyPr wrap="square" lIns="0" tIns="0" rIns="0" bIns="0" rtlCol="0"/>
          <a:lstStyle/>
          <a:p>
            <a:endParaRPr/>
          </a:p>
        </p:txBody>
      </p:sp>
      <p:sp>
        <p:nvSpPr>
          <p:cNvPr id="29" name="object 29"/>
          <p:cNvSpPr txBox="1"/>
          <p:nvPr/>
        </p:nvSpPr>
        <p:spPr>
          <a:xfrm>
            <a:off x="3504565" y="1857311"/>
            <a:ext cx="916305" cy="424815"/>
          </a:xfrm>
          <a:prstGeom prst="rect">
            <a:avLst/>
          </a:prstGeom>
        </p:spPr>
        <p:txBody>
          <a:bodyPr vert="horz" wrap="square" lIns="0" tIns="48260" rIns="0" bIns="0" rtlCol="0">
            <a:spAutoFit/>
          </a:bodyPr>
          <a:lstStyle/>
          <a:p>
            <a:pPr marL="32384" marR="5080" indent="-19685">
              <a:lnSpc>
                <a:spcPts val="1430"/>
              </a:lnSpc>
              <a:spcBef>
                <a:spcPts val="380"/>
              </a:spcBef>
            </a:pPr>
            <a:r>
              <a:rPr sz="1400">
                <a:solidFill>
                  <a:srgbClr val="FFFFFF"/>
                </a:solidFill>
                <a:latin typeface="Arial"/>
                <a:cs typeface="Arial"/>
              </a:rPr>
              <a:t>Face</a:t>
            </a:r>
            <a:r>
              <a:rPr sz="1400" spc="-10">
                <a:solidFill>
                  <a:srgbClr val="FFFFFF"/>
                </a:solidFill>
                <a:latin typeface="Arial"/>
                <a:cs typeface="Arial"/>
              </a:rPr>
              <a:t> </a:t>
            </a:r>
            <a:r>
              <a:rPr sz="1400">
                <a:solidFill>
                  <a:srgbClr val="FFFFFF"/>
                </a:solidFill>
                <a:latin typeface="Arial"/>
                <a:cs typeface="Arial"/>
              </a:rPr>
              <a:t>of</a:t>
            </a:r>
            <a:r>
              <a:rPr sz="1400" spc="-50">
                <a:solidFill>
                  <a:srgbClr val="FFFFFF"/>
                </a:solidFill>
                <a:latin typeface="Arial"/>
                <a:cs typeface="Arial"/>
              </a:rPr>
              <a:t> </a:t>
            </a:r>
            <a:r>
              <a:rPr sz="1400" spc="-25">
                <a:solidFill>
                  <a:srgbClr val="FFFFFF"/>
                </a:solidFill>
                <a:latin typeface="Arial"/>
                <a:cs typeface="Arial"/>
              </a:rPr>
              <a:t>the </a:t>
            </a:r>
            <a:r>
              <a:rPr sz="1400" spc="-10">
                <a:solidFill>
                  <a:srgbClr val="FFFFFF"/>
                </a:solidFill>
                <a:latin typeface="Arial"/>
                <a:cs typeface="Arial"/>
              </a:rPr>
              <a:t>Installation</a:t>
            </a:r>
            <a:endParaRPr sz="1400">
              <a:latin typeface="Arial"/>
              <a:cs typeface="Arial"/>
            </a:endParaRPr>
          </a:p>
        </p:txBody>
      </p:sp>
      <p:grpSp>
        <p:nvGrpSpPr>
          <p:cNvPr id="30" name="object 30"/>
          <p:cNvGrpSpPr/>
          <p:nvPr/>
        </p:nvGrpSpPr>
        <p:grpSpPr>
          <a:xfrm>
            <a:off x="3421126" y="2697226"/>
            <a:ext cx="1092200" cy="1282700"/>
            <a:chOff x="3421126" y="2697226"/>
            <a:chExt cx="1092200" cy="1282700"/>
          </a:xfrm>
        </p:grpSpPr>
        <p:sp>
          <p:nvSpPr>
            <p:cNvPr id="31" name="object 31"/>
            <p:cNvSpPr/>
            <p:nvPr/>
          </p:nvSpPr>
          <p:spPr>
            <a:xfrm>
              <a:off x="3433826" y="2709926"/>
              <a:ext cx="1066800" cy="1257300"/>
            </a:xfrm>
            <a:custGeom>
              <a:avLst/>
              <a:gdLst/>
              <a:ahLst/>
              <a:cxnLst/>
              <a:rect l="l" t="t" r="r" b="b"/>
              <a:pathLst>
                <a:path w="1066800" h="1257300">
                  <a:moveTo>
                    <a:pt x="960120" y="0"/>
                  </a:moveTo>
                  <a:lnTo>
                    <a:pt x="106552" y="0"/>
                  </a:lnTo>
                  <a:lnTo>
                    <a:pt x="65097" y="8380"/>
                  </a:lnTo>
                  <a:lnTo>
                    <a:pt x="31226" y="31226"/>
                  </a:lnTo>
                  <a:lnTo>
                    <a:pt x="8380" y="65097"/>
                  </a:lnTo>
                  <a:lnTo>
                    <a:pt x="0" y="106552"/>
                  </a:lnTo>
                  <a:lnTo>
                    <a:pt x="0" y="1150620"/>
                  </a:lnTo>
                  <a:lnTo>
                    <a:pt x="8380" y="1192095"/>
                  </a:lnTo>
                  <a:lnTo>
                    <a:pt x="31226" y="1226010"/>
                  </a:lnTo>
                  <a:lnTo>
                    <a:pt x="65097" y="1248900"/>
                  </a:lnTo>
                  <a:lnTo>
                    <a:pt x="106552" y="1257300"/>
                  </a:lnTo>
                  <a:lnTo>
                    <a:pt x="960120" y="1257300"/>
                  </a:lnTo>
                  <a:lnTo>
                    <a:pt x="1001595" y="1248900"/>
                  </a:lnTo>
                  <a:lnTo>
                    <a:pt x="1035510" y="1226010"/>
                  </a:lnTo>
                  <a:lnTo>
                    <a:pt x="1058400" y="1192095"/>
                  </a:lnTo>
                  <a:lnTo>
                    <a:pt x="1066800" y="1150620"/>
                  </a:lnTo>
                  <a:lnTo>
                    <a:pt x="1066800" y="106552"/>
                  </a:lnTo>
                  <a:lnTo>
                    <a:pt x="1058400" y="65097"/>
                  </a:lnTo>
                  <a:lnTo>
                    <a:pt x="1035510" y="31226"/>
                  </a:lnTo>
                  <a:lnTo>
                    <a:pt x="1001595" y="8380"/>
                  </a:lnTo>
                  <a:lnTo>
                    <a:pt x="960120" y="0"/>
                  </a:lnTo>
                  <a:close/>
                </a:path>
              </a:pathLst>
            </a:custGeom>
            <a:solidFill>
              <a:srgbClr val="BADFE2">
                <a:alpha val="63920"/>
              </a:srgbClr>
            </a:solidFill>
          </p:spPr>
          <p:txBody>
            <a:bodyPr wrap="square" lIns="0" tIns="0" rIns="0" bIns="0" rtlCol="0"/>
            <a:lstStyle/>
            <a:p>
              <a:endParaRPr/>
            </a:p>
          </p:txBody>
        </p:sp>
        <p:sp>
          <p:nvSpPr>
            <p:cNvPr id="32" name="object 32"/>
            <p:cNvSpPr/>
            <p:nvPr/>
          </p:nvSpPr>
          <p:spPr>
            <a:xfrm>
              <a:off x="3433826" y="2709926"/>
              <a:ext cx="1066800" cy="1257300"/>
            </a:xfrm>
            <a:custGeom>
              <a:avLst/>
              <a:gdLst/>
              <a:ahLst/>
              <a:cxnLst/>
              <a:rect l="l" t="t" r="r" b="b"/>
              <a:pathLst>
                <a:path w="1066800" h="1257300">
                  <a:moveTo>
                    <a:pt x="0" y="106552"/>
                  </a:moveTo>
                  <a:lnTo>
                    <a:pt x="8380" y="65097"/>
                  </a:lnTo>
                  <a:lnTo>
                    <a:pt x="31226" y="31226"/>
                  </a:lnTo>
                  <a:lnTo>
                    <a:pt x="65097" y="8380"/>
                  </a:lnTo>
                  <a:lnTo>
                    <a:pt x="106552" y="0"/>
                  </a:lnTo>
                  <a:lnTo>
                    <a:pt x="960120" y="0"/>
                  </a:lnTo>
                  <a:lnTo>
                    <a:pt x="1001595" y="8380"/>
                  </a:lnTo>
                  <a:lnTo>
                    <a:pt x="1035510" y="31226"/>
                  </a:lnTo>
                  <a:lnTo>
                    <a:pt x="1058400" y="65097"/>
                  </a:lnTo>
                  <a:lnTo>
                    <a:pt x="1066800" y="106552"/>
                  </a:lnTo>
                  <a:lnTo>
                    <a:pt x="1066800" y="1150620"/>
                  </a:lnTo>
                  <a:lnTo>
                    <a:pt x="1058400" y="1192095"/>
                  </a:lnTo>
                  <a:lnTo>
                    <a:pt x="1035510" y="1226010"/>
                  </a:lnTo>
                  <a:lnTo>
                    <a:pt x="1001595" y="1248900"/>
                  </a:lnTo>
                  <a:lnTo>
                    <a:pt x="960120" y="1257300"/>
                  </a:lnTo>
                  <a:lnTo>
                    <a:pt x="106552" y="1257300"/>
                  </a:lnTo>
                  <a:lnTo>
                    <a:pt x="65097" y="1248900"/>
                  </a:lnTo>
                  <a:lnTo>
                    <a:pt x="31226" y="1226010"/>
                  </a:lnTo>
                  <a:lnTo>
                    <a:pt x="8380" y="1192095"/>
                  </a:lnTo>
                  <a:lnTo>
                    <a:pt x="0" y="1150620"/>
                  </a:lnTo>
                  <a:lnTo>
                    <a:pt x="0" y="106552"/>
                  </a:lnTo>
                  <a:close/>
                </a:path>
              </a:pathLst>
            </a:custGeom>
            <a:ln w="25400">
              <a:solidFill>
                <a:srgbClr val="FFFFFF"/>
              </a:solidFill>
            </a:ln>
          </p:spPr>
          <p:txBody>
            <a:bodyPr wrap="square" lIns="0" tIns="0" rIns="0" bIns="0" rtlCol="0"/>
            <a:lstStyle/>
            <a:p>
              <a:endParaRPr/>
            </a:p>
          </p:txBody>
        </p:sp>
      </p:grpSp>
      <p:sp>
        <p:nvSpPr>
          <p:cNvPr id="33" name="object 33"/>
          <p:cNvSpPr txBox="1"/>
          <p:nvPr/>
        </p:nvSpPr>
        <p:spPr>
          <a:xfrm>
            <a:off x="3592829" y="3178111"/>
            <a:ext cx="736600" cy="299085"/>
          </a:xfrm>
          <a:prstGeom prst="rect">
            <a:avLst/>
          </a:prstGeom>
        </p:spPr>
        <p:txBody>
          <a:bodyPr vert="horz" wrap="square" lIns="0" tIns="15875" rIns="0" bIns="0" rtlCol="0">
            <a:spAutoFit/>
          </a:bodyPr>
          <a:lstStyle/>
          <a:p>
            <a:pPr algn="ctr">
              <a:lnSpc>
                <a:spcPts val="1060"/>
              </a:lnSpc>
              <a:spcBef>
                <a:spcPts val="125"/>
              </a:spcBef>
            </a:pPr>
            <a:r>
              <a:rPr sz="950" spc="-10">
                <a:solidFill>
                  <a:srgbClr val="FFFFFF"/>
                </a:solidFill>
                <a:latin typeface="Arial"/>
                <a:cs typeface="Arial"/>
              </a:rPr>
              <a:t>Building</a:t>
            </a:r>
            <a:endParaRPr sz="950">
              <a:latin typeface="Arial"/>
              <a:cs typeface="Arial"/>
            </a:endParaRPr>
          </a:p>
          <a:p>
            <a:pPr algn="ctr">
              <a:lnSpc>
                <a:spcPts val="1060"/>
              </a:lnSpc>
            </a:pPr>
            <a:r>
              <a:rPr sz="950" spc="-10">
                <a:solidFill>
                  <a:srgbClr val="FFFFFF"/>
                </a:solidFill>
                <a:latin typeface="Arial"/>
                <a:cs typeface="Arial"/>
              </a:rPr>
              <a:t>Partnerships</a:t>
            </a:r>
            <a:endParaRPr sz="950">
              <a:latin typeface="Arial"/>
              <a:cs typeface="Arial"/>
            </a:endParaRPr>
          </a:p>
        </p:txBody>
      </p:sp>
      <p:grpSp>
        <p:nvGrpSpPr>
          <p:cNvPr id="34" name="object 34"/>
          <p:cNvGrpSpPr/>
          <p:nvPr/>
        </p:nvGrpSpPr>
        <p:grpSpPr>
          <a:xfrm>
            <a:off x="3421126" y="4145026"/>
            <a:ext cx="1092200" cy="1273175"/>
            <a:chOff x="3421126" y="4145026"/>
            <a:chExt cx="1092200" cy="1273175"/>
          </a:xfrm>
        </p:grpSpPr>
        <p:sp>
          <p:nvSpPr>
            <p:cNvPr id="35" name="object 35"/>
            <p:cNvSpPr/>
            <p:nvPr/>
          </p:nvSpPr>
          <p:spPr>
            <a:xfrm>
              <a:off x="3433826" y="4157726"/>
              <a:ext cx="1066800" cy="1247775"/>
            </a:xfrm>
            <a:custGeom>
              <a:avLst/>
              <a:gdLst/>
              <a:ahLst/>
              <a:cxnLst/>
              <a:rect l="l" t="t" r="r" b="b"/>
              <a:pathLst>
                <a:path w="1066800" h="1247775">
                  <a:moveTo>
                    <a:pt x="959993" y="0"/>
                  </a:moveTo>
                  <a:lnTo>
                    <a:pt x="106679" y="0"/>
                  </a:lnTo>
                  <a:lnTo>
                    <a:pt x="65151" y="8381"/>
                  </a:lnTo>
                  <a:lnTo>
                    <a:pt x="31242" y="31242"/>
                  </a:lnTo>
                  <a:lnTo>
                    <a:pt x="8382" y="65150"/>
                  </a:lnTo>
                  <a:lnTo>
                    <a:pt x="0" y="106680"/>
                  </a:lnTo>
                  <a:lnTo>
                    <a:pt x="0" y="1140968"/>
                  </a:lnTo>
                  <a:lnTo>
                    <a:pt x="8381" y="1182516"/>
                  </a:lnTo>
                  <a:lnTo>
                    <a:pt x="31241" y="1216469"/>
                  </a:lnTo>
                  <a:lnTo>
                    <a:pt x="65150" y="1239373"/>
                  </a:lnTo>
                  <a:lnTo>
                    <a:pt x="106679" y="1247775"/>
                  </a:lnTo>
                  <a:lnTo>
                    <a:pt x="959993" y="1247775"/>
                  </a:lnTo>
                  <a:lnTo>
                    <a:pt x="1001541" y="1239373"/>
                  </a:lnTo>
                  <a:lnTo>
                    <a:pt x="1035494" y="1216469"/>
                  </a:lnTo>
                  <a:lnTo>
                    <a:pt x="1058398" y="1182516"/>
                  </a:lnTo>
                  <a:lnTo>
                    <a:pt x="1066800" y="1140968"/>
                  </a:lnTo>
                  <a:lnTo>
                    <a:pt x="1066800" y="106680"/>
                  </a:lnTo>
                  <a:lnTo>
                    <a:pt x="1058398" y="65150"/>
                  </a:lnTo>
                  <a:lnTo>
                    <a:pt x="1035494" y="31242"/>
                  </a:lnTo>
                  <a:lnTo>
                    <a:pt x="1001541" y="8381"/>
                  </a:lnTo>
                  <a:lnTo>
                    <a:pt x="959993" y="0"/>
                  </a:lnTo>
                  <a:close/>
                </a:path>
              </a:pathLst>
            </a:custGeom>
            <a:solidFill>
              <a:srgbClr val="BADFE2">
                <a:alpha val="63920"/>
              </a:srgbClr>
            </a:solidFill>
          </p:spPr>
          <p:txBody>
            <a:bodyPr wrap="square" lIns="0" tIns="0" rIns="0" bIns="0" rtlCol="0"/>
            <a:lstStyle/>
            <a:p>
              <a:endParaRPr/>
            </a:p>
          </p:txBody>
        </p:sp>
        <p:sp>
          <p:nvSpPr>
            <p:cNvPr id="36" name="object 36"/>
            <p:cNvSpPr/>
            <p:nvPr/>
          </p:nvSpPr>
          <p:spPr>
            <a:xfrm>
              <a:off x="3433826" y="4157726"/>
              <a:ext cx="1066800" cy="1247775"/>
            </a:xfrm>
            <a:custGeom>
              <a:avLst/>
              <a:gdLst/>
              <a:ahLst/>
              <a:cxnLst/>
              <a:rect l="l" t="t" r="r" b="b"/>
              <a:pathLst>
                <a:path w="1066800" h="1247775">
                  <a:moveTo>
                    <a:pt x="0" y="106680"/>
                  </a:moveTo>
                  <a:lnTo>
                    <a:pt x="8382" y="65150"/>
                  </a:lnTo>
                  <a:lnTo>
                    <a:pt x="31242" y="31242"/>
                  </a:lnTo>
                  <a:lnTo>
                    <a:pt x="65151" y="8381"/>
                  </a:lnTo>
                  <a:lnTo>
                    <a:pt x="106679" y="0"/>
                  </a:lnTo>
                  <a:lnTo>
                    <a:pt x="959993" y="0"/>
                  </a:lnTo>
                  <a:lnTo>
                    <a:pt x="1001541" y="8381"/>
                  </a:lnTo>
                  <a:lnTo>
                    <a:pt x="1035494" y="31242"/>
                  </a:lnTo>
                  <a:lnTo>
                    <a:pt x="1058398" y="65150"/>
                  </a:lnTo>
                  <a:lnTo>
                    <a:pt x="1066800" y="106680"/>
                  </a:lnTo>
                  <a:lnTo>
                    <a:pt x="1066800" y="1140968"/>
                  </a:lnTo>
                  <a:lnTo>
                    <a:pt x="1058398" y="1182516"/>
                  </a:lnTo>
                  <a:lnTo>
                    <a:pt x="1035494" y="1216469"/>
                  </a:lnTo>
                  <a:lnTo>
                    <a:pt x="1001541" y="1239373"/>
                  </a:lnTo>
                  <a:lnTo>
                    <a:pt x="959993" y="1247775"/>
                  </a:lnTo>
                  <a:lnTo>
                    <a:pt x="106679" y="1247775"/>
                  </a:lnTo>
                  <a:lnTo>
                    <a:pt x="65150" y="1239373"/>
                  </a:lnTo>
                  <a:lnTo>
                    <a:pt x="31241" y="1216469"/>
                  </a:lnTo>
                  <a:lnTo>
                    <a:pt x="8381" y="1182516"/>
                  </a:lnTo>
                  <a:lnTo>
                    <a:pt x="0" y="1140968"/>
                  </a:lnTo>
                  <a:lnTo>
                    <a:pt x="0" y="106680"/>
                  </a:lnTo>
                  <a:close/>
                </a:path>
              </a:pathLst>
            </a:custGeom>
            <a:ln w="25400">
              <a:solidFill>
                <a:srgbClr val="FFFFFF"/>
              </a:solidFill>
            </a:ln>
          </p:spPr>
          <p:txBody>
            <a:bodyPr wrap="square" lIns="0" tIns="0" rIns="0" bIns="0" rtlCol="0"/>
            <a:lstStyle/>
            <a:p>
              <a:endParaRPr/>
            </a:p>
          </p:txBody>
        </p:sp>
      </p:grpSp>
      <p:sp>
        <p:nvSpPr>
          <p:cNvPr id="37" name="object 37"/>
          <p:cNvSpPr txBox="1"/>
          <p:nvPr/>
        </p:nvSpPr>
        <p:spPr>
          <a:xfrm>
            <a:off x="3667125" y="4623371"/>
            <a:ext cx="589280" cy="299085"/>
          </a:xfrm>
          <a:prstGeom prst="rect">
            <a:avLst/>
          </a:prstGeom>
        </p:spPr>
        <p:txBody>
          <a:bodyPr vert="horz" wrap="square" lIns="0" tIns="15875" rIns="0" bIns="0" rtlCol="0">
            <a:spAutoFit/>
          </a:bodyPr>
          <a:lstStyle/>
          <a:p>
            <a:pPr marL="65405">
              <a:lnSpc>
                <a:spcPts val="1060"/>
              </a:lnSpc>
              <a:spcBef>
                <a:spcPts val="125"/>
              </a:spcBef>
            </a:pPr>
            <a:r>
              <a:rPr sz="950">
                <a:solidFill>
                  <a:srgbClr val="FFFFFF"/>
                </a:solidFill>
                <a:latin typeface="Arial"/>
                <a:cs typeface="Arial"/>
              </a:rPr>
              <a:t>Pulse</a:t>
            </a:r>
            <a:r>
              <a:rPr sz="950" spc="110">
                <a:solidFill>
                  <a:srgbClr val="FFFFFF"/>
                </a:solidFill>
                <a:latin typeface="Arial"/>
                <a:cs typeface="Arial"/>
              </a:rPr>
              <a:t> </a:t>
            </a:r>
            <a:r>
              <a:rPr sz="950" spc="-25">
                <a:solidFill>
                  <a:srgbClr val="FFFFFF"/>
                </a:solidFill>
                <a:latin typeface="Arial"/>
                <a:cs typeface="Arial"/>
              </a:rPr>
              <a:t>of</a:t>
            </a:r>
            <a:endParaRPr sz="950">
              <a:latin typeface="Arial"/>
              <a:cs typeface="Arial"/>
            </a:endParaRPr>
          </a:p>
          <a:p>
            <a:pPr marL="12700">
              <a:lnSpc>
                <a:spcPts val="1060"/>
              </a:lnSpc>
            </a:pPr>
            <a:r>
              <a:rPr sz="950" spc="-10">
                <a:solidFill>
                  <a:srgbClr val="FFFFFF"/>
                </a:solidFill>
                <a:latin typeface="Arial"/>
                <a:cs typeface="Arial"/>
              </a:rPr>
              <a:t>Education</a:t>
            </a:r>
            <a:endParaRPr sz="950">
              <a:latin typeface="Arial"/>
              <a:cs typeface="Arial"/>
            </a:endParaRPr>
          </a:p>
        </p:txBody>
      </p:sp>
      <p:sp>
        <p:nvSpPr>
          <p:cNvPr id="38" name="object 38"/>
          <p:cNvSpPr/>
          <p:nvPr/>
        </p:nvSpPr>
        <p:spPr>
          <a:xfrm>
            <a:off x="4724400" y="1466850"/>
            <a:ext cx="1333500" cy="4143375"/>
          </a:xfrm>
          <a:custGeom>
            <a:avLst/>
            <a:gdLst/>
            <a:ahLst/>
            <a:cxnLst/>
            <a:rect l="l" t="t" r="r" b="b"/>
            <a:pathLst>
              <a:path w="1333500" h="4143375">
                <a:moveTo>
                  <a:pt x="1200150" y="0"/>
                </a:moveTo>
                <a:lnTo>
                  <a:pt x="133350" y="0"/>
                </a:lnTo>
                <a:lnTo>
                  <a:pt x="91196" y="6797"/>
                </a:lnTo>
                <a:lnTo>
                  <a:pt x="54589" y="25725"/>
                </a:lnTo>
                <a:lnTo>
                  <a:pt x="25725" y="54589"/>
                </a:lnTo>
                <a:lnTo>
                  <a:pt x="6797" y="91196"/>
                </a:lnTo>
                <a:lnTo>
                  <a:pt x="0" y="133350"/>
                </a:lnTo>
                <a:lnTo>
                  <a:pt x="0" y="4010025"/>
                </a:lnTo>
                <a:lnTo>
                  <a:pt x="6797" y="4052178"/>
                </a:lnTo>
                <a:lnTo>
                  <a:pt x="25725" y="4088785"/>
                </a:lnTo>
                <a:lnTo>
                  <a:pt x="54589" y="4117649"/>
                </a:lnTo>
                <a:lnTo>
                  <a:pt x="91196" y="4136577"/>
                </a:lnTo>
                <a:lnTo>
                  <a:pt x="133350" y="4143375"/>
                </a:lnTo>
                <a:lnTo>
                  <a:pt x="1200150" y="4143375"/>
                </a:lnTo>
                <a:lnTo>
                  <a:pt x="1242303" y="4136577"/>
                </a:lnTo>
                <a:lnTo>
                  <a:pt x="1278910" y="4117649"/>
                </a:lnTo>
                <a:lnTo>
                  <a:pt x="1307774" y="4088785"/>
                </a:lnTo>
                <a:lnTo>
                  <a:pt x="1326702" y="4052178"/>
                </a:lnTo>
                <a:lnTo>
                  <a:pt x="1333500" y="4010025"/>
                </a:lnTo>
                <a:lnTo>
                  <a:pt x="1333500" y="133350"/>
                </a:lnTo>
                <a:lnTo>
                  <a:pt x="1326702" y="91196"/>
                </a:lnTo>
                <a:lnTo>
                  <a:pt x="1307774" y="54589"/>
                </a:lnTo>
                <a:lnTo>
                  <a:pt x="1278910" y="25725"/>
                </a:lnTo>
                <a:lnTo>
                  <a:pt x="1242303" y="6797"/>
                </a:lnTo>
                <a:lnTo>
                  <a:pt x="1200150" y="0"/>
                </a:lnTo>
                <a:close/>
              </a:path>
            </a:pathLst>
          </a:custGeom>
          <a:solidFill>
            <a:srgbClr val="212168"/>
          </a:solidFill>
        </p:spPr>
        <p:txBody>
          <a:bodyPr wrap="square" lIns="0" tIns="0" rIns="0" bIns="0" rtlCol="0"/>
          <a:lstStyle/>
          <a:p>
            <a:endParaRPr/>
          </a:p>
        </p:txBody>
      </p:sp>
      <p:sp>
        <p:nvSpPr>
          <p:cNvPr id="39" name="object 39"/>
          <p:cNvSpPr txBox="1"/>
          <p:nvPr/>
        </p:nvSpPr>
        <p:spPr>
          <a:xfrm>
            <a:off x="4786884" y="1857311"/>
            <a:ext cx="1221105" cy="424815"/>
          </a:xfrm>
          <a:prstGeom prst="rect">
            <a:avLst/>
          </a:prstGeom>
        </p:spPr>
        <p:txBody>
          <a:bodyPr vert="horz" wrap="square" lIns="0" tIns="48260" rIns="0" bIns="0" rtlCol="0">
            <a:spAutoFit/>
          </a:bodyPr>
          <a:lstStyle/>
          <a:p>
            <a:pPr marL="12700" marR="5080" indent="187960">
              <a:lnSpc>
                <a:spcPts val="1430"/>
              </a:lnSpc>
              <a:spcBef>
                <a:spcPts val="380"/>
              </a:spcBef>
            </a:pPr>
            <a:r>
              <a:rPr sz="1400">
                <a:solidFill>
                  <a:srgbClr val="FFFFFF"/>
                </a:solidFill>
                <a:latin typeface="Arial"/>
                <a:cs typeface="Arial"/>
              </a:rPr>
              <a:t>DoD </a:t>
            </a:r>
            <a:r>
              <a:rPr sz="1400" spc="-20">
                <a:solidFill>
                  <a:srgbClr val="FFFFFF"/>
                </a:solidFill>
                <a:latin typeface="Arial"/>
                <a:cs typeface="Arial"/>
              </a:rPr>
              <a:t>State </a:t>
            </a:r>
            <a:r>
              <a:rPr sz="1400" spc="-10">
                <a:solidFill>
                  <a:srgbClr val="FFFFFF"/>
                </a:solidFill>
                <a:latin typeface="Arial"/>
                <a:cs typeface="Arial"/>
              </a:rPr>
              <a:t>Representative</a:t>
            </a:r>
            <a:endParaRPr sz="1400">
              <a:latin typeface="Arial"/>
              <a:cs typeface="Arial"/>
            </a:endParaRPr>
          </a:p>
        </p:txBody>
      </p:sp>
      <p:grpSp>
        <p:nvGrpSpPr>
          <p:cNvPr id="40" name="object 40"/>
          <p:cNvGrpSpPr/>
          <p:nvPr/>
        </p:nvGrpSpPr>
        <p:grpSpPr>
          <a:xfrm>
            <a:off x="4849876" y="2697226"/>
            <a:ext cx="1092200" cy="1282700"/>
            <a:chOff x="4849876" y="2697226"/>
            <a:chExt cx="1092200" cy="1282700"/>
          </a:xfrm>
        </p:grpSpPr>
        <p:sp>
          <p:nvSpPr>
            <p:cNvPr id="41" name="object 41"/>
            <p:cNvSpPr/>
            <p:nvPr/>
          </p:nvSpPr>
          <p:spPr>
            <a:xfrm>
              <a:off x="4862576" y="2709926"/>
              <a:ext cx="1066800" cy="1257300"/>
            </a:xfrm>
            <a:custGeom>
              <a:avLst/>
              <a:gdLst/>
              <a:ahLst/>
              <a:cxnLst/>
              <a:rect l="l" t="t" r="r" b="b"/>
              <a:pathLst>
                <a:path w="1066800" h="1257300">
                  <a:moveTo>
                    <a:pt x="960120" y="0"/>
                  </a:moveTo>
                  <a:lnTo>
                    <a:pt x="106552" y="0"/>
                  </a:lnTo>
                  <a:lnTo>
                    <a:pt x="65097" y="8380"/>
                  </a:lnTo>
                  <a:lnTo>
                    <a:pt x="31226" y="31226"/>
                  </a:lnTo>
                  <a:lnTo>
                    <a:pt x="8380" y="65097"/>
                  </a:lnTo>
                  <a:lnTo>
                    <a:pt x="0" y="106552"/>
                  </a:lnTo>
                  <a:lnTo>
                    <a:pt x="0" y="1150620"/>
                  </a:lnTo>
                  <a:lnTo>
                    <a:pt x="8380" y="1192095"/>
                  </a:lnTo>
                  <a:lnTo>
                    <a:pt x="31226" y="1226010"/>
                  </a:lnTo>
                  <a:lnTo>
                    <a:pt x="65097" y="1248900"/>
                  </a:lnTo>
                  <a:lnTo>
                    <a:pt x="106552" y="1257300"/>
                  </a:lnTo>
                  <a:lnTo>
                    <a:pt x="960120" y="1257300"/>
                  </a:lnTo>
                  <a:lnTo>
                    <a:pt x="1001595" y="1248900"/>
                  </a:lnTo>
                  <a:lnTo>
                    <a:pt x="1035510" y="1226010"/>
                  </a:lnTo>
                  <a:lnTo>
                    <a:pt x="1058400" y="1192095"/>
                  </a:lnTo>
                  <a:lnTo>
                    <a:pt x="1066800" y="1150620"/>
                  </a:lnTo>
                  <a:lnTo>
                    <a:pt x="1066800" y="106552"/>
                  </a:lnTo>
                  <a:lnTo>
                    <a:pt x="1058400" y="65097"/>
                  </a:lnTo>
                  <a:lnTo>
                    <a:pt x="1035510" y="31226"/>
                  </a:lnTo>
                  <a:lnTo>
                    <a:pt x="1001595" y="8380"/>
                  </a:lnTo>
                  <a:lnTo>
                    <a:pt x="960120" y="0"/>
                  </a:lnTo>
                  <a:close/>
                </a:path>
              </a:pathLst>
            </a:custGeom>
            <a:solidFill>
              <a:srgbClr val="BADFE2">
                <a:alpha val="63920"/>
              </a:srgbClr>
            </a:solidFill>
          </p:spPr>
          <p:txBody>
            <a:bodyPr wrap="square" lIns="0" tIns="0" rIns="0" bIns="0" rtlCol="0"/>
            <a:lstStyle/>
            <a:p>
              <a:endParaRPr/>
            </a:p>
          </p:txBody>
        </p:sp>
        <p:sp>
          <p:nvSpPr>
            <p:cNvPr id="42" name="object 42"/>
            <p:cNvSpPr/>
            <p:nvPr/>
          </p:nvSpPr>
          <p:spPr>
            <a:xfrm>
              <a:off x="4862576" y="2709926"/>
              <a:ext cx="1066800" cy="1257300"/>
            </a:xfrm>
            <a:custGeom>
              <a:avLst/>
              <a:gdLst/>
              <a:ahLst/>
              <a:cxnLst/>
              <a:rect l="l" t="t" r="r" b="b"/>
              <a:pathLst>
                <a:path w="1066800" h="1257300">
                  <a:moveTo>
                    <a:pt x="0" y="106552"/>
                  </a:moveTo>
                  <a:lnTo>
                    <a:pt x="8380" y="65097"/>
                  </a:lnTo>
                  <a:lnTo>
                    <a:pt x="31226" y="31226"/>
                  </a:lnTo>
                  <a:lnTo>
                    <a:pt x="65097" y="8380"/>
                  </a:lnTo>
                  <a:lnTo>
                    <a:pt x="106552" y="0"/>
                  </a:lnTo>
                  <a:lnTo>
                    <a:pt x="960120" y="0"/>
                  </a:lnTo>
                  <a:lnTo>
                    <a:pt x="1001595" y="8380"/>
                  </a:lnTo>
                  <a:lnTo>
                    <a:pt x="1035510" y="31226"/>
                  </a:lnTo>
                  <a:lnTo>
                    <a:pt x="1058400" y="65097"/>
                  </a:lnTo>
                  <a:lnTo>
                    <a:pt x="1066800" y="106552"/>
                  </a:lnTo>
                  <a:lnTo>
                    <a:pt x="1066800" y="1150620"/>
                  </a:lnTo>
                  <a:lnTo>
                    <a:pt x="1058400" y="1192095"/>
                  </a:lnTo>
                  <a:lnTo>
                    <a:pt x="1035510" y="1226010"/>
                  </a:lnTo>
                  <a:lnTo>
                    <a:pt x="1001595" y="1248900"/>
                  </a:lnTo>
                  <a:lnTo>
                    <a:pt x="960120" y="1257300"/>
                  </a:lnTo>
                  <a:lnTo>
                    <a:pt x="106552" y="1257300"/>
                  </a:lnTo>
                  <a:lnTo>
                    <a:pt x="65097" y="1248900"/>
                  </a:lnTo>
                  <a:lnTo>
                    <a:pt x="31226" y="1226010"/>
                  </a:lnTo>
                  <a:lnTo>
                    <a:pt x="8380" y="1192095"/>
                  </a:lnTo>
                  <a:lnTo>
                    <a:pt x="0" y="1150620"/>
                  </a:lnTo>
                  <a:lnTo>
                    <a:pt x="0" y="106552"/>
                  </a:lnTo>
                  <a:close/>
                </a:path>
              </a:pathLst>
            </a:custGeom>
            <a:ln w="25400">
              <a:solidFill>
                <a:srgbClr val="FFFFFF"/>
              </a:solidFill>
            </a:ln>
          </p:spPr>
          <p:txBody>
            <a:bodyPr wrap="square" lIns="0" tIns="0" rIns="0" bIns="0" rtlCol="0"/>
            <a:lstStyle/>
            <a:p>
              <a:endParaRPr/>
            </a:p>
          </p:txBody>
        </p:sp>
      </p:grpSp>
      <p:sp>
        <p:nvSpPr>
          <p:cNvPr id="43" name="object 43"/>
          <p:cNvSpPr txBox="1"/>
          <p:nvPr/>
        </p:nvSpPr>
        <p:spPr>
          <a:xfrm>
            <a:off x="5127371" y="3178111"/>
            <a:ext cx="536575" cy="299085"/>
          </a:xfrm>
          <a:prstGeom prst="rect">
            <a:avLst/>
          </a:prstGeom>
        </p:spPr>
        <p:txBody>
          <a:bodyPr vert="horz" wrap="square" lIns="0" tIns="15875" rIns="0" bIns="0" rtlCol="0">
            <a:spAutoFit/>
          </a:bodyPr>
          <a:lstStyle/>
          <a:p>
            <a:pPr marL="12700">
              <a:lnSpc>
                <a:spcPts val="1060"/>
              </a:lnSpc>
              <a:spcBef>
                <a:spcPts val="125"/>
              </a:spcBef>
            </a:pPr>
            <a:r>
              <a:rPr sz="950" spc="-10">
                <a:solidFill>
                  <a:srgbClr val="FFFFFF"/>
                </a:solidFill>
                <a:latin typeface="Arial"/>
                <a:cs typeface="Arial"/>
              </a:rPr>
              <a:t>Systemic</a:t>
            </a:r>
            <a:endParaRPr sz="950">
              <a:latin typeface="Arial"/>
              <a:cs typeface="Arial"/>
            </a:endParaRPr>
          </a:p>
          <a:p>
            <a:pPr marL="47625">
              <a:lnSpc>
                <a:spcPts val="1060"/>
              </a:lnSpc>
            </a:pPr>
            <a:r>
              <a:rPr sz="950" spc="-10">
                <a:solidFill>
                  <a:srgbClr val="FFFFFF"/>
                </a:solidFill>
                <a:latin typeface="Arial"/>
                <a:cs typeface="Arial"/>
              </a:rPr>
              <a:t>Change</a:t>
            </a:r>
            <a:endParaRPr sz="950">
              <a:latin typeface="Arial"/>
              <a:cs typeface="Arial"/>
            </a:endParaRPr>
          </a:p>
        </p:txBody>
      </p:sp>
      <p:grpSp>
        <p:nvGrpSpPr>
          <p:cNvPr id="44" name="object 44"/>
          <p:cNvGrpSpPr/>
          <p:nvPr/>
        </p:nvGrpSpPr>
        <p:grpSpPr>
          <a:xfrm>
            <a:off x="4849876" y="4145026"/>
            <a:ext cx="1092200" cy="1273175"/>
            <a:chOff x="4849876" y="4145026"/>
            <a:chExt cx="1092200" cy="1273175"/>
          </a:xfrm>
        </p:grpSpPr>
        <p:sp>
          <p:nvSpPr>
            <p:cNvPr id="45" name="object 45"/>
            <p:cNvSpPr/>
            <p:nvPr/>
          </p:nvSpPr>
          <p:spPr>
            <a:xfrm>
              <a:off x="4862576" y="4157726"/>
              <a:ext cx="1066800" cy="1247775"/>
            </a:xfrm>
            <a:custGeom>
              <a:avLst/>
              <a:gdLst/>
              <a:ahLst/>
              <a:cxnLst/>
              <a:rect l="l" t="t" r="r" b="b"/>
              <a:pathLst>
                <a:path w="1066800" h="1247775">
                  <a:moveTo>
                    <a:pt x="959993" y="0"/>
                  </a:moveTo>
                  <a:lnTo>
                    <a:pt x="106679" y="0"/>
                  </a:lnTo>
                  <a:lnTo>
                    <a:pt x="65151" y="8381"/>
                  </a:lnTo>
                  <a:lnTo>
                    <a:pt x="31242" y="31242"/>
                  </a:lnTo>
                  <a:lnTo>
                    <a:pt x="8382" y="65150"/>
                  </a:lnTo>
                  <a:lnTo>
                    <a:pt x="0" y="106680"/>
                  </a:lnTo>
                  <a:lnTo>
                    <a:pt x="0" y="1140968"/>
                  </a:lnTo>
                  <a:lnTo>
                    <a:pt x="8381" y="1182516"/>
                  </a:lnTo>
                  <a:lnTo>
                    <a:pt x="31241" y="1216469"/>
                  </a:lnTo>
                  <a:lnTo>
                    <a:pt x="65150" y="1239373"/>
                  </a:lnTo>
                  <a:lnTo>
                    <a:pt x="106679" y="1247775"/>
                  </a:lnTo>
                  <a:lnTo>
                    <a:pt x="959993" y="1247775"/>
                  </a:lnTo>
                  <a:lnTo>
                    <a:pt x="1001541" y="1239373"/>
                  </a:lnTo>
                  <a:lnTo>
                    <a:pt x="1035494" y="1216469"/>
                  </a:lnTo>
                  <a:lnTo>
                    <a:pt x="1058398" y="1182516"/>
                  </a:lnTo>
                  <a:lnTo>
                    <a:pt x="1066800" y="1140968"/>
                  </a:lnTo>
                  <a:lnTo>
                    <a:pt x="1066800" y="106680"/>
                  </a:lnTo>
                  <a:lnTo>
                    <a:pt x="1058398" y="65150"/>
                  </a:lnTo>
                  <a:lnTo>
                    <a:pt x="1035494" y="31242"/>
                  </a:lnTo>
                  <a:lnTo>
                    <a:pt x="1001541" y="8381"/>
                  </a:lnTo>
                  <a:lnTo>
                    <a:pt x="959993" y="0"/>
                  </a:lnTo>
                  <a:close/>
                </a:path>
              </a:pathLst>
            </a:custGeom>
            <a:solidFill>
              <a:srgbClr val="BADFE2">
                <a:alpha val="63920"/>
              </a:srgbClr>
            </a:solidFill>
          </p:spPr>
          <p:txBody>
            <a:bodyPr wrap="square" lIns="0" tIns="0" rIns="0" bIns="0" rtlCol="0"/>
            <a:lstStyle/>
            <a:p>
              <a:endParaRPr/>
            </a:p>
          </p:txBody>
        </p:sp>
        <p:sp>
          <p:nvSpPr>
            <p:cNvPr id="46" name="object 46"/>
            <p:cNvSpPr/>
            <p:nvPr/>
          </p:nvSpPr>
          <p:spPr>
            <a:xfrm>
              <a:off x="4862576" y="4157726"/>
              <a:ext cx="1066800" cy="1247775"/>
            </a:xfrm>
            <a:custGeom>
              <a:avLst/>
              <a:gdLst/>
              <a:ahLst/>
              <a:cxnLst/>
              <a:rect l="l" t="t" r="r" b="b"/>
              <a:pathLst>
                <a:path w="1066800" h="1247775">
                  <a:moveTo>
                    <a:pt x="0" y="106680"/>
                  </a:moveTo>
                  <a:lnTo>
                    <a:pt x="8382" y="65150"/>
                  </a:lnTo>
                  <a:lnTo>
                    <a:pt x="31242" y="31242"/>
                  </a:lnTo>
                  <a:lnTo>
                    <a:pt x="65151" y="8381"/>
                  </a:lnTo>
                  <a:lnTo>
                    <a:pt x="106679" y="0"/>
                  </a:lnTo>
                  <a:lnTo>
                    <a:pt x="959993" y="0"/>
                  </a:lnTo>
                  <a:lnTo>
                    <a:pt x="1001541" y="8381"/>
                  </a:lnTo>
                  <a:lnTo>
                    <a:pt x="1035494" y="31242"/>
                  </a:lnTo>
                  <a:lnTo>
                    <a:pt x="1058398" y="65150"/>
                  </a:lnTo>
                  <a:lnTo>
                    <a:pt x="1066800" y="106680"/>
                  </a:lnTo>
                  <a:lnTo>
                    <a:pt x="1066800" y="1140968"/>
                  </a:lnTo>
                  <a:lnTo>
                    <a:pt x="1058398" y="1182516"/>
                  </a:lnTo>
                  <a:lnTo>
                    <a:pt x="1035494" y="1216469"/>
                  </a:lnTo>
                  <a:lnTo>
                    <a:pt x="1001541" y="1239373"/>
                  </a:lnTo>
                  <a:lnTo>
                    <a:pt x="959993" y="1247775"/>
                  </a:lnTo>
                  <a:lnTo>
                    <a:pt x="106679" y="1247775"/>
                  </a:lnTo>
                  <a:lnTo>
                    <a:pt x="65150" y="1239373"/>
                  </a:lnTo>
                  <a:lnTo>
                    <a:pt x="31241" y="1216469"/>
                  </a:lnTo>
                  <a:lnTo>
                    <a:pt x="8381" y="1182516"/>
                  </a:lnTo>
                  <a:lnTo>
                    <a:pt x="0" y="1140968"/>
                  </a:lnTo>
                  <a:lnTo>
                    <a:pt x="0" y="106680"/>
                  </a:lnTo>
                  <a:close/>
                </a:path>
              </a:pathLst>
            </a:custGeom>
            <a:ln w="25400">
              <a:solidFill>
                <a:srgbClr val="FFFFFF"/>
              </a:solidFill>
            </a:ln>
          </p:spPr>
          <p:txBody>
            <a:bodyPr wrap="square" lIns="0" tIns="0" rIns="0" bIns="0" rtlCol="0"/>
            <a:lstStyle/>
            <a:p>
              <a:endParaRPr/>
            </a:p>
          </p:txBody>
        </p:sp>
      </p:grpSp>
      <p:sp>
        <p:nvSpPr>
          <p:cNvPr id="47" name="object 47"/>
          <p:cNvSpPr txBox="1"/>
          <p:nvPr/>
        </p:nvSpPr>
        <p:spPr>
          <a:xfrm>
            <a:off x="5021579" y="4623371"/>
            <a:ext cx="751205" cy="299085"/>
          </a:xfrm>
          <a:prstGeom prst="rect">
            <a:avLst/>
          </a:prstGeom>
        </p:spPr>
        <p:txBody>
          <a:bodyPr vert="horz" wrap="square" lIns="0" tIns="15875" rIns="0" bIns="0" rtlCol="0">
            <a:spAutoFit/>
          </a:bodyPr>
          <a:lstStyle/>
          <a:p>
            <a:pPr algn="ctr">
              <a:lnSpc>
                <a:spcPts val="1060"/>
              </a:lnSpc>
              <a:spcBef>
                <a:spcPts val="125"/>
              </a:spcBef>
            </a:pPr>
            <a:r>
              <a:rPr sz="950">
                <a:solidFill>
                  <a:srgbClr val="FFFFFF"/>
                </a:solidFill>
                <a:latin typeface="Arial"/>
                <a:cs typeface="Arial"/>
              </a:rPr>
              <a:t>Joint</a:t>
            </a:r>
            <a:r>
              <a:rPr sz="950" spc="110">
                <a:solidFill>
                  <a:srgbClr val="FFFFFF"/>
                </a:solidFill>
                <a:latin typeface="Arial"/>
                <a:cs typeface="Arial"/>
              </a:rPr>
              <a:t> </a:t>
            </a:r>
            <a:r>
              <a:rPr sz="950" spc="-10">
                <a:solidFill>
                  <a:srgbClr val="FFFFFF"/>
                </a:solidFill>
                <a:latin typeface="Arial"/>
                <a:cs typeface="Arial"/>
              </a:rPr>
              <a:t>Service</a:t>
            </a:r>
            <a:endParaRPr sz="950">
              <a:latin typeface="Arial"/>
              <a:cs typeface="Arial"/>
            </a:endParaRPr>
          </a:p>
          <a:p>
            <a:pPr algn="ctr">
              <a:lnSpc>
                <a:spcPts val="1060"/>
              </a:lnSpc>
            </a:pPr>
            <a:r>
              <a:rPr sz="950" spc="-10">
                <a:solidFill>
                  <a:srgbClr val="FFFFFF"/>
                </a:solidFill>
                <a:latin typeface="Arial"/>
                <a:cs typeface="Arial"/>
              </a:rPr>
              <a:t>Effort</a:t>
            </a:r>
            <a:endParaRPr sz="950">
              <a:latin typeface="Arial"/>
              <a:cs typeface="Arial"/>
            </a:endParaRPr>
          </a:p>
        </p:txBody>
      </p:sp>
      <p:sp>
        <p:nvSpPr>
          <p:cNvPr id="48" name="object 48"/>
          <p:cNvSpPr/>
          <p:nvPr/>
        </p:nvSpPr>
        <p:spPr>
          <a:xfrm>
            <a:off x="6162675" y="1466850"/>
            <a:ext cx="1333500" cy="4143375"/>
          </a:xfrm>
          <a:custGeom>
            <a:avLst/>
            <a:gdLst/>
            <a:ahLst/>
            <a:cxnLst/>
            <a:rect l="l" t="t" r="r" b="b"/>
            <a:pathLst>
              <a:path w="1333500" h="4143375">
                <a:moveTo>
                  <a:pt x="1200150" y="0"/>
                </a:moveTo>
                <a:lnTo>
                  <a:pt x="133350" y="0"/>
                </a:lnTo>
                <a:lnTo>
                  <a:pt x="91196" y="6797"/>
                </a:lnTo>
                <a:lnTo>
                  <a:pt x="54589" y="25725"/>
                </a:lnTo>
                <a:lnTo>
                  <a:pt x="25725" y="54589"/>
                </a:lnTo>
                <a:lnTo>
                  <a:pt x="6797" y="91196"/>
                </a:lnTo>
                <a:lnTo>
                  <a:pt x="0" y="133350"/>
                </a:lnTo>
                <a:lnTo>
                  <a:pt x="0" y="4010025"/>
                </a:lnTo>
                <a:lnTo>
                  <a:pt x="6797" y="4052178"/>
                </a:lnTo>
                <a:lnTo>
                  <a:pt x="25725" y="4088785"/>
                </a:lnTo>
                <a:lnTo>
                  <a:pt x="54589" y="4117649"/>
                </a:lnTo>
                <a:lnTo>
                  <a:pt x="91196" y="4136577"/>
                </a:lnTo>
                <a:lnTo>
                  <a:pt x="133350" y="4143375"/>
                </a:lnTo>
                <a:lnTo>
                  <a:pt x="1200150" y="4143375"/>
                </a:lnTo>
                <a:lnTo>
                  <a:pt x="1242303" y="4136577"/>
                </a:lnTo>
                <a:lnTo>
                  <a:pt x="1278910" y="4117649"/>
                </a:lnTo>
                <a:lnTo>
                  <a:pt x="1307774" y="4088785"/>
                </a:lnTo>
                <a:lnTo>
                  <a:pt x="1326702" y="4052178"/>
                </a:lnTo>
                <a:lnTo>
                  <a:pt x="1333500" y="4010025"/>
                </a:lnTo>
                <a:lnTo>
                  <a:pt x="1333500" y="133350"/>
                </a:lnTo>
                <a:lnTo>
                  <a:pt x="1326702" y="91196"/>
                </a:lnTo>
                <a:lnTo>
                  <a:pt x="1307774" y="54589"/>
                </a:lnTo>
                <a:lnTo>
                  <a:pt x="1278910" y="25725"/>
                </a:lnTo>
                <a:lnTo>
                  <a:pt x="1242303" y="6797"/>
                </a:lnTo>
                <a:lnTo>
                  <a:pt x="1200150" y="0"/>
                </a:lnTo>
                <a:close/>
              </a:path>
            </a:pathLst>
          </a:custGeom>
          <a:solidFill>
            <a:srgbClr val="212168"/>
          </a:solidFill>
        </p:spPr>
        <p:txBody>
          <a:bodyPr wrap="square" lIns="0" tIns="0" rIns="0" bIns="0" rtlCol="0"/>
          <a:lstStyle/>
          <a:p>
            <a:endParaRPr/>
          </a:p>
        </p:txBody>
      </p:sp>
      <p:sp>
        <p:nvSpPr>
          <p:cNvPr id="49" name="object 49"/>
          <p:cNvSpPr txBox="1"/>
          <p:nvPr/>
        </p:nvSpPr>
        <p:spPr>
          <a:xfrm>
            <a:off x="6449695" y="1946973"/>
            <a:ext cx="766445" cy="243204"/>
          </a:xfrm>
          <a:prstGeom prst="rect">
            <a:avLst/>
          </a:prstGeom>
        </p:spPr>
        <p:txBody>
          <a:bodyPr vert="horz" wrap="square" lIns="0" tIns="15875" rIns="0" bIns="0" rtlCol="0">
            <a:spAutoFit/>
          </a:bodyPr>
          <a:lstStyle/>
          <a:p>
            <a:pPr marL="12700">
              <a:lnSpc>
                <a:spcPct val="100000"/>
              </a:lnSpc>
              <a:spcBef>
                <a:spcPts val="125"/>
              </a:spcBef>
            </a:pPr>
            <a:r>
              <a:rPr sz="1400" spc="-10">
                <a:solidFill>
                  <a:srgbClr val="FFFFFF"/>
                </a:solidFill>
                <a:latin typeface="Arial"/>
                <a:cs typeface="Arial"/>
              </a:rPr>
              <a:t>Advocate</a:t>
            </a:r>
            <a:endParaRPr sz="1400">
              <a:latin typeface="Arial"/>
              <a:cs typeface="Arial"/>
            </a:endParaRPr>
          </a:p>
        </p:txBody>
      </p:sp>
      <p:grpSp>
        <p:nvGrpSpPr>
          <p:cNvPr id="50" name="object 50"/>
          <p:cNvGrpSpPr/>
          <p:nvPr/>
        </p:nvGrpSpPr>
        <p:grpSpPr>
          <a:xfrm>
            <a:off x="6288151" y="2697226"/>
            <a:ext cx="1092200" cy="844550"/>
            <a:chOff x="6288151" y="2697226"/>
            <a:chExt cx="1092200" cy="844550"/>
          </a:xfrm>
        </p:grpSpPr>
        <p:sp>
          <p:nvSpPr>
            <p:cNvPr id="51" name="object 51"/>
            <p:cNvSpPr/>
            <p:nvPr/>
          </p:nvSpPr>
          <p:spPr>
            <a:xfrm>
              <a:off x="6300851" y="2709926"/>
              <a:ext cx="1066800" cy="819150"/>
            </a:xfrm>
            <a:custGeom>
              <a:avLst/>
              <a:gdLst/>
              <a:ahLst/>
              <a:cxnLst/>
              <a:rect l="l" t="t" r="r" b="b"/>
              <a:pathLst>
                <a:path w="1066800" h="819150">
                  <a:moveTo>
                    <a:pt x="984757" y="0"/>
                  </a:moveTo>
                  <a:lnTo>
                    <a:pt x="81914" y="0"/>
                  </a:lnTo>
                  <a:lnTo>
                    <a:pt x="49988" y="6423"/>
                  </a:lnTo>
                  <a:lnTo>
                    <a:pt x="23955" y="23955"/>
                  </a:lnTo>
                  <a:lnTo>
                    <a:pt x="6423" y="49988"/>
                  </a:lnTo>
                  <a:lnTo>
                    <a:pt x="0" y="81914"/>
                  </a:lnTo>
                  <a:lnTo>
                    <a:pt x="0" y="737235"/>
                  </a:lnTo>
                  <a:lnTo>
                    <a:pt x="6423" y="769108"/>
                  </a:lnTo>
                  <a:lnTo>
                    <a:pt x="23955" y="795147"/>
                  </a:lnTo>
                  <a:lnTo>
                    <a:pt x="49988" y="812708"/>
                  </a:lnTo>
                  <a:lnTo>
                    <a:pt x="81914" y="819150"/>
                  </a:lnTo>
                  <a:lnTo>
                    <a:pt x="984757" y="819150"/>
                  </a:lnTo>
                  <a:lnTo>
                    <a:pt x="1016704" y="812708"/>
                  </a:lnTo>
                  <a:lnTo>
                    <a:pt x="1042781" y="795147"/>
                  </a:lnTo>
                  <a:lnTo>
                    <a:pt x="1060356" y="769108"/>
                  </a:lnTo>
                  <a:lnTo>
                    <a:pt x="1066800" y="737235"/>
                  </a:lnTo>
                  <a:lnTo>
                    <a:pt x="1066800" y="81914"/>
                  </a:lnTo>
                  <a:lnTo>
                    <a:pt x="1060356" y="49988"/>
                  </a:lnTo>
                  <a:lnTo>
                    <a:pt x="1042781" y="23955"/>
                  </a:lnTo>
                  <a:lnTo>
                    <a:pt x="1016704" y="6423"/>
                  </a:lnTo>
                  <a:lnTo>
                    <a:pt x="984757" y="0"/>
                  </a:lnTo>
                  <a:close/>
                </a:path>
              </a:pathLst>
            </a:custGeom>
            <a:solidFill>
              <a:srgbClr val="BADFE2">
                <a:alpha val="63920"/>
              </a:srgbClr>
            </a:solidFill>
          </p:spPr>
          <p:txBody>
            <a:bodyPr wrap="square" lIns="0" tIns="0" rIns="0" bIns="0" rtlCol="0"/>
            <a:lstStyle/>
            <a:p>
              <a:endParaRPr/>
            </a:p>
          </p:txBody>
        </p:sp>
        <p:sp>
          <p:nvSpPr>
            <p:cNvPr id="52" name="object 52"/>
            <p:cNvSpPr/>
            <p:nvPr/>
          </p:nvSpPr>
          <p:spPr>
            <a:xfrm>
              <a:off x="6300851" y="2709926"/>
              <a:ext cx="1066800" cy="819150"/>
            </a:xfrm>
            <a:custGeom>
              <a:avLst/>
              <a:gdLst/>
              <a:ahLst/>
              <a:cxnLst/>
              <a:rect l="l" t="t" r="r" b="b"/>
              <a:pathLst>
                <a:path w="1066800" h="819150">
                  <a:moveTo>
                    <a:pt x="0" y="81914"/>
                  </a:moveTo>
                  <a:lnTo>
                    <a:pt x="6423" y="49988"/>
                  </a:lnTo>
                  <a:lnTo>
                    <a:pt x="23955" y="23955"/>
                  </a:lnTo>
                  <a:lnTo>
                    <a:pt x="49988" y="6423"/>
                  </a:lnTo>
                  <a:lnTo>
                    <a:pt x="81914" y="0"/>
                  </a:lnTo>
                  <a:lnTo>
                    <a:pt x="984757" y="0"/>
                  </a:lnTo>
                  <a:lnTo>
                    <a:pt x="1016704" y="6423"/>
                  </a:lnTo>
                  <a:lnTo>
                    <a:pt x="1042781" y="23955"/>
                  </a:lnTo>
                  <a:lnTo>
                    <a:pt x="1060356" y="49988"/>
                  </a:lnTo>
                  <a:lnTo>
                    <a:pt x="1066800" y="81914"/>
                  </a:lnTo>
                  <a:lnTo>
                    <a:pt x="1066800" y="737235"/>
                  </a:lnTo>
                  <a:lnTo>
                    <a:pt x="1060356" y="769108"/>
                  </a:lnTo>
                  <a:lnTo>
                    <a:pt x="1042781" y="795147"/>
                  </a:lnTo>
                  <a:lnTo>
                    <a:pt x="1016704" y="812708"/>
                  </a:lnTo>
                  <a:lnTo>
                    <a:pt x="984757" y="819150"/>
                  </a:lnTo>
                  <a:lnTo>
                    <a:pt x="81914" y="819150"/>
                  </a:lnTo>
                  <a:lnTo>
                    <a:pt x="49988" y="812708"/>
                  </a:lnTo>
                  <a:lnTo>
                    <a:pt x="23955" y="795147"/>
                  </a:lnTo>
                  <a:lnTo>
                    <a:pt x="6423" y="769108"/>
                  </a:lnTo>
                  <a:lnTo>
                    <a:pt x="0" y="737235"/>
                  </a:lnTo>
                  <a:lnTo>
                    <a:pt x="0" y="81914"/>
                  </a:lnTo>
                  <a:close/>
                </a:path>
              </a:pathLst>
            </a:custGeom>
            <a:ln w="25400">
              <a:solidFill>
                <a:srgbClr val="FFFFFF"/>
              </a:solidFill>
            </a:ln>
          </p:spPr>
          <p:txBody>
            <a:bodyPr wrap="square" lIns="0" tIns="0" rIns="0" bIns="0" rtlCol="0"/>
            <a:lstStyle/>
            <a:p>
              <a:endParaRPr/>
            </a:p>
          </p:txBody>
        </p:sp>
      </p:grpSp>
      <p:sp>
        <p:nvSpPr>
          <p:cNvPr id="53" name="object 53"/>
          <p:cNvSpPr txBox="1"/>
          <p:nvPr/>
        </p:nvSpPr>
        <p:spPr>
          <a:xfrm>
            <a:off x="6375653" y="2959036"/>
            <a:ext cx="911860" cy="299085"/>
          </a:xfrm>
          <a:prstGeom prst="rect">
            <a:avLst/>
          </a:prstGeom>
        </p:spPr>
        <p:txBody>
          <a:bodyPr vert="horz" wrap="square" lIns="0" tIns="15875" rIns="0" bIns="0" rtlCol="0">
            <a:spAutoFit/>
          </a:bodyPr>
          <a:lstStyle/>
          <a:p>
            <a:pPr marL="5080" algn="ctr">
              <a:lnSpc>
                <a:spcPts val="1060"/>
              </a:lnSpc>
              <a:spcBef>
                <a:spcPts val="125"/>
              </a:spcBef>
            </a:pPr>
            <a:r>
              <a:rPr sz="950" spc="-10">
                <a:solidFill>
                  <a:srgbClr val="FFFFFF"/>
                </a:solidFill>
                <a:latin typeface="Arial"/>
                <a:cs typeface="Arial"/>
              </a:rPr>
              <a:t>Legislative</a:t>
            </a:r>
            <a:endParaRPr sz="950">
              <a:latin typeface="Arial"/>
              <a:cs typeface="Arial"/>
            </a:endParaRPr>
          </a:p>
          <a:p>
            <a:pPr algn="ctr">
              <a:lnSpc>
                <a:spcPts val="1060"/>
              </a:lnSpc>
            </a:pPr>
            <a:r>
              <a:rPr sz="950" spc="-10">
                <a:solidFill>
                  <a:srgbClr val="FFFFFF"/>
                </a:solidFill>
                <a:latin typeface="Arial"/>
                <a:cs typeface="Arial"/>
              </a:rPr>
              <a:t>Changes/DSLO</a:t>
            </a:r>
            <a:endParaRPr sz="950">
              <a:latin typeface="Arial"/>
              <a:cs typeface="Arial"/>
            </a:endParaRPr>
          </a:p>
        </p:txBody>
      </p:sp>
      <p:grpSp>
        <p:nvGrpSpPr>
          <p:cNvPr id="54" name="object 54"/>
          <p:cNvGrpSpPr/>
          <p:nvPr/>
        </p:nvGrpSpPr>
        <p:grpSpPr>
          <a:xfrm>
            <a:off x="6288151" y="3640201"/>
            <a:ext cx="1092200" cy="844550"/>
            <a:chOff x="6288151" y="3640201"/>
            <a:chExt cx="1092200" cy="844550"/>
          </a:xfrm>
        </p:grpSpPr>
        <p:sp>
          <p:nvSpPr>
            <p:cNvPr id="55" name="object 55"/>
            <p:cNvSpPr/>
            <p:nvPr/>
          </p:nvSpPr>
          <p:spPr>
            <a:xfrm>
              <a:off x="6300851" y="3652901"/>
              <a:ext cx="1066800" cy="819150"/>
            </a:xfrm>
            <a:custGeom>
              <a:avLst/>
              <a:gdLst/>
              <a:ahLst/>
              <a:cxnLst/>
              <a:rect l="l" t="t" r="r" b="b"/>
              <a:pathLst>
                <a:path w="1066800" h="819150">
                  <a:moveTo>
                    <a:pt x="984757" y="0"/>
                  </a:moveTo>
                  <a:lnTo>
                    <a:pt x="81914" y="0"/>
                  </a:lnTo>
                  <a:lnTo>
                    <a:pt x="49988" y="6423"/>
                  </a:lnTo>
                  <a:lnTo>
                    <a:pt x="23955" y="23955"/>
                  </a:lnTo>
                  <a:lnTo>
                    <a:pt x="6423" y="49988"/>
                  </a:lnTo>
                  <a:lnTo>
                    <a:pt x="0" y="81915"/>
                  </a:lnTo>
                  <a:lnTo>
                    <a:pt x="0" y="737235"/>
                  </a:lnTo>
                  <a:lnTo>
                    <a:pt x="6423" y="769108"/>
                  </a:lnTo>
                  <a:lnTo>
                    <a:pt x="23955" y="795147"/>
                  </a:lnTo>
                  <a:lnTo>
                    <a:pt x="49988" y="812708"/>
                  </a:lnTo>
                  <a:lnTo>
                    <a:pt x="81914" y="819150"/>
                  </a:lnTo>
                  <a:lnTo>
                    <a:pt x="984757" y="819150"/>
                  </a:lnTo>
                  <a:lnTo>
                    <a:pt x="1016704" y="812708"/>
                  </a:lnTo>
                  <a:lnTo>
                    <a:pt x="1042781" y="795147"/>
                  </a:lnTo>
                  <a:lnTo>
                    <a:pt x="1060356" y="769108"/>
                  </a:lnTo>
                  <a:lnTo>
                    <a:pt x="1066800" y="737235"/>
                  </a:lnTo>
                  <a:lnTo>
                    <a:pt x="1066800" y="81915"/>
                  </a:lnTo>
                  <a:lnTo>
                    <a:pt x="1060356" y="49988"/>
                  </a:lnTo>
                  <a:lnTo>
                    <a:pt x="1042781" y="23955"/>
                  </a:lnTo>
                  <a:lnTo>
                    <a:pt x="1016704" y="6423"/>
                  </a:lnTo>
                  <a:lnTo>
                    <a:pt x="984757" y="0"/>
                  </a:lnTo>
                  <a:close/>
                </a:path>
              </a:pathLst>
            </a:custGeom>
            <a:solidFill>
              <a:srgbClr val="BADFE2">
                <a:alpha val="63920"/>
              </a:srgbClr>
            </a:solidFill>
          </p:spPr>
          <p:txBody>
            <a:bodyPr wrap="square" lIns="0" tIns="0" rIns="0" bIns="0" rtlCol="0"/>
            <a:lstStyle/>
            <a:p>
              <a:endParaRPr/>
            </a:p>
          </p:txBody>
        </p:sp>
        <p:sp>
          <p:nvSpPr>
            <p:cNvPr id="56" name="object 56"/>
            <p:cNvSpPr/>
            <p:nvPr/>
          </p:nvSpPr>
          <p:spPr>
            <a:xfrm>
              <a:off x="6300851" y="3652901"/>
              <a:ext cx="1066800" cy="819150"/>
            </a:xfrm>
            <a:custGeom>
              <a:avLst/>
              <a:gdLst/>
              <a:ahLst/>
              <a:cxnLst/>
              <a:rect l="l" t="t" r="r" b="b"/>
              <a:pathLst>
                <a:path w="1066800" h="819150">
                  <a:moveTo>
                    <a:pt x="0" y="81915"/>
                  </a:moveTo>
                  <a:lnTo>
                    <a:pt x="6423" y="49988"/>
                  </a:lnTo>
                  <a:lnTo>
                    <a:pt x="23955" y="23955"/>
                  </a:lnTo>
                  <a:lnTo>
                    <a:pt x="49988" y="6423"/>
                  </a:lnTo>
                  <a:lnTo>
                    <a:pt x="81914" y="0"/>
                  </a:lnTo>
                  <a:lnTo>
                    <a:pt x="984757" y="0"/>
                  </a:lnTo>
                  <a:lnTo>
                    <a:pt x="1016704" y="6423"/>
                  </a:lnTo>
                  <a:lnTo>
                    <a:pt x="1042781" y="23955"/>
                  </a:lnTo>
                  <a:lnTo>
                    <a:pt x="1060356" y="49988"/>
                  </a:lnTo>
                  <a:lnTo>
                    <a:pt x="1066800" y="81915"/>
                  </a:lnTo>
                  <a:lnTo>
                    <a:pt x="1066800" y="737235"/>
                  </a:lnTo>
                  <a:lnTo>
                    <a:pt x="1060356" y="769108"/>
                  </a:lnTo>
                  <a:lnTo>
                    <a:pt x="1042781" y="795147"/>
                  </a:lnTo>
                  <a:lnTo>
                    <a:pt x="1016704" y="812708"/>
                  </a:lnTo>
                  <a:lnTo>
                    <a:pt x="984757" y="819150"/>
                  </a:lnTo>
                  <a:lnTo>
                    <a:pt x="81914" y="819150"/>
                  </a:lnTo>
                  <a:lnTo>
                    <a:pt x="49988" y="812708"/>
                  </a:lnTo>
                  <a:lnTo>
                    <a:pt x="23955" y="795147"/>
                  </a:lnTo>
                  <a:lnTo>
                    <a:pt x="6423" y="769108"/>
                  </a:lnTo>
                  <a:lnTo>
                    <a:pt x="0" y="737235"/>
                  </a:lnTo>
                  <a:lnTo>
                    <a:pt x="0" y="81915"/>
                  </a:lnTo>
                  <a:close/>
                </a:path>
              </a:pathLst>
            </a:custGeom>
            <a:ln w="25400">
              <a:solidFill>
                <a:srgbClr val="FFFFFF"/>
              </a:solidFill>
            </a:ln>
          </p:spPr>
          <p:txBody>
            <a:bodyPr wrap="square" lIns="0" tIns="0" rIns="0" bIns="0" rtlCol="0"/>
            <a:lstStyle/>
            <a:p>
              <a:endParaRPr/>
            </a:p>
          </p:txBody>
        </p:sp>
      </p:grpSp>
      <p:sp>
        <p:nvSpPr>
          <p:cNvPr id="57" name="object 57"/>
          <p:cNvSpPr txBox="1"/>
          <p:nvPr/>
        </p:nvSpPr>
        <p:spPr>
          <a:xfrm>
            <a:off x="6368796" y="3837304"/>
            <a:ext cx="928369" cy="422275"/>
          </a:xfrm>
          <a:prstGeom prst="rect">
            <a:avLst/>
          </a:prstGeom>
        </p:spPr>
        <p:txBody>
          <a:bodyPr vert="horz" wrap="square" lIns="0" tIns="36830" rIns="0" bIns="0" rtlCol="0">
            <a:spAutoFit/>
          </a:bodyPr>
          <a:lstStyle/>
          <a:p>
            <a:pPr marL="12700" marR="5080" algn="ctr">
              <a:lnSpc>
                <a:spcPct val="85600"/>
              </a:lnSpc>
              <a:spcBef>
                <a:spcPts val="290"/>
              </a:spcBef>
            </a:pPr>
            <a:r>
              <a:rPr sz="950" spc="-10">
                <a:solidFill>
                  <a:srgbClr val="FFFFFF"/>
                </a:solidFill>
                <a:latin typeface="Arial"/>
                <a:cs typeface="Arial"/>
              </a:rPr>
              <a:t>Quality Education/Local Policy</a:t>
            </a:r>
            <a:endParaRPr sz="950">
              <a:latin typeface="Arial"/>
              <a:cs typeface="Arial"/>
            </a:endParaRPr>
          </a:p>
        </p:txBody>
      </p:sp>
      <p:grpSp>
        <p:nvGrpSpPr>
          <p:cNvPr id="58" name="object 58"/>
          <p:cNvGrpSpPr/>
          <p:nvPr/>
        </p:nvGrpSpPr>
        <p:grpSpPr>
          <a:xfrm>
            <a:off x="6288151" y="4583176"/>
            <a:ext cx="1092200" cy="835025"/>
            <a:chOff x="6288151" y="4583176"/>
            <a:chExt cx="1092200" cy="835025"/>
          </a:xfrm>
        </p:grpSpPr>
        <p:sp>
          <p:nvSpPr>
            <p:cNvPr id="59" name="object 59"/>
            <p:cNvSpPr/>
            <p:nvPr/>
          </p:nvSpPr>
          <p:spPr>
            <a:xfrm>
              <a:off x="6300851" y="4595876"/>
              <a:ext cx="1066800" cy="809625"/>
            </a:xfrm>
            <a:custGeom>
              <a:avLst/>
              <a:gdLst/>
              <a:ahLst/>
              <a:cxnLst/>
              <a:rect l="l" t="t" r="r" b="b"/>
              <a:pathLst>
                <a:path w="1066800" h="809625">
                  <a:moveTo>
                    <a:pt x="985774" y="0"/>
                  </a:moveTo>
                  <a:lnTo>
                    <a:pt x="80899" y="0"/>
                  </a:lnTo>
                  <a:lnTo>
                    <a:pt x="49399" y="6353"/>
                  </a:lnTo>
                  <a:lnTo>
                    <a:pt x="23685" y="23685"/>
                  </a:lnTo>
                  <a:lnTo>
                    <a:pt x="6353" y="49399"/>
                  </a:lnTo>
                  <a:lnTo>
                    <a:pt x="0" y="80899"/>
                  </a:lnTo>
                  <a:lnTo>
                    <a:pt x="0" y="728599"/>
                  </a:lnTo>
                  <a:lnTo>
                    <a:pt x="6353" y="760118"/>
                  </a:lnTo>
                  <a:lnTo>
                    <a:pt x="23685" y="785876"/>
                  </a:lnTo>
                  <a:lnTo>
                    <a:pt x="49399" y="803251"/>
                  </a:lnTo>
                  <a:lnTo>
                    <a:pt x="80899" y="809625"/>
                  </a:lnTo>
                  <a:lnTo>
                    <a:pt x="985774" y="809625"/>
                  </a:lnTo>
                  <a:lnTo>
                    <a:pt x="1017293" y="803251"/>
                  </a:lnTo>
                  <a:lnTo>
                    <a:pt x="1043051" y="785876"/>
                  </a:lnTo>
                  <a:lnTo>
                    <a:pt x="1060426" y="760118"/>
                  </a:lnTo>
                  <a:lnTo>
                    <a:pt x="1066800" y="728599"/>
                  </a:lnTo>
                  <a:lnTo>
                    <a:pt x="1066800" y="80899"/>
                  </a:lnTo>
                  <a:lnTo>
                    <a:pt x="1060426" y="49399"/>
                  </a:lnTo>
                  <a:lnTo>
                    <a:pt x="1043051" y="23685"/>
                  </a:lnTo>
                  <a:lnTo>
                    <a:pt x="1017293" y="6353"/>
                  </a:lnTo>
                  <a:lnTo>
                    <a:pt x="985774" y="0"/>
                  </a:lnTo>
                  <a:close/>
                </a:path>
              </a:pathLst>
            </a:custGeom>
            <a:solidFill>
              <a:srgbClr val="BADFE2">
                <a:alpha val="63920"/>
              </a:srgbClr>
            </a:solidFill>
          </p:spPr>
          <p:txBody>
            <a:bodyPr wrap="square" lIns="0" tIns="0" rIns="0" bIns="0" rtlCol="0"/>
            <a:lstStyle/>
            <a:p>
              <a:endParaRPr/>
            </a:p>
          </p:txBody>
        </p:sp>
        <p:sp>
          <p:nvSpPr>
            <p:cNvPr id="60" name="object 60"/>
            <p:cNvSpPr/>
            <p:nvPr/>
          </p:nvSpPr>
          <p:spPr>
            <a:xfrm>
              <a:off x="6300851" y="4595876"/>
              <a:ext cx="1066800" cy="809625"/>
            </a:xfrm>
            <a:custGeom>
              <a:avLst/>
              <a:gdLst/>
              <a:ahLst/>
              <a:cxnLst/>
              <a:rect l="l" t="t" r="r" b="b"/>
              <a:pathLst>
                <a:path w="1066800" h="809625">
                  <a:moveTo>
                    <a:pt x="0" y="80899"/>
                  </a:moveTo>
                  <a:lnTo>
                    <a:pt x="6353" y="49399"/>
                  </a:lnTo>
                  <a:lnTo>
                    <a:pt x="23685" y="23685"/>
                  </a:lnTo>
                  <a:lnTo>
                    <a:pt x="49399" y="6353"/>
                  </a:lnTo>
                  <a:lnTo>
                    <a:pt x="80899" y="0"/>
                  </a:lnTo>
                  <a:lnTo>
                    <a:pt x="985774" y="0"/>
                  </a:lnTo>
                  <a:lnTo>
                    <a:pt x="1017293" y="6353"/>
                  </a:lnTo>
                  <a:lnTo>
                    <a:pt x="1043051" y="23685"/>
                  </a:lnTo>
                  <a:lnTo>
                    <a:pt x="1060426" y="49399"/>
                  </a:lnTo>
                  <a:lnTo>
                    <a:pt x="1066800" y="80899"/>
                  </a:lnTo>
                  <a:lnTo>
                    <a:pt x="1066800" y="728599"/>
                  </a:lnTo>
                  <a:lnTo>
                    <a:pt x="1060426" y="760118"/>
                  </a:lnTo>
                  <a:lnTo>
                    <a:pt x="1043051" y="785876"/>
                  </a:lnTo>
                  <a:lnTo>
                    <a:pt x="1017293" y="803251"/>
                  </a:lnTo>
                  <a:lnTo>
                    <a:pt x="985774" y="809625"/>
                  </a:lnTo>
                  <a:lnTo>
                    <a:pt x="80899" y="809625"/>
                  </a:lnTo>
                  <a:lnTo>
                    <a:pt x="49399" y="803251"/>
                  </a:lnTo>
                  <a:lnTo>
                    <a:pt x="23685" y="785876"/>
                  </a:lnTo>
                  <a:lnTo>
                    <a:pt x="6353" y="760118"/>
                  </a:lnTo>
                  <a:lnTo>
                    <a:pt x="0" y="728599"/>
                  </a:lnTo>
                  <a:lnTo>
                    <a:pt x="0" y="80899"/>
                  </a:lnTo>
                  <a:close/>
                </a:path>
              </a:pathLst>
            </a:custGeom>
            <a:ln w="25400">
              <a:solidFill>
                <a:srgbClr val="FFFFFF"/>
              </a:solidFill>
            </a:ln>
          </p:spPr>
          <p:txBody>
            <a:bodyPr wrap="square" lIns="0" tIns="0" rIns="0" bIns="0" rtlCol="0"/>
            <a:lstStyle/>
            <a:p>
              <a:endParaRPr/>
            </a:p>
          </p:txBody>
        </p:sp>
      </p:grpSp>
      <p:sp>
        <p:nvSpPr>
          <p:cNvPr id="61" name="object 61"/>
          <p:cNvSpPr txBox="1"/>
          <p:nvPr/>
        </p:nvSpPr>
        <p:spPr>
          <a:xfrm>
            <a:off x="6361684" y="4906898"/>
            <a:ext cx="943610" cy="173990"/>
          </a:xfrm>
          <a:prstGeom prst="rect">
            <a:avLst/>
          </a:prstGeom>
        </p:spPr>
        <p:txBody>
          <a:bodyPr vert="horz" wrap="square" lIns="0" tIns="15875" rIns="0" bIns="0" rtlCol="0">
            <a:spAutoFit/>
          </a:bodyPr>
          <a:lstStyle/>
          <a:p>
            <a:pPr marL="12700">
              <a:lnSpc>
                <a:spcPct val="100000"/>
              </a:lnSpc>
              <a:spcBef>
                <a:spcPts val="125"/>
              </a:spcBef>
            </a:pPr>
            <a:r>
              <a:rPr sz="950">
                <a:solidFill>
                  <a:srgbClr val="FFFFFF"/>
                </a:solidFill>
                <a:latin typeface="Arial"/>
                <a:cs typeface="Arial"/>
              </a:rPr>
              <a:t>Working</a:t>
            </a:r>
            <a:r>
              <a:rPr sz="950" spc="200">
                <a:solidFill>
                  <a:srgbClr val="FFFFFF"/>
                </a:solidFill>
                <a:latin typeface="Arial"/>
                <a:cs typeface="Arial"/>
              </a:rPr>
              <a:t> </a:t>
            </a:r>
            <a:r>
              <a:rPr sz="950" spc="-10">
                <a:solidFill>
                  <a:srgbClr val="FFFFFF"/>
                </a:solidFill>
                <a:latin typeface="Arial"/>
                <a:cs typeface="Arial"/>
              </a:rPr>
              <a:t>Groups</a:t>
            </a:r>
            <a:endParaRPr sz="950">
              <a:latin typeface="Arial"/>
              <a:cs typeface="Arial"/>
            </a:endParaRPr>
          </a:p>
        </p:txBody>
      </p:sp>
      <p:sp>
        <p:nvSpPr>
          <p:cNvPr id="62" name="object 62"/>
          <p:cNvSpPr/>
          <p:nvPr/>
        </p:nvSpPr>
        <p:spPr>
          <a:xfrm>
            <a:off x="7591425" y="1466850"/>
            <a:ext cx="1343025" cy="4143375"/>
          </a:xfrm>
          <a:custGeom>
            <a:avLst/>
            <a:gdLst/>
            <a:ahLst/>
            <a:cxnLst/>
            <a:rect l="l" t="t" r="r" b="b"/>
            <a:pathLst>
              <a:path w="1343025" h="4143375">
                <a:moveTo>
                  <a:pt x="1208785" y="0"/>
                </a:moveTo>
                <a:lnTo>
                  <a:pt x="134239" y="0"/>
                </a:lnTo>
                <a:lnTo>
                  <a:pt x="91797" y="6840"/>
                </a:lnTo>
                <a:lnTo>
                  <a:pt x="54946" y="25891"/>
                </a:lnTo>
                <a:lnTo>
                  <a:pt x="25891" y="54946"/>
                </a:lnTo>
                <a:lnTo>
                  <a:pt x="6840" y="91797"/>
                </a:lnTo>
                <a:lnTo>
                  <a:pt x="0" y="134238"/>
                </a:lnTo>
                <a:lnTo>
                  <a:pt x="0" y="4009136"/>
                </a:lnTo>
                <a:lnTo>
                  <a:pt x="6840" y="4051577"/>
                </a:lnTo>
                <a:lnTo>
                  <a:pt x="25891" y="4088428"/>
                </a:lnTo>
                <a:lnTo>
                  <a:pt x="54946" y="4117483"/>
                </a:lnTo>
                <a:lnTo>
                  <a:pt x="91797" y="4136534"/>
                </a:lnTo>
                <a:lnTo>
                  <a:pt x="134239" y="4143375"/>
                </a:lnTo>
                <a:lnTo>
                  <a:pt x="1208785" y="4143375"/>
                </a:lnTo>
                <a:lnTo>
                  <a:pt x="1251227" y="4136534"/>
                </a:lnTo>
                <a:lnTo>
                  <a:pt x="1288078" y="4117483"/>
                </a:lnTo>
                <a:lnTo>
                  <a:pt x="1317133" y="4088428"/>
                </a:lnTo>
                <a:lnTo>
                  <a:pt x="1336184" y="4051577"/>
                </a:lnTo>
                <a:lnTo>
                  <a:pt x="1343025" y="4009136"/>
                </a:lnTo>
                <a:lnTo>
                  <a:pt x="1343025" y="134238"/>
                </a:lnTo>
                <a:lnTo>
                  <a:pt x="1336184" y="91797"/>
                </a:lnTo>
                <a:lnTo>
                  <a:pt x="1317133" y="54946"/>
                </a:lnTo>
                <a:lnTo>
                  <a:pt x="1288078" y="25891"/>
                </a:lnTo>
                <a:lnTo>
                  <a:pt x="1251227" y="6840"/>
                </a:lnTo>
                <a:lnTo>
                  <a:pt x="1208785" y="0"/>
                </a:lnTo>
                <a:close/>
              </a:path>
            </a:pathLst>
          </a:custGeom>
          <a:solidFill>
            <a:srgbClr val="212168"/>
          </a:solidFill>
        </p:spPr>
        <p:txBody>
          <a:bodyPr wrap="square" lIns="0" tIns="0" rIns="0" bIns="0" rtlCol="0"/>
          <a:lstStyle/>
          <a:p>
            <a:endParaRPr/>
          </a:p>
        </p:txBody>
      </p:sp>
      <p:sp>
        <p:nvSpPr>
          <p:cNvPr id="63" name="object 63"/>
          <p:cNvSpPr txBox="1"/>
          <p:nvPr/>
        </p:nvSpPr>
        <p:spPr>
          <a:xfrm>
            <a:off x="7717155" y="1857311"/>
            <a:ext cx="1106805" cy="424815"/>
          </a:xfrm>
          <a:prstGeom prst="rect">
            <a:avLst/>
          </a:prstGeom>
        </p:spPr>
        <p:txBody>
          <a:bodyPr vert="horz" wrap="square" lIns="0" tIns="48260" rIns="0" bIns="0" rtlCol="0">
            <a:spAutoFit/>
          </a:bodyPr>
          <a:lstStyle/>
          <a:p>
            <a:pPr marL="185420" marR="5080" indent="-173355">
              <a:lnSpc>
                <a:spcPts val="1430"/>
              </a:lnSpc>
              <a:spcBef>
                <a:spcPts val="380"/>
              </a:spcBef>
            </a:pPr>
            <a:r>
              <a:rPr sz="1400" spc="-10">
                <a:solidFill>
                  <a:srgbClr val="FFFFFF"/>
                </a:solidFill>
                <a:latin typeface="Arial"/>
                <a:cs typeface="Arial"/>
              </a:rPr>
              <a:t>Individualized Solutions</a:t>
            </a:r>
            <a:endParaRPr sz="1400">
              <a:latin typeface="Arial"/>
              <a:cs typeface="Arial"/>
            </a:endParaRPr>
          </a:p>
        </p:txBody>
      </p:sp>
      <p:grpSp>
        <p:nvGrpSpPr>
          <p:cNvPr id="64" name="object 64"/>
          <p:cNvGrpSpPr/>
          <p:nvPr/>
        </p:nvGrpSpPr>
        <p:grpSpPr>
          <a:xfrm>
            <a:off x="7716901" y="2697226"/>
            <a:ext cx="1101725" cy="1282700"/>
            <a:chOff x="7716901" y="2697226"/>
            <a:chExt cx="1101725" cy="1282700"/>
          </a:xfrm>
        </p:grpSpPr>
        <p:sp>
          <p:nvSpPr>
            <p:cNvPr id="65" name="object 65"/>
            <p:cNvSpPr/>
            <p:nvPr/>
          </p:nvSpPr>
          <p:spPr>
            <a:xfrm>
              <a:off x="7729601" y="2709926"/>
              <a:ext cx="1076325" cy="1257300"/>
            </a:xfrm>
            <a:custGeom>
              <a:avLst/>
              <a:gdLst/>
              <a:ahLst/>
              <a:cxnLst/>
              <a:rect l="l" t="t" r="r" b="b"/>
              <a:pathLst>
                <a:path w="1076325" h="1257300">
                  <a:moveTo>
                    <a:pt x="968628" y="0"/>
                  </a:moveTo>
                  <a:lnTo>
                    <a:pt x="107569" y="0"/>
                  </a:lnTo>
                  <a:lnTo>
                    <a:pt x="65686" y="8449"/>
                  </a:lnTo>
                  <a:lnTo>
                    <a:pt x="31496" y="31496"/>
                  </a:lnTo>
                  <a:lnTo>
                    <a:pt x="8449" y="65686"/>
                  </a:lnTo>
                  <a:lnTo>
                    <a:pt x="0" y="107569"/>
                  </a:lnTo>
                  <a:lnTo>
                    <a:pt x="0" y="1149604"/>
                  </a:lnTo>
                  <a:lnTo>
                    <a:pt x="8449" y="1191506"/>
                  </a:lnTo>
                  <a:lnTo>
                    <a:pt x="31495" y="1225740"/>
                  </a:lnTo>
                  <a:lnTo>
                    <a:pt x="65686" y="1248830"/>
                  </a:lnTo>
                  <a:lnTo>
                    <a:pt x="107569" y="1257300"/>
                  </a:lnTo>
                  <a:lnTo>
                    <a:pt x="968628" y="1257300"/>
                  </a:lnTo>
                  <a:lnTo>
                    <a:pt x="1010531" y="1248830"/>
                  </a:lnTo>
                  <a:lnTo>
                    <a:pt x="1044765" y="1225740"/>
                  </a:lnTo>
                  <a:lnTo>
                    <a:pt x="1067855" y="1191506"/>
                  </a:lnTo>
                  <a:lnTo>
                    <a:pt x="1076325" y="1149604"/>
                  </a:lnTo>
                  <a:lnTo>
                    <a:pt x="1076325" y="107569"/>
                  </a:lnTo>
                  <a:lnTo>
                    <a:pt x="1067855" y="65686"/>
                  </a:lnTo>
                  <a:lnTo>
                    <a:pt x="1044765" y="31496"/>
                  </a:lnTo>
                  <a:lnTo>
                    <a:pt x="1010531" y="8449"/>
                  </a:lnTo>
                  <a:lnTo>
                    <a:pt x="968628" y="0"/>
                  </a:lnTo>
                  <a:close/>
                </a:path>
              </a:pathLst>
            </a:custGeom>
            <a:solidFill>
              <a:srgbClr val="BADFE2">
                <a:alpha val="63920"/>
              </a:srgbClr>
            </a:solidFill>
          </p:spPr>
          <p:txBody>
            <a:bodyPr wrap="square" lIns="0" tIns="0" rIns="0" bIns="0" rtlCol="0"/>
            <a:lstStyle/>
            <a:p>
              <a:endParaRPr/>
            </a:p>
          </p:txBody>
        </p:sp>
        <p:sp>
          <p:nvSpPr>
            <p:cNvPr id="66" name="object 66"/>
            <p:cNvSpPr/>
            <p:nvPr/>
          </p:nvSpPr>
          <p:spPr>
            <a:xfrm>
              <a:off x="7729601" y="2709926"/>
              <a:ext cx="1076325" cy="1257300"/>
            </a:xfrm>
            <a:custGeom>
              <a:avLst/>
              <a:gdLst/>
              <a:ahLst/>
              <a:cxnLst/>
              <a:rect l="l" t="t" r="r" b="b"/>
              <a:pathLst>
                <a:path w="1076325" h="1257300">
                  <a:moveTo>
                    <a:pt x="0" y="107569"/>
                  </a:moveTo>
                  <a:lnTo>
                    <a:pt x="8449" y="65686"/>
                  </a:lnTo>
                  <a:lnTo>
                    <a:pt x="31496" y="31496"/>
                  </a:lnTo>
                  <a:lnTo>
                    <a:pt x="65686" y="8449"/>
                  </a:lnTo>
                  <a:lnTo>
                    <a:pt x="107569" y="0"/>
                  </a:lnTo>
                  <a:lnTo>
                    <a:pt x="968628" y="0"/>
                  </a:lnTo>
                  <a:lnTo>
                    <a:pt x="1010531" y="8449"/>
                  </a:lnTo>
                  <a:lnTo>
                    <a:pt x="1044765" y="31496"/>
                  </a:lnTo>
                  <a:lnTo>
                    <a:pt x="1067855" y="65686"/>
                  </a:lnTo>
                  <a:lnTo>
                    <a:pt x="1076325" y="107569"/>
                  </a:lnTo>
                  <a:lnTo>
                    <a:pt x="1076325" y="1149604"/>
                  </a:lnTo>
                  <a:lnTo>
                    <a:pt x="1067855" y="1191506"/>
                  </a:lnTo>
                  <a:lnTo>
                    <a:pt x="1044765" y="1225740"/>
                  </a:lnTo>
                  <a:lnTo>
                    <a:pt x="1010531" y="1248830"/>
                  </a:lnTo>
                  <a:lnTo>
                    <a:pt x="968628" y="1257300"/>
                  </a:lnTo>
                  <a:lnTo>
                    <a:pt x="107569" y="1257300"/>
                  </a:lnTo>
                  <a:lnTo>
                    <a:pt x="65686" y="1248830"/>
                  </a:lnTo>
                  <a:lnTo>
                    <a:pt x="31495" y="1225740"/>
                  </a:lnTo>
                  <a:lnTo>
                    <a:pt x="8449" y="1191506"/>
                  </a:lnTo>
                  <a:lnTo>
                    <a:pt x="0" y="1149604"/>
                  </a:lnTo>
                  <a:lnTo>
                    <a:pt x="0" y="107569"/>
                  </a:lnTo>
                  <a:close/>
                </a:path>
              </a:pathLst>
            </a:custGeom>
            <a:ln w="25400">
              <a:solidFill>
                <a:srgbClr val="FFFFFF"/>
              </a:solidFill>
            </a:ln>
          </p:spPr>
          <p:txBody>
            <a:bodyPr wrap="square" lIns="0" tIns="0" rIns="0" bIns="0" rtlCol="0"/>
            <a:lstStyle/>
            <a:p>
              <a:endParaRPr/>
            </a:p>
          </p:txBody>
        </p:sp>
      </p:grpSp>
      <p:sp>
        <p:nvSpPr>
          <p:cNvPr id="67" name="object 67"/>
          <p:cNvSpPr txBox="1"/>
          <p:nvPr/>
        </p:nvSpPr>
        <p:spPr>
          <a:xfrm>
            <a:off x="7984490" y="3178111"/>
            <a:ext cx="569595" cy="299085"/>
          </a:xfrm>
          <a:prstGeom prst="rect">
            <a:avLst/>
          </a:prstGeom>
        </p:spPr>
        <p:txBody>
          <a:bodyPr vert="horz" wrap="square" lIns="0" tIns="15875" rIns="0" bIns="0" rtlCol="0">
            <a:spAutoFit/>
          </a:bodyPr>
          <a:lstStyle/>
          <a:p>
            <a:pPr marL="12700">
              <a:lnSpc>
                <a:spcPts val="1060"/>
              </a:lnSpc>
              <a:spcBef>
                <a:spcPts val="125"/>
              </a:spcBef>
            </a:pPr>
            <a:r>
              <a:rPr sz="950">
                <a:solidFill>
                  <a:srgbClr val="FFFFFF"/>
                </a:solidFill>
                <a:latin typeface="Arial"/>
                <a:cs typeface="Arial"/>
              </a:rPr>
              <a:t>Real-</a:t>
            </a:r>
            <a:r>
              <a:rPr sz="950" spc="-20">
                <a:solidFill>
                  <a:srgbClr val="FFFFFF"/>
                </a:solidFill>
                <a:latin typeface="Arial"/>
                <a:cs typeface="Arial"/>
              </a:rPr>
              <a:t>time</a:t>
            </a:r>
            <a:endParaRPr sz="950">
              <a:latin typeface="Arial"/>
              <a:cs typeface="Arial"/>
            </a:endParaRPr>
          </a:p>
          <a:p>
            <a:pPr marL="22860">
              <a:lnSpc>
                <a:spcPts val="1060"/>
              </a:lnSpc>
            </a:pPr>
            <a:r>
              <a:rPr sz="950" spc="-10">
                <a:solidFill>
                  <a:srgbClr val="FFFFFF"/>
                </a:solidFill>
                <a:latin typeface="Arial"/>
                <a:cs typeface="Arial"/>
              </a:rPr>
              <a:t>Solutions</a:t>
            </a:r>
            <a:endParaRPr sz="950">
              <a:latin typeface="Arial"/>
              <a:cs typeface="Arial"/>
            </a:endParaRPr>
          </a:p>
        </p:txBody>
      </p:sp>
      <p:grpSp>
        <p:nvGrpSpPr>
          <p:cNvPr id="68" name="object 68"/>
          <p:cNvGrpSpPr/>
          <p:nvPr/>
        </p:nvGrpSpPr>
        <p:grpSpPr>
          <a:xfrm>
            <a:off x="7716901" y="4145026"/>
            <a:ext cx="1101725" cy="1273175"/>
            <a:chOff x="7716901" y="4145026"/>
            <a:chExt cx="1101725" cy="1273175"/>
          </a:xfrm>
        </p:grpSpPr>
        <p:sp>
          <p:nvSpPr>
            <p:cNvPr id="69" name="object 69"/>
            <p:cNvSpPr/>
            <p:nvPr/>
          </p:nvSpPr>
          <p:spPr>
            <a:xfrm>
              <a:off x="7729601" y="4157726"/>
              <a:ext cx="1076325" cy="1247775"/>
            </a:xfrm>
            <a:custGeom>
              <a:avLst/>
              <a:gdLst/>
              <a:ahLst/>
              <a:cxnLst/>
              <a:rect l="l" t="t" r="r" b="b"/>
              <a:pathLst>
                <a:path w="1076325" h="1247775">
                  <a:moveTo>
                    <a:pt x="968628" y="0"/>
                  </a:moveTo>
                  <a:lnTo>
                    <a:pt x="107569" y="0"/>
                  </a:lnTo>
                  <a:lnTo>
                    <a:pt x="65686" y="8449"/>
                  </a:lnTo>
                  <a:lnTo>
                    <a:pt x="31496" y="31496"/>
                  </a:lnTo>
                  <a:lnTo>
                    <a:pt x="8449" y="65686"/>
                  </a:lnTo>
                  <a:lnTo>
                    <a:pt x="0" y="107568"/>
                  </a:lnTo>
                  <a:lnTo>
                    <a:pt x="0" y="1140079"/>
                  </a:lnTo>
                  <a:lnTo>
                    <a:pt x="8449" y="1181981"/>
                  </a:lnTo>
                  <a:lnTo>
                    <a:pt x="31495" y="1216215"/>
                  </a:lnTo>
                  <a:lnTo>
                    <a:pt x="65686" y="1239305"/>
                  </a:lnTo>
                  <a:lnTo>
                    <a:pt x="107569" y="1247775"/>
                  </a:lnTo>
                  <a:lnTo>
                    <a:pt x="968628" y="1247775"/>
                  </a:lnTo>
                  <a:lnTo>
                    <a:pt x="1010531" y="1239305"/>
                  </a:lnTo>
                  <a:lnTo>
                    <a:pt x="1044765" y="1216215"/>
                  </a:lnTo>
                  <a:lnTo>
                    <a:pt x="1067855" y="1181981"/>
                  </a:lnTo>
                  <a:lnTo>
                    <a:pt x="1076325" y="1140079"/>
                  </a:lnTo>
                  <a:lnTo>
                    <a:pt x="1076325" y="107568"/>
                  </a:lnTo>
                  <a:lnTo>
                    <a:pt x="1067855" y="65686"/>
                  </a:lnTo>
                  <a:lnTo>
                    <a:pt x="1044765" y="31495"/>
                  </a:lnTo>
                  <a:lnTo>
                    <a:pt x="1010531" y="8449"/>
                  </a:lnTo>
                  <a:lnTo>
                    <a:pt x="968628" y="0"/>
                  </a:lnTo>
                  <a:close/>
                </a:path>
              </a:pathLst>
            </a:custGeom>
            <a:solidFill>
              <a:srgbClr val="BADFE2">
                <a:alpha val="64312"/>
              </a:srgbClr>
            </a:solidFill>
          </p:spPr>
          <p:txBody>
            <a:bodyPr wrap="square" lIns="0" tIns="0" rIns="0" bIns="0" rtlCol="0"/>
            <a:lstStyle/>
            <a:p>
              <a:endParaRPr/>
            </a:p>
          </p:txBody>
        </p:sp>
        <p:sp>
          <p:nvSpPr>
            <p:cNvPr id="70" name="object 70"/>
            <p:cNvSpPr/>
            <p:nvPr/>
          </p:nvSpPr>
          <p:spPr>
            <a:xfrm>
              <a:off x="7729601" y="4157726"/>
              <a:ext cx="1076325" cy="1247775"/>
            </a:xfrm>
            <a:custGeom>
              <a:avLst/>
              <a:gdLst/>
              <a:ahLst/>
              <a:cxnLst/>
              <a:rect l="l" t="t" r="r" b="b"/>
              <a:pathLst>
                <a:path w="1076325" h="1247775">
                  <a:moveTo>
                    <a:pt x="0" y="107568"/>
                  </a:moveTo>
                  <a:lnTo>
                    <a:pt x="8449" y="65686"/>
                  </a:lnTo>
                  <a:lnTo>
                    <a:pt x="31496" y="31496"/>
                  </a:lnTo>
                  <a:lnTo>
                    <a:pt x="65686" y="8449"/>
                  </a:lnTo>
                  <a:lnTo>
                    <a:pt x="107569" y="0"/>
                  </a:lnTo>
                  <a:lnTo>
                    <a:pt x="968628" y="0"/>
                  </a:lnTo>
                  <a:lnTo>
                    <a:pt x="1010531" y="8449"/>
                  </a:lnTo>
                  <a:lnTo>
                    <a:pt x="1044765" y="31495"/>
                  </a:lnTo>
                  <a:lnTo>
                    <a:pt x="1067855" y="65686"/>
                  </a:lnTo>
                  <a:lnTo>
                    <a:pt x="1076325" y="107568"/>
                  </a:lnTo>
                  <a:lnTo>
                    <a:pt x="1076325" y="1140079"/>
                  </a:lnTo>
                  <a:lnTo>
                    <a:pt x="1067855" y="1181981"/>
                  </a:lnTo>
                  <a:lnTo>
                    <a:pt x="1044765" y="1216215"/>
                  </a:lnTo>
                  <a:lnTo>
                    <a:pt x="1010531" y="1239305"/>
                  </a:lnTo>
                  <a:lnTo>
                    <a:pt x="968628" y="1247775"/>
                  </a:lnTo>
                  <a:lnTo>
                    <a:pt x="107569" y="1247775"/>
                  </a:lnTo>
                  <a:lnTo>
                    <a:pt x="65686" y="1239305"/>
                  </a:lnTo>
                  <a:lnTo>
                    <a:pt x="31495" y="1216215"/>
                  </a:lnTo>
                  <a:lnTo>
                    <a:pt x="8449" y="1181981"/>
                  </a:lnTo>
                  <a:lnTo>
                    <a:pt x="0" y="1140079"/>
                  </a:lnTo>
                  <a:lnTo>
                    <a:pt x="0" y="107568"/>
                  </a:lnTo>
                  <a:close/>
                </a:path>
              </a:pathLst>
            </a:custGeom>
            <a:ln w="25400">
              <a:solidFill>
                <a:srgbClr val="FFFFFF"/>
              </a:solidFill>
            </a:ln>
          </p:spPr>
          <p:txBody>
            <a:bodyPr wrap="square" lIns="0" tIns="0" rIns="0" bIns="0" rtlCol="0"/>
            <a:lstStyle/>
            <a:p>
              <a:endParaRPr/>
            </a:p>
          </p:txBody>
        </p:sp>
      </p:grpSp>
      <p:sp>
        <p:nvSpPr>
          <p:cNvPr id="71" name="object 71"/>
          <p:cNvSpPr txBox="1"/>
          <p:nvPr/>
        </p:nvSpPr>
        <p:spPr>
          <a:xfrm>
            <a:off x="7920608" y="4687823"/>
            <a:ext cx="695960" cy="173990"/>
          </a:xfrm>
          <a:prstGeom prst="rect">
            <a:avLst/>
          </a:prstGeom>
        </p:spPr>
        <p:txBody>
          <a:bodyPr vert="horz" wrap="square" lIns="0" tIns="15875" rIns="0" bIns="0" rtlCol="0">
            <a:spAutoFit/>
          </a:bodyPr>
          <a:lstStyle/>
          <a:p>
            <a:pPr marL="12700">
              <a:lnSpc>
                <a:spcPct val="100000"/>
              </a:lnSpc>
              <a:spcBef>
                <a:spcPts val="125"/>
              </a:spcBef>
            </a:pPr>
            <a:r>
              <a:rPr sz="950" spc="-10">
                <a:solidFill>
                  <a:srgbClr val="FFFFFF"/>
                </a:solidFill>
                <a:latin typeface="Arial"/>
                <a:cs typeface="Arial"/>
              </a:rPr>
              <a:t>Customized</a:t>
            </a:r>
            <a:endParaRPr sz="950">
              <a:latin typeface="Arial"/>
              <a:cs typeface="Arial"/>
            </a:endParaRPr>
          </a:p>
        </p:txBody>
      </p:sp>
      <p:sp>
        <p:nvSpPr>
          <p:cNvPr id="72" name="object 72"/>
          <p:cNvSpPr/>
          <p:nvPr/>
        </p:nvSpPr>
        <p:spPr>
          <a:xfrm>
            <a:off x="9029700" y="1466850"/>
            <a:ext cx="1333500" cy="4143375"/>
          </a:xfrm>
          <a:custGeom>
            <a:avLst/>
            <a:gdLst/>
            <a:ahLst/>
            <a:cxnLst/>
            <a:rect l="l" t="t" r="r" b="b"/>
            <a:pathLst>
              <a:path w="1333500" h="4143375">
                <a:moveTo>
                  <a:pt x="1200150" y="0"/>
                </a:moveTo>
                <a:lnTo>
                  <a:pt x="133350" y="0"/>
                </a:lnTo>
                <a:lnTo>
                  <a:pt x="91196" y="6797"/>
                </a:lnTo>
                <a:lnTo>
                  <a:pt x="54589" y="25725"/>
                </a:lnTo>
                <a:lnTo>
                  <a:pt x="25725" y="54589"/>
                </a:lnTo>
                <a:lnTo>
                  <a:pt x="6797" y="91196"/>
                </a:lnTo>
                <a:lnTo>
                  <a:pt x="0" y="133350"/>
                </a:lnTo>
                <a:lnTo>
                  <a:pt x="0" y="4010025"/>
                </a:lnTo>
                <a:lnTo>
                  <a:pt x="6797" y="4052178"/>
                </a:lnTo>
                <a:lnTo>
                  <a:pt x="25725" y="4088785"/>
                </a:lnTo>
                <a:lnTo>
                  <a:pt x="54589" y="4117649"/>
                </a:lnTo>
                <a:lnTo>
                  <a:pt x="91196" y="4136577"/>
                </a:lnTo>
                <a:lnTo>
                  <a:pt x="133350" y="4143375"/>
                </a:lnTo>
                <a:lnTo>
                  <a:pt x="1200150" y="4143375"/>
                </a:lnTo>
                <a:lnTo>
                  <a:pt x="1242303" y="4136577"/>
                </a:lnTo>
                <a:lnTo>
                  <a:pt x="1278910" y="4117649"/>
                </a:lnTo>
                <a:lnTo>
                  <a:pt x="1307774" y="4088785"/>
                </a:lnTo>
                <a:lnTo>
                  <a:pt x="1326702" y="4052178"/>
                </a:lnTo>
                <a:lnTo>
                  <a:pt x="1333500" y="4010025"/>
                </a:lnTo>
                <a:lnTo>
                  <a:pt x="1333500" y="133350"/>
                </a:lnTo>
                <a:lnTo>
                  <a:pt x="1326702" y="91196"/>
                </a:lnTo>
                <a:lnTo>
                  <a:pt x="1307774" y="54589"/>
                </a:lnTo>
                <a:lnTo>
                  <a:pt x="1278910" y="25725"/>
                </a:lnTo>
                <a:lnTo>
                  <a:pt x="1242303" y="6797"/>
                </a:lnTo>
                <a:lnTo>
                  <a:pt x="1200150" y="0"/>
                </a:lnTo>
                <a:close/>
              </a:path>
            </a:pathLst>
          </a:custGeom>
          <a:solidFill>
            <a:srgbClr val="212168"/>
          </a:solidFill>
        </p:spPr>
        <p:txBody>
          <a:bodyPr wrap="square" lIns="0" tIns="0" rIns="0" bIns="0" rtlCol="0"/>
          <a:lstStyle/>
          <a:p>
            <a:endParaRPr/>
          </a:p>
        </p:txBody>
      </p:sp>
      <p:sp>
        <p:nvSpPr>
          <p:cNvPr id="73" name="object 73"/>
          <p:cNvSpPr txBox="1"/>
          <p:nvPr/>
        </p:nvSpPr>
        <p:spPr>
          <a:xfrm>
            <a:off x="9296400" y="1857311"/>
            <a:ext cx="818515" cy="424815"/>
          </a:xfrm>
          <a:prstGeom prst="rect">
            <a:avLst/>
          </a:prstGeom>
        </p:spPr>
        <p:txBody>
          <a:bodyPr vert="horz" wrap="square" lIns="0" tIns="48260" rIns="0" bIns="0" rtlCol="0">
            <a:spAutoFit/>
          </a:bodyPr>
          <a:lstStyle/>
          <a:p>
            <a:pPr marL="96520" marR="5080" indent="-83820">
              <a:lnSpc>
                <a:spcPts val="1430"/>
              </a:lnSpc>
              <a:spcBef>
                <a:spcPts val="380"/>
              </a:spcBef>
            </a:pPr>
            <a:r>
              <a:rPr sz="1400">
                <a:solidFill>
                  <a:srgbClr val="FFFFFF"/>
                </a:solidFill>
                <a:latin typeface="Arial"/>
                <a:cs typeface="Arial"/>
              </a:rPr>
              <a:t>System</a:t>
            </a:r>
            <a:r>
              <a:rPr sz="1400" spc="-80">
                <a:solidFill>
                  <a:srgbClr val="FFFFFF"/>
                </a:solidFill>
                <a:latin typeface="Arial"/>
                <a:cs typeface="Arial"/>
              </a:rPr>
              <a:t> </a:t>
            </a:r>
            <a:r>
              <a:rPr sz="1400" spc="-25">
                <a:solidFill>
                  <a:srgbClr val="FFFFFF"/>
                </a:solidFill>
                <a:latin typeface="Arial"/>
                <a:cs typeface="Arial"/>
              </a:rPr>
              <a:t>of </a:t>
            </a:r>
            <a:r>
              <a:rPr sz="1400" spc="-10">
                <a:solidFill>
                  <a:srgbClr val="FFFFFF"/>
                </a:solidFill>
                <a:latin typeface="Arial"/>
                <a:cs typeface="Arial"/>
              </a:rPr>
              <a:t>Support</a:t>
            </a:r>
            <a:endParaRPr sz="1400">
              <a:latin typeface="Arial"/>
              <a:cs typeface="Arial"/>
            </a:endParaRPr>
          </a:p>
        </p:txBody>
      </p:sp>
      <p:grpSp>
        <p:nvGrpSpPr>
          <p:cNvPr id="74" name="object 74"/>
          <p:cNvGrpSpPr/>
          <p:nvPr/>
        </p:nvGrpSpPr>
        <p:grpSpPr>
          <a:xfrm>
            <a:off x="9155176" y="2697226"/>
            <a:ext cx="1092200" cy="635000"/>
            <a:chOff x="9155176" y="2697226"/>
            <a:chExt cx="1092200" cy="635000"/>
          </a:xfrm>
        </p:grpSpPr>
        <p:sp>
          <p:nvSpPr>
            <p:cNvPr id="75" name="object 75"/>
            <p:cNvSpPr/>
            <p:nvPr/>
          </p:nvSpPr>
          <p:spPr>
            <a:xfrm>
              <a:off x="9167876" y="2709926"/>
              <a:ext cx="1066800" cy="609600"/>
            </a:xfrm>
            <a:custGeom>
              <a:avLst/>
              <a:gdLst/>
              <a:ahLst/>
              <a:cxnLst/>
              <a:rect l="l" t="t" r="r" b="b"/>
              <a:pathLst>
                <a:path w="1066800" h="609600">
                  <a:moveTo>
                    <a:pt x="1005840" y="0"/>
                  </a:moveTo>
                  <a:lnTo>
                    <a:pt x="60832" y="0"/>
                  </a:lnTo>
                  <a:lnTo>
                    <a:pt x="37129" y="4772"/>
                  </a:lnTo>
                  <a:lnTo>
                    <a:pt x="17795" y="17795"/>
                  </a:lnTo>
                  <a:lnTo>
                    <a:pt x="4772" y="37129"/>
                  </a:lnTo>
                  <a:lnTo>
                    <a:pt x="0" y="60833"/>
                  </a:lnTo>
                  <a:lnTo>
                    <a:pt x="0" y="548639"/>
                  </a:lnTo>
                  <a:lnTo>
                    <a:pt x="4772" y="572363"/>
                  </a:lnTo>
                  <a:lnTo>
                    <a:pt x="17795" y="591740"/>
                  </a:lnTo>
                  <a:lnTo>
                    <a:pt x="37129" y="604807"/>
                  </a:lnTo>
                  <a:lnTo>
                    <a:pt x="60832" y="609600"/>
                  </a:lnTo>
                  <a:lnTo>
                    <a:pt x="1005840" y="609600"/>
                  </a:lnTo>
                  <a:lnTo>
                    <a:pt x="1029563" y="604807"/>
                  </a:lnTo>
                  <a:lnTo>
                    <a:pt x="1048940" y="591740"/>
                  </a:lnTo>
                  <a:lnTo>
                    <a:pt x="1062007" y="572363"/>
                  </a:lnTo>
                  <a:lnTo>
                    <a:pt x="1066800" y="548639"/>
                  </a:lnTo>
                  <a:lnTo>
                    <a:pt x="1066800" y="60833"/>
                  </a:lnTo>
                  <a:lnTo>
                    <a:pt x="1062007" y="37129"/>
                  </a:lnTo>
                  <a:lnTo>
                    <a:pt x="1048940" y="17795"/>
                  </a:lnTo>
                  <a:lnTo>
                    <a:pt x="1029563" y="4772"/>
                  </a:lnTo>
                  <a:lnTo>
                    <a:pt x="1005840" y="0"/>
                  </a:lnTo>
                  <a:close/>
                </a:path>
              </a:pathLst>
            </a:custGeom>
            <a:solidFill>
              <a:srgbClr val="BADFE2">
                <a:alpha val="63920"/>
              </a:srgbClr>
            </a:solidFill>
          </p:spPr>
          <p:txBody>
            <a:bodyPr wrap="square" lIns="0" tIns="0" rIns="0" bIns="0" rtlCol="0"/>
            <a:lstStyle/>
            <a:p>
              <a:endParaRPr/>
            </a:p>
          </p:txBody>
        </p:sp>
        <p:sp>
          <p:nvSpPr>
            <p:cNvPr id="76" name="object 76"/>
            <p:cNvSpPr/>
            <p:nvPr/>
          </p:nvSpPr>
          <p:spPr>
            <a:xfrm>
              <a:off x="9167876" y="2709926"/>
              <a:ext cx="1066800" cy="609600"/>
            </a:xfrm>
            <a:custGeom>
              <a:avLst/>
              <a:gdLst/>
              <a:ahLst/>
              <a:cxnLst/>
              <a:rect l="l" t="t" r="r" b="b"/>
              <a:pathLst>
                <a:path w="1066800" h="609600">
                  <a:moveTo>
                    <a:pt x="0" y="60833"/>
                  </a:moveTo>
                  <a:lnTo>
                    <a:pt x="4772" y="37129"/>
                  </a:lnTo>
                  <a:lnTo>
                    <a:pt x="17795" y="17795"/>
                  </a:lnTo>
                  <a:lnTo>
                    <a:pt x="37129" y="4772"/>
                  </a:lnTo>
                  <a:lnTo>
                    <a:pt x="60832" y="0"/>
                  </a:lnTo>
                  <a:lnTo>
                    <a:pt x="1005840" y="0"/>
                  </a:lnTo>
                  <a:lnTo>
                    <a:pt x="1029563" y="4772"/>
                  </a:lnTo>
                  <a:lnTo>
                    <a:pt x="1048940" y="17795"/>
                  </a:lnTo>
                  <a:lnTo>
                    <a:pt x="1062007" y="37129"/>
                  </a:lnTo>
                  <a:lnTo>
                    <a:pt x="1066800" y="60833"/>
                  </a:lnTo>
                  <a:lnTo>
                    <a:pt x="1066800" y="548639"/>
                  </a:lnTo>
                  <a:lnTo>
                    <a:pt x="1062007" y="572363"/>
                  </a:lnTo>
                  <a:lnTo>
                    <a:pt x="1048940" y="591740"/>
                  </a:lnTo>
                  <a:lnTo>
                    <a:pt x="1029563" y="604807"/>
                  </a:lnTo>
                  <a:lnTo>
                    <a:pt x="1005840" y="609600"/>
                  </a:lnTo>
                  <a:lnTo>
                    <a:pt x="60832" y="609600"/>
                  </a:lnTo>
                  <a:lnTo>
                    <a:pt x="37129" y="604807"/>
                  </a:lnTo>
                  <a:lnTo>
                    <a:pt x="17795" y="591740"/>
                  </a:lnTo>
                  <a:lnTo>
                    <a:pt x="4772" y="572363"/>
                  </a:lnTo>
                  <a:lnTo>
                    <a:pt x="0" y="548639"/>
                  </a:lnTo>
                  <a:lnTo>
                    <a:pt x="0" y="60833"/>
                  </a:lnTo>
                  <a:close/>
                </a:path>
              </a:pathLst>
            </a:custGeom>
            <a:ln w="25400">
              <a:solidFill>
                <a:srgbClr val="FFFFFF"/>
              </a:solidFill>
            </a:ln>
          </p:spPr>
          <p:txBody>
            <a:bodyPr wrap="square" lIns="0" tIns="0" rIns="0" bIns="0" rtlCol="0"/>
            <a:lstStyle/>
            <a:p>
              <a:endParaRPr/>
            </a:p>
          </p:txBody>
        </p:sp>
      </p:grpSp>
      <p:sp>
        <p:nvSpPr>
          <p:cNvPr id="77" name="object 77"/>
          <p:cNvSpPr txBox="1"/>
          <p:nvPr/>
        </p:nvSpPr>
        <p:spPr>
          <a:xfrm>
            <a:off x="9317355" y="2853372"/>
            <a:ext cx="776605" cy="299085"/>
          </a:xfrm>
          <a:prstGeom prst="rect">
            <a:avLst/>
          </a:prstGeom>
        </p:spPr>
        <p:txBody>
          <a:bodyPr vert="horz" wrap="square" lIns="0" tIns="15875" rIns="0" bIns="0" rtlCol="0">
            <a:spAutoFit/>
          </a:bodyPr>
          <a:lstStyle/>
          <a:p>
            <a:pPr marL="37465">
              <a:lnSpc>
                <a:spcPts val="1060"/>
              </a:lnSpc>
              <a:spcBef>
                <a:spcPts val="125"/>
              </a:spcBef>
            </a:pPr>
            <a:r>
              <a:rPr sz="950" spc="-10">
                <a:solidFill>
                  <a:srgbClr val="FFFFFF"/>
                </a:solidFill>
                <a:latin typeface="Arial"/>
                <a:cs typeface="Arial"/>
              </a:rPr>
              <a:t>Professional</a:t>
            </a:r>
            <a:endParaRPr sz="950">
              <a:latin typeface="Arial"/>
              <a:cs typeface="Arial"/>
            </a:endParaRPr>
          </a:p>
          <a:p>
            <a:pPr marL="12700">
              <a:lnSpc>
                <a:spcPts val="1060"/>
              </a:lnSpc>
            </a:pPr>
            <a:r>
              <a:rPr sz="950" spc="-10">
                <a:solidFill>
                  <a:srgbClr val="FFFFFF"/>
                </a:solidFill>
                <a:latin typeface="Arial"/>
                <a:cs typeface="Arial"/>
              </a:rPr>
              <a:t>Development</a:t>
            </a:r>
            <a:endParaRPr sz="950">
              <a:latin typeface="Arial"/>
              <a:cs typeface="Arial"/>
            </a:endParaRPr>
          </a:p>
        </p:txBody>
      </p:sp>
      <p:grpSp>
        <p:nvGrpSpPr>
          <p:cNvPr id="78" name="object 78"/>
          <p:cNvGrpSpPr/>
          <p:nvPr/>
        </p:nvGrpSpPr>
        <p:grpSpPr>
          <a:xfrm>
            <a:off x="9155176" y="3392551"/>
            <a:ext cx="1092200" cy="635000"/>
            <a:chOff x="9155176" y="3392551"/>
            <a:chExt cx="1092200" cy="635000"/>
          </a:xfrm>
        </p:grpSpPr>
        <p:sp>
          <p:nvSpPr>
            <p:cNvPr id="79" name="object 79"/>
            <p:cNvSpPr/>
            <p:nvPr/>
          </p:nvSpPr>
          <p:spPr>
            <a:xfrm>
              <a:off x="9167876" y="3405251"/>
              <a:ext cx="1066800" cy="609600"/>
            </a:xfrm>
            <a:custGeom>
              <a:avLst/>
              <a:gdLst/>
              <a:ahLst/>
              <a:cxnLst/>
              <a:rect l="l" t="t" r="r" b="b"/>
              <a:pathLst>
                <a:path w="1066800" h="609600">
                  <a:moveTo>
                    <a:pt x="1005840" y="0"/>
                  </a:moveTo>
                  <a:lnTo>
                    <a:pt x="60832" y="0"/>
                  </a:lnTo>
                  <a:lnTo>
                    <a:pt x="37129" y="4772"/>
                  </a:lnTo>
                  <a:lnTo>
                    <a:pt x="17795" y="17795"/>
                  </a:lnTo>
                  <a:lnTo>
                    <a:pt x="4772" y="37129"/>
                  </a:lnTo>
                  <a:lnTo>
                    <a:pt x="0" y="60833"/>
                  </a:lnTo>
                  <a:lnTo>
                    <a:pt x="0" y="548640"/>
                  </a:lnTo>
                  <a:lnTo>
                    <a:pt x="4772" y="572363"/>
                  </a:lnTo>
                  <a:lnTo>
                    <a:pt x="17795" y="591740"/>
                  </a:lnTo>
                  <a:lnTo>
                    <a:pt x="37129" y="604807"/>
                  </a:lnTo>
                  <a:lnTo>
                    <a:pt x="60832" y="609600"/>
                  </a:lnTo>
                  <a:lnTo>
                    <a:pt x="1005840" y="609600"/>
                  </a:lnTo>
                  <a:lnTo>
                    <a:pt x="1029563" y="604807"/>
                  </a:lnTo>
                  <a:lnTo>
                    <a:pt x="1048940" y="591740"/>
                  </a:lnTo>
                  <a:lnTo>
                    <a:pt x="1062007" y="572363"/>
                  </a:lnTo>
                  <a:lnTo>
                    <a:pt x="1066800" y="548640"/>
                  </a:lnTo>
                  <a:lnTo>
                    <a:pt x="1066800" y="60833"/>
                  </a:lnTo>
                  <a:lnTo>
                    <a:pt x="1062007" y="37129"/>
                  </a:lnTo>
                  <a:lnTo>
                    <a:pt x="1048940" y="17795"/>
                  </a:lnTo>
                  <a:lnTo>
                    <a:pt x="1029563" y="4772"/>
                  </a:lnTo>
                  <a:lnTo>
                    <a:pt x="1005840" y="0"/>
                  </a:lnTo>
                  <a:close/>
                </a:path>
              </a:pathLst>
            </a:custGeom>
            <a:solidFill>
              <a:srgbClr val="BADFE2">
                <a:alpha val="63920"/>
              </a:srgbClr>
            </a:solidFill>
          </p:spPr>
          <p:txBody>
            <a:bodyPr wrap="square" lIns="0" tIns="0" rIns="0" bIns="0" rtlCol="0"/>
            <a:lstStyle/>
            <a:p>
              <a:endParaRPr/>
            </a:p>
          </p:txBody>
        </p:sp>
        <p:sp>
          <p:nvSpPr>
            <p:cNvPr id="80" name="object 80"/>
            <p:cNvSpPr/>
            <p:nvPr/>
          </p:nvSpPr>
          <p:spPr>
            <a:xfrm>
              <a:off x="9167876" y="3405251"/>
              <a:ext cx="1066800" cy="609600"/>
            </a:xfrm>
            <a:custGeom>
              <a:avLst/>
              <a:gdLst/>
              <a:ahLst/>
              <a:cxnLst/>
              <a:rect l="l" t="t" r="r" b="b"/>
              <a:pathLst>
                <a:path w="1066800" h="609600">
                  <a:moveTo>
                    <a:pt x="0" y="60833"/>
                  </a:moveTo>
                  <a:lnTo>
                    <a:pt x="4772" y="37129"/>
                  </a:lnTo>
                  <a:lnTo>
                    <a:pt x="17795" y="17795"/>
                  </a:lnTo>
                  <a:lnTo>
                    <a:pt x="37129" y="4772"/>
                  </a:lnTo>
                  <a:lnTo>
                    <a:pt x="60832" y="0"/>
                  </a:lnTo>
                  <a:lnTo>
                    <a:pt x="1005840" y="0"/>
                  </a:lnTo>
                  <a:lnTo>
                    <a:pt x="1029563" y="4772"/>
                  </a:lnTo>
                  <a:lnTo>
                    <a:pt x="1048940" y="17795"/>
                  </a:lnTo>
                  <a:lnTo>
                    <a:pt x="1062007" y="37129"/>
                  </a:lnTo>
                  <a:lnTo>
                    <a:pt x="1066800" y="60833"/>
                  </a:lnTo>
                  <a:lnTo>
                    <a:pt x="1066800" y="548640"/>
                  </a:lnTo>
                  <a:lnTo>
                    <a:pt x="1062007" y="572363"/>
                  </a:lnTo>
                  <a:lnTo>
                    <a:pt x="1048940" y="591740"/>
                  </a:lnTo>
                  <a:lnTo>
                    <a:pt x="1029563" y="604807"/>
                  </a:lnTo>
                  <a:lnTo>
                    <a:pt x="1005840" y="609600"/>
                  </a:lnTo>
                  <a:lnTo>
                    <a:pt x="60832" y="609600"/>
                  </a:lnTo>
                  <a:lnTo>
                    <a:pt x="37129" y="604807"/>
                  </a:lnTo>
                  <a:lnTo>
                    <a:pt x="17795" y="591740"/>
                  </a:lnTo>
                  <a:lnTo>
                    <a:pt x="4772" y="572363"/>
                  </a:lnTo>
                  <a:lnTo>
                    <a:pt x="0" y="548640"/>
                  </a:lnTo>
                  <a:lnTo>
                    <a:pt x="0" y="60833"/>
                  </a:lnTo>
                  <a:close/>
                </a:path>
              </a:pathLst>
            </a:custGeom>
            <a:ln w="25400">
              <a:solidFill>
                <a:srgbClr val="FFFFFF"/>
              </a:solidFill>
            </a:ln>
          </p:spPr>
          <p:txBody>
            <a:bodyPr wrap="square" lIns="0" tIns="0" rIns="0" bIns="0" rtlCol="0"/>
            <a:lstStyle/>
            <a:p>
              <a:endParaRPr/>
            </a:p>
          </p:txBody>
        </p:sp>
      </p:grpSp>
      <p:sp>
        <p:nvSpPr>
          <p:cNvPr id="81" name="object 81"/>
          <p:cNvSpPr txBox="1"/>
          <p:nvPr/>
        </p:nvSpPr>
        <p:spPr>
          <a:xfrm>
            <a:off x="9373869" y="3615753"/>
            <a:ext cx="661670" cy="174625"/>
          </a:xfrm>
          <a:prstGeom prst="rect">
            <a:avLst/>
          </a:prstGeom>
        </p:spPr>
        <p:txBody>
          <a:bodyPr vert="horz" wrap="square" lIns="0" tIns="15875" rIns="0" bIns="0" rtlCol="0">
            <a:spAutoFit/>
          </a:bodyPr>
          <a:lstStyle/>
          <a:p>
            <a:pPr marL="12700">
              <a:lnSpc>
                <a:spcPct val="100000"/>
              </a:lnSpc>
              <a:spcBef>
                <a:spcPts val="125"/>
              </a:spcBef>
            </a:pPr>
            <a:r>
              <a:rPr sz="950" spc="-10">
                <a:solidFill>
                  <a:srgbClr val="FFFFFF"/>
                </a:solidFill>
                <a:latin typeface="Arial"/>
                <a:cs typeface="Arial"/>
              </a:rPr>
              <a:t>Workshops</a:t>
            </a:r>
            <a:endParaRPr sz="950">
              <a:latin typeface="Arial"/>
              <a:cs typeface="Arial"/>
            </a:endParaRPr>
          </a:p>
        </p:txBody>
      </p:sp>
      <p:grpSp>
        <p:nvGrpSpPr>
          <p:cNvPr id="82" name="object 82"/>
          <p:cNvGrpSpPr/>
          <p:nvPr/>
        </p:nvGrpSpPr>
        <p:grpSpPr>
          <a:xfrm>
            <a:off x="9155176" y="4097401"/>
            <a:ext cx="1092200" cy="625475"/>
            <a:chOff x="9155176" y="4097401"/>
            <a:chExt cx="1092200" cy="625475"/>
          </a:xfrm>
        </p:grpSpPr>
        <p:sp>
          <p:nvSpPr>
            <p:cNvPr id="83" name="object 83"/>
            <p:cNvSpPr/>
            <p:nvPr/>
          </p:nvSpPr>
          <p:spPr>
            <a:xfrm>
              <a:off x="9167876" y="4110101"/>
              <a:ext cx="1066800" cy="600075"/>
            </a:xfrm>
            <a:custGeom>
              <a:avLst/>
              <a:gdLst/>
              <a:ahLst/>
              <a:cxnLst/>
              <a:rect l="l" t="t" r="r" b="b"/>
              <a:pathLst>
                <a:path w="1066800" h="600075">
                  <a:moveTo>
                    <a:pt x="1006728" y="0"/>
                  </a:moveTo>
                  <a:lnTo>
                    <a:pt x="59944" y="0"/>
                  </a:lnTo>
                  <a:lnTo>
                    <a:pt x="36593" y="4704"/>
                  </a:lnTo>
                  <a:lnTo>
                    <a:pt x="17541" y="17541"/>
                  </a:lnTo>
                  <a:lnTo>
                    <a:pt x="4704" y="36593"/>
                  </a:lnTo>
                  <a:lnTo>
                    <a:pt x="0" y="59943"/>
                  </a:lnTo>
                  <a:lnTo>
                    <a:pt x="0" y="540004"/>
                  </a:lnTo>
                  <a:lnTo>
                    <a:pt x="4704" y="563354"/>
                  </a:lnTo>
                  <a:lnTo>
                    <a:pt x="17541" y="582406"/>
                  </a:lnTo>
                  <a:lnTo>
                    <a:pt x="36593" y="595243"/>
                  </a:lnTo>
                  <a:lnTo>
                    <a:pt x="59944" y="599948"/>
                  </a:lnTo>
                  <a:lnTo>
                    <a:pt x="1006728" y="599948"/>
                  </a:lnTo>
                  <a:lnTo>
                    <a:pt x="1030098" y="595243"/>
                  </a:lnTo>
                  <a:lnTo>
                    <a:pt x="1049194" y="582406"/>
                  </a:lnTo>
                  <a:lnTo>
                    <a:pt x="1062075" y="563354"/>
                  </a:lnTo>
                  <a:lnTo>
                    <a:pt x="1066800" y="540004"/>
                  </a:lnTo>
                  <a:lnTo>
                    <a:pt x="1066800" y="59943"/>
                  </a:lnTo>
                  <a:lnTo>
                    <a:pt x="1062075" y="36593"/>
                  </a:lnTo>
                  <a:lnTo>
                    <a:pt x="1049194" y="17541"/>
                  </a:lnTo>
                  <a:lnTo>
                    <a:pt x="1030098" y="4704"/>
                  </a:lnTo>
                  <a:lnTo>
                    <a:pt x="1006728" y="0"/>
                  </a:lnTo>
                  <a:close/>
                </a:path>
              </a:pathLst>
            </a:custGeom>
            <a:solidFill>
              <a:srgbClr val="BADFE2">
                <a:alpha val="63920"/>
              </a:srgbClr>
            </a:solidFill>
          </p:spPr>
          <p:txBody>
            <a:bodyPr wrap="square" lIns="0" tIns="0" rIns="0" bIns="0" rtlCol="0"/>
            <a:lstStyle/>
            <a:p>
              <a:endParaRPr/>
            </a:p>
          </p:txBody>
        </p:sp>
        <p:sp>
          <p:nvSpPr>
            <p:cNvPr id="84" name="object 84"/>
            <p:cNvSpPr/>
            <p:nvPr/>
          </p:nvSpPr>
          <p:spPr>
            <a:xfrm>
              <a:off x="9167876" y="4110101"/>
              <a:ext cx="1066800" cy="600075"/>
            </a:xfrm>
            <a:custGeom>
              <a:avLst/>
              <a:gdLst/>
              <a:ahLst/>
              <a:cxnLst/>
              <a:rect l="l" t="t" r="r" b="b"/>
              <a:pathLst>
                <a:path w="1066800" h="600075">
                  <a:moveTo>
                    <a:pt x="0" y="59943"/>
                  </a:moveTo>
                  <a:lnTo>
                    <a:pt x="4704" y="36593"/>
                  </a:lnTo>
                  <a:lnTo>
                    <a:pt x="17541" y="17541"/>
                  </a:lnTo>
                  <a:lnTo>
                    <a:pt x="36593" y="4704"/>
                  </a:lnTo>
                  <a:lnTo>
                    <a:pt x="59944" y="0"/>
                  </a:lnTo>
                  <a:lnTo>
                    <a:pt x="1006728" y="0"/>
                  </a:lnTo>
                  <a:lnTo>
                    <a:pt x="1030098" y="4704"/>
                  </a:lnTo>
                  <a:lnTo>
                    <a:pt x="1049194" y="17541"/>
                  </a:lnTo>
                  <a:lnTo>
                    <a:pt x="1062075" y="36593"/>
                  </a:lnTo>
                  <a:lnTo>
                    <a:pt x="1066800" y="59943"/>
                  </a:lnTo>
                  <a:lnTo>
                    <a:pt x="1066800" y="540004"/>
                  </a:lnTo>
                  <a:lnTo>
                    <a:pt x="1062075" y="563354"/>
                  </a:lnTo>
                  <a:lnTo>
                    <a:pt x="1049194" y="582406"/>
                  </a:lnTo>
                  <a:lnTo>
                    <a:pt x="1030098" y="595243"/>
                  </a:lnTo>
                  <a:lnTo>
                    <a:pt x="1006728" y="599948"/>
                  </a:lnTo>
                  <a:lnTo>
                    <a:pt x="59944" y="599948"/>
                  </a:lnTo>
                  <a:lnTo>
                    <a:pt x="36593" y="595243"/>
                  </a:lnTo>
                  <a:lnTo>
                    <a:pt x="17541" y="582406"/>
                  </a:lnTo>
                  <a:lnTo>
                    <a:pt x="4704" y="563354"/>
                  </a:lnTo>
                  <a:lnTo>
                    <a:pt x="0" y="540004"/>
                  </a:lnTo>
                  <a:lnTo>
                    <a:pt x="0" y="59943"/>
                  </a:lnTo>
                  <a:close/>
                </a:path>
              </a:pathLst>
            </a:custGeom>
            <a:ln w="25399">
              <a:solidFill>
                <a:srgbClr val="FFFFFF"/>
              </a:solidFill>
            </a:ln>
          </p:spPr>
          <p:txBody>
            <a:bodyPr wrap="square" lIns="0" tIns="0" rIns="0" bIns="0" rtlCol="0"/>
            <a:lstStyle/>
            <a:p>
              <a:endParaRPr/>
            </a:p>
          </p:txBody>
        </p:sp>
      </p:grpSp>
      <p:sp>
        <p:nvSpPr>
          <p:cNvPr id="85" name="object 85"/>
          <p:cNvSpPr txBox="1"/>
          <p:nvPr/>
        </p:nvSpPr>
        <p:spPr>
          <a:xfrm>
            <a:off x="9388093" y="4313872"/>
            <a:ext cx="629920" cy="174625"/>
          </a:xfrm>
          <a:prstGeom prst="rect">
            <a:avLst/>
          </a:prstGeom>
        </p:spPr>
        <p:txBody>
          <a:bodyPr vert="horz" wrap="square" lIns="0" tIns="15875" rIns="0" bIns="0" rtlCol="0">
            <a:spAutoFit/>
          </a:bodyPr>
          <a:lstStyle/>
          <a:p>
            <a:pPr marL="12700">
              <a:lnSpc>
                <a:spcPct val="100000"/>
              </a:lnSpc>
              <a:spcBef>
                <a:spcPts val="125"/>
              </a:spcBef>
            </a:pPr>
            <a:r>
              <a:rPr sz="950" spc="-10">
                <a:solidFill>
                  <a:srgbClr val="FFFFFF"/>
                </a:solidFill>
                <a:latin typeface="Arial"/>
                <a:cs typeface="Arial"/>
              </a:rPr>
              <a:t>Resources</a:t>
            </a:r>
            <a:endParaRPr sz="950">
              <a:latin typeface="Arial"/>
              <a:cs typeface="Arial"/>
            </a:endParaRPr>
          </a:p>
        </p:txBody>
      </p:sp>
      <p:grpSp>
        <p:nvGrpSpPr>
          <p:cNvPr id="86" name="object 86"/>
          <p:cNvGrpSpPr/>
          <p:nvPr/>
        </p:nvGrpSpPr>
        <p:grpSpPr>
          <a:xfrm>
            <a:off x="9155176" y="4792726"/>
            <a:ext cx="1092200" cy="625475"/>
            <a:chOff x="9155176" y="4792726"/>
            <a:chExt cx="1092200" cy="625475"/>
          </a:xfrm>
        </p:grpSpPr>
        <p:sp>
          <p:nvSpPr>
            <p:cNvPr id="87" name="object 87"/>
            <p:cNvSpPr/>
            <p:nvPr/>
          </p:nvSpPr>
          <p:spPr>
            <a:xfrm>
              <a:off x="9167876" y="4805426"/>
              <a:ext cx="1066800" cy="600075"/>
            </a:xfrm>
            <a:custGeom>
              <a:avLst/>
              <a:gdLst/>
              <a:ahLst/>
              <a:cxnLst/>
              <a:rect l="l" t="t" r="r" b="b"/>
              <a:pathLst>
                <a:path w="1066800" h="600075">
                  <a:moveTo>
                    <a:pt x="1006728" y="0"/>
                  </a:moveTo>
                  <a:lnTo>
                    <a:pt x="59944" y="0"/>
                  </a:lnTo>
                  <a:lnTo>
                    <a:pt x="36593" y="4704"/>
                  </a:lnTo>
                  <a:lnTo>
                    <a:pt x="17541" y="17541"/>
                  </a:lnTo>
                  <a:lnTo>
                    <a:pt x="4704" y="36593"/>
                  </a:lnTo>
                  <a:lnTo>
                    <a:pt x="0" y="59943"/>
                  </a:lnTo>
                  <a:lnTo>
                    <a:pt x="0" y="540004"/>
                  </a:lnTo>
                  <a:lnTo>
                    <a:pt x="4704" y="563354"/>
                  </a:lnTo>
                  <a:lnTo>
                    <a:pt x="17541" y="582406"/>
                  </a:lnTo>
                  <a:lnTo>
                    <a:pt x="36593" y="595243"/>
                  </a:lnTo>
                  <a:lnTo>
                    <a:pt x="59944" y="599948"/>
                  </a:lnTo>
                  <a:lnTo>
                    <a:pt x="1006728" y="599948"/>
                  </a:lnTo>
                  <a:lnTo>
                    <a:pt x="1030098" y="595243"/>
                  </a:lnTo>
                  <a:lnTo>
                    <a:pt x="1049194" y="582406"/>
                  </a:lnTo>
                  <a:lnTo>
                    <a:pt x="1062075" y="563354"/>
                  </a:lnTo>
                  <a:lnTo>
                    <a:pt x="1066800" y="540004"/>
                  </a:lnTo>
                  <a:lnTo>
                    <a:pt x="1066800" y="59943"/>
                  </a:lnTo>
                  <a:lnTo>
                    <a:pt x="1062075" y="36593"/>
                  </a:lnTo>
                  <a:lnTo>
                    <a:pt x="1049194" y="17541"/>
                  </a:lnTo>
                  <a:lnTo>
                    <a:pt x="1030098" y="4704"/>
                  </a:lnTo>
                  <a:lnTo>
                    <a:pt x="1006728" y="0"/>
                  </a:lnTo>
                  <a:close/>
                </a:path>
              </a:pathLst>
            </a:custGeom>
            <a:solidFill>
              <a:srgbClr val="BADFE2">
                <a:alpha val="63920"/>
              </a:srgbClr>
            </a:solidFill>
          </p:spPr>
          <p:txBody>
            <a:bodyPr wrap="square" lIns="0" tIns="0" rIns="0" bIns="0" rtlCol="0"/>
            <a:lstStyle/>
            <a:p>
              <a:endParaRPr/>
            </a:p>
          </p:txBody>
        </p:sp>
        <p:sp>
          <p:nvSpPr>
            <p:cNvPr id="88" name="object 88"/>
            <p:cNvSpPr/>
            <p:nvPr/>
          </p:nvSpPr>
          <p:spPr>
            <a:xfrm>
              <a:off x="9167876" y="4805426"/>
              <a:ext cx="1066800" cy="600075"/>
            </a:xfrm>
            <a:custGeom>
              <a:avLst/>
              <a:gdLst/>
              <a:ahLst/>
              <a:cxnLst/>
              <a:rect l="l" t="t" r="r" b="b"/>
              <a:pathLst>
                <a:path w="1066800" h="600075">
                  <a:moveTo>
                    <a:pt x="0" y="59943"/>
                  </a:moveTo>
                  <a:lnTo>
                    <a:pt x="4704" y="36593"/>
                  </a:lnTo>
                  <a:lnTo>
                    <a:pt x="17541" y="17541"/>
                  </a:lnTo>
                  <a:lnTo>
                    <a:pt x="36593" y="4704"/>
                  </a:lnTo>
                  <a:lnTo>
                    <a:pt x="59944" y="0"/>
                  </a:lnTo>
                  <a:lnTo>
                    <a:pt x="1006728" y="0"/>
                  </a:lnTo>
                  <a:lnTo>
                    <a:pt x="1030098" y="4704"/>
                  </a:lnTo>
                  <a:lnTo>
                    <a:pt x="1049194" y="17541"/>
                  </a:lnTo>
                  <a:lnTo>
                    <a:pt x="1062075" y="36593"/>
                  </a:lnTo>
                  <a:lnTo>
                    <a:pt x="1066800" y="59943"/>
                  </a:lnTo>
                  <a:lnTo>
                    <a:pt x="1066800" y="540004"/>
                  </a:lnTo>
                  <a:lnTo>
                    <a:pt x="1062075" y="563354"/>
                  </a:lnTo>
                  <a:lnTo>
                    <a:pt x="1049194" y="582406"/>
                  </a:lnTo>
                  <a:lnTo>
                    <a:pt x="1030098" y="595243"/>
                  </a:lnTo>
                  <a:lnTo>
                    <a:pt x="1006728" y="599948"/>
                  </a:lnTo>
                  <a:lnTo>
                    <a:pt x="59944" y="599948"/>
                  </a:lnTo>
                  <a:lnTo>
                    <a:pt x="36593" y="595243"/>
                  </a:lnTo>
                  <a:lnTo>
                    <a:pt x="17541" y="582406"/>
                  </a:lnTo>
                  <a:lnTo>
                    <a:pt x="4704" y="563354"/>
                  </a:lnTo>
                  <a:lnTo>
                    <a:pt x="0" y="540004"/>
                  </a:lnTo>
                  <a:lnTo>
                    <a:pt x="0" y="59943"/>
                  </a:lnTo>
                  <a:close/>
                </a:path>
              </a:pathLst>
            </a:custGeom>
            <a:ln w="25399">
              <a:solidFill>
                <a:srgbClr val="FFFFFF"/>
              </a:solidFill>
            </a:ln>
          </p:spPr>
          <p:txBody>
            <a:bodyPr wrap="square" lIns="0" tIns="0" rIns="0" bIns="0" rtlCol="0"/>
            <a:lstStyle/>
            <a:p>
              <a:endParaRPr/>
            </a:p>
          </p:txBody>
        </p:sp>
      </p:grpSp>
      <p:sp>
        <p:nvSpPr>
          <p:cNvPr id="89" name="object 89"/>
          <p:cNvSpPr txBox="1"/>
          <p:nvPr/>
        </p:nvSpPr>
        <p:spPr>
          <a:xfrm>
            <a:off x="9465944" y="5012690"/>
            <a:ext cx="471805" cy="173990"/>
          </a:xfrm>
          <a:prstGeom prst="rect">
            <a:avLst/>
          </a:prstGeom>
        </p:spPr>
        <p:txBody>
          <a:bodyPr vert="horz" wrap="square" lIns="0" tIns="15875" rIns="0" bIns="0" rtlCol="0">
            <a:spAutoFit/>
          </a:bodyPr>
          <a:lstStyle/>
          <a:p>
            <a:pPr marL="12700">
              <a:lnSpc>
                <a:spcPct val="100000"/>
              </a:lnSpc>
              <a:spcBef>
                <a:spcPts val="125"/>
              </a:spcBef>
            </a:pPr>
            <a:r>
              <a:rPr sz="950" spc="-10">
                <a:solidFill>
                  <a:srgbClr val="FFFFFF"/>
                </a:solidFill>
                <a:latin typeface="Arial"/>
                <a:cs typeface="Arial"/>
              </a:rPr>
              <a:t>Referral</a:t>
            </a:r>
            <a:endParaRPr sz="950">
              <a:latin typeface="Arial"/>
              <a:cs typeface="Arial"/>
            </a:endParaRPr>
          </a:p>
        </p:txBody>
      </p:sp>
      <p:sp>
        <p:nvSpPr>
          <p:cNvPr id="90" name="object 90"/>
          <p:cNvSpPr/>
          <p:nvPr/>
        </p:nvSpPr>
        <p:spPr>
          <a:xfrm>
            <a:off x="10382250" y="1466850"/>
            <a:ext cx="1333500" cy="4143375"/>
          </a:xfrm>
          <a:custGeom>
            <a:avLst/>
            <a:gdLst/>
            <a:ahLst/>
            <a:cxnLst/>
            <a:rect l="l" t="t" r="r" b="b"/>
            <a:pathLst>
              <a:path w="1333500" h="4143375">
                <a:moveTo>
                  <a:pt x="1200150" y="0"/>
                </a:moveTo>
                <a:lnTo>
                  <a:pt x="133350" y="0"/>
                </a:lnTo>
                <a:lnTo>
                  <a:pt x="91196" y="6797"/>
                </a:lnTo>
                <a:lnTo>
                  <a:pt x="54589" y="25725"/>
                </a:lnTo>
                <a:lnTo>
                  <a:pt x="25725" y="54589"/>
                </a:lnTo>
                <a:lnTo>
                  <a:pt x="6797" y="91196"/>
                </a:lnTo>
                <a:lnTo>
                  <a:pt x="0" y="133350"/>
                </a:lnTo>
                <a:lnTo>
                  <a:pt x="0" y="4010025"/>
                </a:lnTo>
                <a:lnTo>
                  <a:pt x="6797" y="4052178"/>
                </a:lnTo>
                <a:lnTo>
                  <a:pt x="25725" y="4088785"/>
                </a:lnTo>
                <a:lnTo>
                  <a:pt x="54589" y="4117649"/>
                </a:lnTo>
                <a:lnTo>
                  <a:pt x="91196" y="4136577"/>
                </a:lnTo>
                <a:lnTo>
                  <a:pt x="133350" y="4143375"/>
                </a:lnTo>
                <a:lnTo>
                  <a:pt x="1200150" y="4143375"/>
                </a:lnTo>
                <a:lnTo>
                  <a:pt x="1242303" y="4136577"/>
                </a:lnTo>
                <a:lnTo>
                  <a:pt x="1278910" y="4117649"/>
                </a:lnTo>
                <a:lnTo>
                  <a:pt x="1307774" y="4088785"/>
                </a:lnTo>
                <a:lnTo>
                  <a:pt x="1326702" y="4052178"/>
                </a:lnTo>
                <a:lnTo>
                  <a:pt x="1333500" y="4010025"/>
                </a:lnTo>
                <a:lnTo>
                  <a:pt x="1333500" y="133350"/>
                </a:lnTo>
                <a:lnTo>
                  <a:pt x="1326702" y="91196"/>
                </a:lnTo>
                <a:lnTo>
                  <a:pt x="1307774" y="54589"/>
                </a:lnTo>
                <a:lnTo>
                  <a:pt x="1278910" y="25725"/>
                </a:lnTo>
                <a:lnTo>
                  <a:pt x="1242303" y="6797"/>
                </a:lnTo>
                <a:lnTo>
                  <a:pt x="1200150" y="0"/>
                </a:lnTo>
                <a:close/>
              </a:path>
            </a:pathLst>
          </a:custGeom>
          <a:solidFill>
            <a:srgbClr val="212168"/>
          </a:solidFill>
        </p:spPr>
        <p:txBody>
          <a:bodyPr wrap="square" lIns="0" tIns="0" rIns="0" bIns="0" rtlCol="0"/>
          <a:lstStyle/>
          <a:p>
            <a:endParaRPr/>
          </a:p>
        </p:txBody>
      </p:sp>
      <p:sp>
        <p:nvSpPr>
          <p:cNvPr id="91" name="object 91"/>
          <p:cNvSpPr txBox="1"/>
          <p:nvPr/>
        </p:nvSpPr>
        <p:spPr>
          <a:xfrm>
            <a:off x="10613008" y="1946973"/>
            <a:ext cx="889000" cy="243204"/>
          </a:xfrm>
          <a:prstGeom prst="rect">
            <a:avLst/>
          </a:prstGeom>
        </p:spPr>
        <p:txBody>
          <a:bodyPr vert="horz" wrap="square" lIns="0" tIns="15875" rIns="0" bIns="0" rtlCol="0">
            <a:spAutoFit/>
          </a:bodyPr>
          <a:lstStyle/>
          <a:p>
            <a:pPr marL="12700">
              <a:lnSpc>
                <a:spcPct val="100000"/>
              </a:lnSpc>
              <a:spcBef>
                <a:spcPts val="125"/>
              </a:spcBef>
            </a:pPr>
            <a:r>
              <a:rPr sz="1400" spc="-10">
                <a:solidFill>
                  <a:srgbClr val="FFFFFF"/>
                </a:solidFill>
                <a:latin typeface="Arial"/>
                <a:cs typeface="Arial"/>
              </a:rPr>
              <a:t>Committed</a:t>
            </a:r>
            <a:endParaRPr sz="1400">
              <a:latin typeface="Arial"/>
              <a:cs typeface="Arial"/>
            </a:endParaRPr>
          </a:p>
        </p:txBody>
      </p:sp>
      <p:grpSp>
        <p:nvGrpSpPr>
          <p:cNvPr id="92" name="object 92"/>
          <p:cNvGrpSpPr/>
          <p:nvPr/>
        </p:nvGrpSpPr>
        <p:grpSpPr>
          <a:xfrm>
            <a:off x="10460101" y="2687701"/>
            <a:ext cx="1092200" cy="1273175"/>
            <a:chOff x="10460101" y="2687701"/>
            <a:chExt cx="1092200" cy="1273175"/>
          </a:xfrm>
        </p:grpSpPr>
        <p:sp>
          <p:nvSpPr>
            <p:cNvPr id="93" name="object 93"/>
            <p:cNvSpPr/>
            <p:nvPr/>
          </p:nvSpPr>
          <p:spPr>
            <a:xfrm>
              <a:off x="10472801" y="2700401"/>
              <a:ext cx="1066800" cy="1247775"/>
            </a:xfrm>
            <a:custGeom>
              <a:avLst/>
              <a:gdLst/>
              <a:ahLst/>
              <a:cxnLst/>
              <a:rect l="l" t="t" r="r" b="b"/>
              <a:pathLst>
                <a:path w="1066800" h="1247775">
                  <a:moveTo>
                    <a:pt x="959993" y="0"/>
                  </a:moveTo>
                  <a:lnTo>
                    <a:pt x="106679" y="0"/>
                  </a:lnTo>
                  <a:lnTo>
                    <a:pt x="65150" y="8381"/>
                  </a:lnTo>
                  <a:lnTo>
                    <a:pt x="31241" y="31241"/>
                  </a:lnTo>
                  <a:lnTo>
                    <a:pt x="8381" y="65150"/>
                  </a:lnTo>
                  <a:lnTo>
                    <a:pt x="0" y="106679"/>
                  </a:lnTo>
                  <a:lnTo>
                    <a:pt x="0" y="1141095"/>
                  </a:lnTo>
                  <a:lnTo>
                    <a:pt x="8382" y="1182570"/>
                  </a:lnTo>
                  <a:lnTo>
                    <a:pt x="31242" y="1216485"/>
                  </a:lnTo>
                  <a:lnTo>
                    <a:pt x="65150" y="1239375"/>
                  </a:lnTo>
                  <a:lnTo>
                    <a:pt x="106679" y="1247775"/>
                  </a:lnTo>
                  <a:lnTo>
                    <a:pt x="959993" y="1247775"/>
                  </a:lnTo>
                  <a:lnTo>
                    <a:pt x="1001541" y="1239375"/>
                  </a:lnTo>
                  <a:lnTo>
                    <a:pt x="1035494" y="1216485"/>
                  </a:lnTo>
                  <a:lnTo>
                    <a:pt x="1058398" y="1182570"/>
                  </a:lnTo>
                  <a:lnTo>
                    <a:pt x="1066800" y="1141095"/>
                  </a:lnTo>
                  <a:lnTo>
                    <a:pt x="1066800" y="106679"/>
                  </a:lnTo>
                  <a:lnTo>
                    <a:pt x="1058398" y="65151"/>
                  </a:lnTo>
                  <a:lnTo>
                    <a:pt x="1035494" y="31242"/>
                  </a:lnTo>
                  <a:lnTo>
                    <a:pt x="1001541" y="8382"/>
                  </a:lnTo>
                  <a:lnTo>
                    <a:pt x="959993" y="0"/>
                  </a:lnTo>
                  <a:close/>
                </a:path>
              </a:pathLst>
            </a:custGeom>
            <a:solidFill>
              <a:srgbClr val="BADFE2">
                <a:alpha val="63920"/>
              </a:srgbClr>
            </a:solidFill>
          </p:spPr>
          <p:txBody>
            <a:bodyPr wrap="square" lIns="0" tIns="0" rIns="0" bIns="0" rtlCol="0"/>
            <a:lstStyle/>
            <a:p>
              <a:endParaRPr/>
            </a:p>
          </p:txBody>
        </p:sp>
        <p:sp>
          <p:nvSpPr>
            <p:cNvPr id="94" name="object 94"/>
            <p:cNvSpPr/>
            <p:nvPr/>
          </p:nvSpPr>
          <p:spPr>
            <a:xfrm>
              <a:off x="10472801" y="2700401"/>
              <a:ext cx="1066800" cy="1247775"/>
            </a:xfrm>
            <a:custGeom>
              <a:avLst/>
              <a:gdLst/>
              <a:ahLst/>
              <a:cxnLst/>
              <a:rect l="l" t="t" r="r" b="b"/>
              <a:pathLst>
                <a:path w="1066800" h="1247775">
                  <a:moveTo>
                    <a:pt x="0" y="106679"/>
                  </a:moveTo>
                  <a:lnTo>
                    <a:pt x="8381" y="65150"/>
                  </a:lnTo>
                  <a:lnTo>
                    <a:pt x="31241" y="31241"/>
                  </a:lnTo>
                  <a:lnTo>
                    <a:pt x="65150" y="8381"/>
                  </a:lnTo>
                  <a:lnTo>
                    <a:pt x="106679" y="0"/>
                  </a:lnTo>
                  <a:lnTo>
                    <a:pt x="959993" y="0"/>
                  </a:lnTo>
                  <a:lnTo>
                    <a:pt x="1001541" y="8382"/>
                  </a:lnTo>
                  <a:lnTo>
                    <a:pt x="1035494" y="31242"/>
                  </a:lnTo>
                  <a:lnTo>
                    <a:pt x="1058398" y="65151"/>
                  </a:lnTo>
                  <a:lnTo>
                    <a:pt x="1066800" y="106679"/>
                  </a:lnTo>
                  <a:lnTo>
                    <a:pt x="1066800" y="1141095"/>
                  </a:lnTo>
                  <a:lnTo>
                    <a:pt x="1058398" y="1182570"/>
                  </a:lnTo>
                  <a:lnTo>
                    <a:pt x="1035494" y="1216485"/>
                  </a:lnTo>
                  <a:lnTo>
                    <a:pt x="1001541" y="1239375"/>
                  </a:lnTo>
                  <a:lnTo>
                    <a:pt x="959993" y="1247775"/>
                  </a:lnTo>
                  <a:lnTo>
                    <a:pt x="106679" y="1247775"/>
                  </a:lnTo>
                  <a:lnTo>
                    <a:pt x="65150" y="1239375"/>
                  </a:lnTo>
                  <a:lnTo>
                    <a:pt x="31242" y="1216485"/>
                  </a:lnTo>
                  <a:lnTo>
                    <a:pt x="8382" y="1182570"/>
                  </a:lnTo>
                  <a:lnTo>
                    <a:pt x="0" y="1141095"/>
                  </a:lnTo>
                  <a:lnTo>
                    <a:pt x="0" y="106679"/>
                  </a:lnTo>
                  <a:close/>
                </a:path>
              </a:pathLst>
            </a:custGeom>
            <a:ln w="25400">
              <a:solidFill>
                <a:srgbClr val="FFFFFF"/>
              </a:solidFill>
            </a:ln>
          </p:spPr>
          <p:txBody>
            <a:bodyPr wrap="square" lIns="0" tIns="0" rIns="0" bIns="0" rtlCol="0"/>
            <a:lstStyle/>
            <a:p>
              <a:endParaRPr/>
            </a:p>
          </p:txBody>
        </p:sp>
      </p:grpSp>
      <p:sp>
        <p:nvSpPr>
          <p:cNvPr id="95" name="object 95"/>
          <p:cNvSpPr txBox="1"/>
          <p:nvPr/>
        </p:nvSpPr>
        <p:spPr>
          <a:xfrm>
            <a:off x="10535919" y="3225546"/>
            <a:ext cx="945515" cy="173990"/>
          </a:xfrm>
          <a:prstGeom prst="rect">
            <a:avLst/>
          </a:prstGeom>
        </p:spPr>
        <p:txBody>
          <a:bodyPr vert="horz" wrap="square" lIns="0" tIns="15875" rIns="0" bIns="0" rtlCol="0">
            <a:spAutoFit/>
          </a:bodyPr>
          <a:lstStyle/>
          <a:p>
            <a:pPr marL="12700">
              <a:lnSpc>
                <a:spcPct val="100000"/>
              </a:lnSpc>
              <a:spcBef>
                <a:spcPts val="125"/>
              </a:spcBef>
            </a:pPr>
            <a:r>
              <a:rPr sz="950">
                <a:solidFill>
                  <a:srgbClr val="FFFFFF"/>
                </a:solidFill>
                <a:latin typeface="Arial"/>
                <a:cs typeface="Arial"/>
              </a:rPr>
              <a:t>To</a:t>
            </a:r>
            <a:r>
              <a:rPr sz="950" spc="60">
                <a:solidFill>
                  <a:srgbClr val="FFFFFF"/>
                </a:solidFill>
                <a:latin typeface="Arial"/>
                <a:cs typeface="Arial"/>
              </a:rPr>
              <a:t> </a:t>
            </a:r>
            <a:r>
              <a:rPr sz="950">
                <a:solidFill>
                  <a:srgbClr val="FFFFFF"/>
                </a:solidFill>
                <a:latin typeface="Arial"/>
                <a:cs typeface="Arial"/>
              </a:rPr>
              <a:t>Get</a:t>
            </a:r>
            <a:r>
              <a:rPr sz="950" spc="25">
                <a:solidFill>
                  <a:srgbClr val="FFFFFF"/>
                </a:solidFill>
                <a:latin typeface="Arial"/>
                <a:cs typeface="Arial"/>
              </a:rPr>
              <a:t> </a:t>
            </a:r>
            <a:r>
              <a:rPr sz="950">
                <a:solidFill>
                  <a:srgbClr val="FFFFFF"/>
                </a:solidFill>
                <a:latin typeface="Arial"/>
                <a:cs typeface="Arial"/>
              </a:rPr>
              <a:t>to</a:t>
            </a:r>
            <a:r>
              <a:rPr sz="950" spc="60">
                <a:solidFill>
                  <a:srgbClr val="FFFFFF"/>
                </a:solidFill>
                <a:latin typeface="Arial"/>
                <a:cs typeface="Arial"/>
              </a:rPr>
              <a:t> </a:t>
            </a:r>
            <a:r>
              <a:rPr sz="950">
                <a:solidFill>
                  <a:srgbClr val="FFFFFF"/>
                </a:solidFill>
                <a:latin typeface="Arial"/>
                <a:cs typeface="Arial"/>
              </a:rPr>
              <a:t>a</a:t>
            </a:r>
            <a:r>
              <a:rPr sz="950" spc="65">
                <a:solidFill>
                  <a:srgbClr val="FFFFFF"/>
                </a:solidFill>
                <a:latin typeface="Arial"/>
                <a:cs typeface="Arial"/>
              </a:rPr>
              <a:t> </a:t>
            </a:r>
            <a:r>
              <a:rPr sz="950" spc="-25">
                <a:solidFill>
                  <a:srgbClr val="FFFFFF"/>
                </a:solidFill>
                <a:latin typeface="Arial"/>
                <a:cs typeface="Arial"/>
              </a:rPr>
              <a:t>YES</a:t>
            </a:r>
            <a:endParaRPr sz="950">
              <a:latin typeface="Arial"/>
              <a:cs typeface="Arial"/>
            </a:endParaRPr>
          </a:p>
        </p:txBody>
      </p:sp>
      <p:grpSp>
        <p:nvGrpSpPr>
          <p:cNvPr id="96" name="object 96"/>
          <p:cNvGrpSpPr/>
          <p:nvPr/>
        </p:nvGrpSpPr>
        <p:grpSpPr>
          <a:xfrm>
            <a:off x="10460101" y="4078351"/>
            <a:ext cx="1092200" cy="1282700"/>
            <a:chOff x="10460101" y="4078351"/>
            <a:chExt cx="1092200" cy="1282700"/>
          </a:xfrm>
        </p:grpSpPr>
        <p:sp>
          <p:nvSpPr>
            <p:cNvPr id="97" name="object 97"/>
            <p:cNvSpPr/>
            <p:nvPr/>
          </p:nvSpPr>
          <p:spPr>
            <a:xfrm>
              <a:off x="10472801" y="4091051"/>
              <a:ext cx="1066800" cy="1257300"/>
            </a:xfrm>
            <a:custGeom>
              <a:avLst/>
              <a:gdLst/>
              <a:ahLst/>
              <a:cxnLst/>
              <a:rect l="l" t="t" r="r" b="b"/>
              <a:pathLst>
                <a:path w="1066800" h="1257300">
                  <a:moveTo>
                    <a:pt x="960120" y="0"/>
                  </a:moveTo>
                  <a:lnTo>
                    <a:pt x="106552" y="0"/>
                  </a:lnTo>
                  <a:lnTo>
                    <a:pt x="65097" y="8380"/>
                  </a:lnTo>
                  <a:lnTo>
                    <a:pt x="31226" y="31226"/>
                  </a:lnTo>
                  <a:lnTo>
                    <a:pt x="8380" y="65097"/>
                  </a:lnTo>
                  <a:lnTo>
                    <a:pt x="0" y="106553"/>
                  </a:lnTo>
                  <a:lnTo>
                    <a:pt x="0" y="1150620"/>
                  </a:lnTo>
                  <a:lnTo>
                    <a:pt x="8380" y="1192095"/>
                  </a:lnTo>
                  <a:lnTo>
                    <a:pt x="31226" y="1226010"/>
                  </a:lnTo>
                  <a:lnTo>
                    <a:pt x="65097" y="1248900"/>
                  </a:lnTo>
                  <a:lnTo>
                    <a:pt x="106552" y="1257300"/>
                  </a:lnTo>
                  <a:lnTo>
                    <a:pt x="960120" y="1257300"/>
                  </a:lnTo>
                  <a:lnTo>
                    <a:pt x="1001595" y="1248900"/>
                  </a:lnTo>
                  <a:lnTo>
                    <a:pt x="1035510" y="1226010"/>
                  </a:lnTo>
                  <a:lnTo>
                    <a:pt x="1058400" y="1192095"/>
                  </a:lnTo>
                  <a:lnTo>
                    <a:pt x="1066800" y="1150620"/>
                  </a:lnTo>
                  <a:lnTo>
                    <a:pt x="1066800" y="106553"/>
                  </a:lnTo>
                  <a:lnTo>
                    <a:pt x="1058400" y="65097"/>
                  </a:lnTo>
                  <a:lnTo>
                    <a:pt x="1035510" y="31226"/>
                  </a:lnTo>
                  <a:lnTo>
                    <a:pt x="1001595" y="8380"/>
                  </a:lnTo>
                  <a:lnTo>
                    <a:pt x="960120" y="0"/>
                  </a:lnTo>
                  <a:close/>
                </a:path>
              </a:pathLst>
            </a:custGeom>
            <a:solidFill>
              <a:srgbClr val="BADFE2">
                <a:alpha val="63920"/>
              </a:srgbClr>
            </a:solidFill>
          </p:spPr>
          <p:txBody>
            <a:bodyPr wrap="square" lIns="0" tIns="0" rIns="0" bIns="0" rtlCol="0"/>
            <a:lstStyle/>
            <a:p>
              <a:endParaRPr/>
            </a:p>
          </p:txBody>
        </p:sp>
        <p:sp>
          <p:nvSpPr>
            <p:cNvPr id="98" name="object 98"/>
            <p:cNvSpPr/>
            <p:nvPr/>
          </p:nvSpPr>
          <p:spPr>
            <a:xfrm>
              <a:off x="10472801" y="4091051"/>
              <a:ext cx="1066800" cy="1257300"/>
            </a:xfrm>
            <a:custGeom>
              <a:avLst/>
              <a:gdLst/>
              <a:ahLst/>
              <a:cxnLst/>
              <a:rect l="l" t="t" r="r" b="b"/>
              <a:pathLst>
                <a:path w="1066800" h="1257300">
                  <a:moveTo>
                    <a:pt x="0" y="106553"/>
                  </a:moveTo>
                  <a:lnTo>
                    <a:pt x="8380" y="65097"/>
                  </a:lnTo>
                  <a:lnTo>
                    <a:pt x="31226" y="31226"/>
                  </a:lnTo>
                  <a:lnTo>
                    <a:pt x="65097" y="8380"/>
                  </a:lnTo>
                  <a:lnTo>
                    <a:pt x="106552" y="0"/>
                  </a:lnTo>
                  <a:lnTo>
                    <a:pt x="960120" y="0"/>
                  </a:lnTo>
                  <a:lnTo>
                    <a:pt x="1001595" y="8380"/>
                  </a:lnTo>
                  <a:lnTo>
                    <a:pt x="1035510" y="31226"/>
                  </a:lnTo>
                  <a:lnTo>
                    <a:pt x="1058400" y="65097"/>
                  </a:lnTo>
                  <a:lnTo>
                    <a:pt x="1066800" y="106553"/>
                  </a:lnTo>
                  <a:lnTo>
                    <a:pt x="1066800" y="1150620"/>
                  </a:lnTo>
                  <a:lnTo>
                    <a:pt x="1058400" y="1192095"/>
                  </a:lnTo>
                  <a:lnTo>
                    <a:pt x="1035510" y="1226010"/>
                  </a:lnTo>
                  <a:lnTo>
                    <a:pt x="1001595" y="1248900"/>
                  </a:lnTo>
                  <a:lnTo>
                    <a:pt x="960120" y="1257300"/>
                  </a:lnTo>
                  <a:lnTo>
                    <a:pt x="106552" y="1257300"/>
                  </a:lnTo>
                  <a:lnTo>
                    <a:pt x="65097" y="1248900"/>
                  </a:lnTo>
                  <a:lnTo>
                    <a:pt x="31226" y="1226010"/>
                  </a:lnTo>
                  <a:lnTo>
                    <a:pt x="8380" y="1192095"/>
                  </a:lnTo>
                  <a:lnTo>
                    <a:pt x="0" y="1150620"/>
                  </a:lnTo>
                  <a:lnTo>
                    <a:pt x="0" y="106553"/>
                  </a:lnTo>
                  <a:close/>
                </a:path>
              </a:pathLst>
            </a:custGeom>
            <a:ln w="25400">
              <a:solidFill>
                <a:srgbClr val="FFFFFF"/>
              </a:solidFill>
            </a:ln>
          </p:spPr>
          <p:txBody>
            <a:bodyPr wrap="square" lIns="0" tIns="0" rIns="0" bIns="0" rtlCol="0"/>
            <a:lstStyle/>
            <a:p>
              <a:endParaRPr/>
            </a:p>
          </p:txBody>
        </p:sp>
      </p:grpSp>
      <p:sp>
        <p:nvSpPr>
          <p:cNvPr id="99" name="object 99"/>
          <p:cNvSpPr txBox="1"/>
          <p:nvPr/>
        </p:nvSpPr>
        <p:spPr>
          <a:xfrm>
            <a:off x="10786744" y="4626292"/>
            <a:ext cx="448945" cy="174625"/>
          </a:xfrm>
          <a:prstGeom prst="rect">
            <a:avLst/>
          </a:prstGeom>
        </p:spPr>
        <p:txBody>
          <a:bodyPr vert="horz" wrap="square" lIns="0" tIns="15875" rIns="0" bIns="0" rtlCol="0">
            <a:spAutoFit/>
          </a:bodyPr>
          <a:lstStyle/>
          <a:p>
            <a:pPr marL="12700">
              <a:lnSpc>
                <a:spcPct val="100000"/>
              </a:lnSpc>
              <a:spcBef>
                <a:spcPts val="125"/>
              </a:spcBef>
            </a:pPr>
            <a:r>
              <a:rPr sz="950" spc="-10">
                <a:solidFill>
                  <a:srgbClr val="FFFFFF"/>
                </a:solidFill>
                <a:latin typeface="Arial"/>
                <a:cs typeface="Arial"/>
              </a:rPr>
              <a:t>Results</a:t>
            </a:r>
            <a:endParaRPr sz="950">
              <a:latin typeface="Arial"/>
              <a:cs typeface="Arial"/>
            </a:endParaRPr>
          </a:p>
        </p:txBody>
      </p:sp>
      <p:sp>
        <p:nvSpPr>
          <p:cNvPr id="100" name="object 100"/>
          <p:cNvSpPr txBox="1"/>
          <p:nvPr/>
        </p:nvSpPr>
        <p:spPr>
          <a:xfrm>
            <a:off x="3361054" y="5898515"/>
            <a:ext cx="5473700" cy="391795"/>
          </a:xfrm>
          <a:prstGeom prst="rect">
            <a:avLst/>
          </a:prstGeom>
        </p:spPr>
        <p:txBody>
          <a:bodyPr vert="horz" wrap="square" lIns="0" tIns="12700" rIns="0" bIns="0" rtlCol="0">
            <a:spAutoFit/>
          </a:bodyPr>
          <a:lstStyle/>
          <a:p>
            <a:pPr marL="12700" algn="ctr">
              <a:lnSpc>
                <a:spcPct val="100000"/>
              </a:lnSpc>
              <a:spcBef>
                <a:spcPts val="100"/>
              </a:spcBef>
            </a:pPr>
            <a:r>
              <a:rPr lang="en-US" sz="2400" b="1">
                <a:solidFill>
                  <a:srgbClr val="212168"/>
                </a:solidFill>
                <a:latin typeface="Arial"/>
                <a:cs typeface="Arial"/>
              </a:rPr>
              <a:t>Partnerships Drive Results</a:t>
            </a:r>
            <a:endParaRPr sz="2400">
              <a:latin typeface="Arial"/>
              <a:cs typeface="Arial"/>
            </a:endParaRPr>
          </a:p>
        </p:txBody>
      </p:sp>
      <p:grpSp>
        <p:nvGrpSpPr>
          <p:cNvPr id="2" name="Group 5">
            <a:extLst>
              <a:ext uri="{FF2B5EF4-FFF2-40B4-BE49-F238E27FC236}">
                <a16:creationId xmlns:a16="http://schemas.microsoft.com/office/drawing/2014/main" id="{45A88C03-3CC9-4329-67AB-C58E0568FE5C}"/>
              </a:ext>
            </a:extLst>
          </p:cNvPr>
          <p:cNvGrpSpPr/>
          <p:nvPr/>
        </p:nvGrpSpPr>
        <p:grpSpPr>
          <a:xfrm>
            <a:off x="85166" y="944800"/>
            <a:ext cx="1723293" cy="1742366"/>
            <a:chOff x="102511" y="54186"/>
            <a:chExt cx="6518962" cy="6112432"/>
          </a:xfrm>
        </p:grpSpPr>
        <p:sp>
          <p:nvSpPr>
            <p:cNvPr id="3" name="Freeform 6">
              <a:extLst>
                <a:ext uri="{FF2B5EF4-FFF2-40B4-BE49-F238E27FC236}">
                  <a16:creationId xmlns:a16="http://schemas.microsoft.com/office/drawing/2014/main" id="{54BC8E72-1B22-816A-41F5-06DE4C1E7975}"/>
                </a:ext>
              </a:extLst>
            </p:cNvPr>
            <p:cNvSpPr/>
            <p:nvPr/>
          </p:nvSpPr>
          <p:spPr>
            <a:xfrm>
              <a:off x="102511" y="54186"/>
              <a:ext cx="6518962" cy="6112432"/>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t="-6648" b="-34039"/>
              </a:stretch>
            </a:blipFill>
          </p:spPr>
          <p:txBody>
            <a:bodyPr/>
            <a:lstStyle/>
            <a:p>
              <a:endParaRPr lang="en-US"/>
            </a:p>
          </p:txBody>
        </p:sp>
      </p:grpSp>
      <p:pic>
        <p:nvPicPr>
          <p:cNvPr id="1026" name="Picture 2">
            <a:extLst>
              <a:ext uri="{FF2B5EF4-FFF2-40B4-BE49-F238E27FC236}">
                <a16:creationId xmlns:a16="http://schemas.microsoft.com/office/drawing/2014/main" id="{A6162F8A-7D27-80E7-2986-4C33B38FD37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287" t="1" b="353"/>
          <a:stretch/>
        </p:blipFill>
        <p:spPr bwMode="auto">
          <a:xfrm>
            <a:off x="61719" y="2904240"/>
            <a:ext cx="1753159" cy="156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ject 19"/>
          <p:cNvPicPr/>
          <p:nvPr/>
        </p:nvPicPr>
        <p:blipFill>
          <a:blip r:embed="rId6" cstate="print"/>
          <a:stretch>
            <a:fillRect/>
          </a:stretch>
        </p:blipFill>
        <p:spPr>
          <a:xfrm>
            <a:off x="85165" y="4595876"/>
            <a:ext cx="1721027" cy="146685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object 4"/>
          <p:cNvGrpSpPr/>
          <p:nvPr/>
        </p:nvGrpSpPr>
        <p:grpSpPr>
          <a:xfrm>
            <a:off x="0" y="1056497"/>
            <a:ext cx="12192000" cy="130175"/>
            <a:chOff x="0" y="1056497"/>
            <a:chExt cx="12192000" cy="130175"/>
          </a:xfrm>
        </p:grpSpPr>
        <p:pic>
          <p:nvPicPr>
            <p:cNvPr id="5" name="object 5"/>
            <p:cNvPicPr/>
            <p:nvPr/>
          </p:nvPicPr>
          <p:blipFill>
            <a:blip r:embed="rId3" cstate="print"/>
            <a:stretch>
              <a:fillRect/>
            </a:stretch>
          </p:blipFill>
          <p:spPr>
            <a:xfrm>
              <a:off x="0" y="1056497"/>
              <a:ext cx="12192000" cy="130016"/>
            </a:xfrm>
            <a:prstGeom prst="rect">
              <a:avLst/>
            </a:prstGeom>
          </p:spPr>
        </p:pic>
        <p:pic>
          <p:nvPicPr>
            <p:cNvPr id="6" name="object 6"/>
            <p:cNvPicPr/>
            <p:nvPr/>
          </p:nvPicPr>
          <p:blipFill>
            <a:blip r:embed="rId4" cstate="print"/>
            <a:stretch>
              <a:fillRect/>
            </a:stretch>
          </p:blipFill>
          <p:spPr>
            <a:xfrm>
              <a:off x="0" y="1066800"/>
              <a:ext cx="12192000" cy="57150"/>
            </a:xfrm>
            <a:prstGeom prst="rect">
              <a:avLst/>
            </a:prstGeom>
          </p:spPr>
        </p:pic>
      </p:grpSp>
      <p:grpSp>
        <p:nvGrpSpPr>
          <p:cNvPr id="7" name="object 7"/>
          <p:cNvGrpSpPr/>
          <p:nvPr/>
        </p:nvGrpSpPr>
        <p:grpSpPr>
          <a:xfrm>
            <a:off x="0" y="6361985"/>
            <a:ext cx="12192000" cy="130175"/>
            <a:chOff x="0" y="6361985"/>
            <a:chExt cx="12192000" cy="130175"/>
          </a:xfrm>
        </p:grpSpPr>
        <p:pic>
          <p:nvPicPr>
            <p:cNvPr id="8" name="object 8"/>
            <p:cNvPicPr/>
            <p:nvPr/>
          </p:nvPicPr>
          <p:blipFill>
            <a:blip r:embed="rId5" cstate="print"/>
            <a:stretch>
              <a:fillRect/>
            </a:stretch>
          </p:blipFill>
          <p:spPr>
            <a:xfrm>
              <a:off x="0" y="6361985"/>
              <a:ext cx="12192000" cy="130016"/>
            </a:xfrm>
            <a:prstGeom prst="rect">
              <a:avLst/>
            </a:prstGeom>
          </p:spPr>
        </p:pic>
        <p:pic>
          <p:nvPicPr>
            <p:cNvPr id="9" name="object 9"/>
            <p:cNvPicPr/>
            <p:nvPr/>
          </p:nvPicPr>
          <p:blipFill>
            <a:blip r:embed="rId6" cstate="print"/>
            <a:stretch>
              <a:fillRect/>
            </a:stretch>
          </p:blipFill>
          <p:spPr>
            <a:xfrm>
              <a:off x="0" y="6372225"/>
              <a:ext cx="12192000" cy="57150"/>
            </a:xfrm>
            <a:prstGeom prst="rect">
              <a:avLst/>
            </a:prstGeom>
          </p:spPr>
        </p:pic>
      </p:grpSp>
      <p:sp>
        <p:nvSpPr>
          <p:cNvPr id="11" name="object 11"/>
          <p:cNvSpPr txBox="1">
            <a:spLocks noGrp="1"/>
          </p:cNvSpPr>
          <p:nvPr>
            <p:ph type="title"/>
          </p:nvPr>
        </p:nvSpPr>
        <p:spPr>
          <a:prstGeom prst="rect">
            <a:avLst/>
          </a:prstGeom>
        </p:spPr>
        <p:txBody>
          <a:bodyPr vert="horz" wrap="square" lIns="0" tIns="212089" rIns="0" bIns="0" rtlCol="0">
            <a:spAutoFit/>
          </a:bodyPr>
          <a:lstStyle/>
          <a:p>
            <a:pPr marL="2190750">
              <a:lnSpc>
                <a:spcPct val="100000"/>
              </a:lnSpc>
              <a:spcBef>
                <a:spcPts val="105"/>
              </a:spcBef>
            </a:pPr>
            <a:r>
              <a:rPr sz="3600">
                <a:solidFill>
                  <a:srgbClr val="001F5F"/>
                </a:solidFill>
              </a:rPr>
              <a:t>School</a:t>
            </a:r>
            <a:r>
              <a:rPr sz="3600" spc="-100">
                <a:solidFill>
                  <a:srgbClr val="001F5F"/>
                </a:solidFill>
              </a:rPr>
              <a:t> </a:t>
            </a:r>
            <a:r>
              <a:rPr sz="3600">
                <a:solidFill>
                  <a:srgbClr val="001F5F"/>
                </a:solidFill>
              </a:rPr>
              <a:t>Liaison</a:t>
            </a:r>
            <a:r>
              <a:rPr sz="3600" spc="-5">
                <a:solidFill>
                  <a:srgbClr val="001F5F"/>
                </a:solidFill>
              </a:rPr>
              <a:t> </a:t>
            </a:r>
            <a:r>
              <a:rPr sz="3600">
                <a:solidFill>
                  <a:srgbClr val="001F5F"/>
                </a:solidFill>
              </a:rPr>
              <a:t>Program</a:t>
            </a:r>
            <a:r>
              <a:rPr sz="3600" spc="-35">
                <a:solidFill>
                  <a:srgbClr val="001F5F"/>
                </a:solidFill>
              </a:rPr>
              <a:t> </a:t>
            </a:r>
            <a:r>
              <a:rPr sz="3600" spc="-10">
                <a:solidFill>
                  <a:srgbClr val="001F5F"/>
                </a:solidFill>
              </a:rPr>
              <a:t>Portfolio</a:t>
            </a:r>
            <a:endParaRPr sz="3600"/>
          </a:p>
        </p:txBody>
      </p:sp>
      <p:grpSp>
        <p:nvGrpSpPr>
          <p:cNvPr id="13" name="object 13"/>
          <p:cNvGrpSpPr/>
          <p:nvPr/>
        </p:nvGrpSpPr>
        <p:grpSpPr>
          <a:xfrm>
            <a:off x="3352774" y="3932868"/>
            <a:ext cx="8787130" cy="101600"/>
            <a:chOff x="3352774" y="3932868"/>
            <a:chExt cx="8787130" cy="101600"/>
          </a:xfrm>
        </p:grpSpPr>
        <p:pic>
          <p:nvPicPr>
            <p:cNvPr id="14" name="object 14"/>
            <p:cNvPicPr/>
            <p:nvPr/>
          </p:nvPicPr>
          <p:blipFill>
            <a:blip r:embed="rId7" cstate="print"/>
            <a:stretch>
              <a:fillRect/>
            </a:stretch>
          </p:blipFill>
          <p:spPr>
            <a:xfrm>
              <a:off x="3352774" y="3932868"/>
              <a:ext cx="8786911" cy="101500"/>
            </a:xfrm>
            <a:prstGeom prst="rect">
              <a:avLst/>
            </a:prstGeom>
          </p:spPr>
        </p:pic>
        <p:sp>
          <p:nvSpPr>
            <p:cNvPr id="15" name="object 15"/>
            <p:cNvSpPr/>
            <p:nvPr/>
          </p:nvSpPr>
          <p:spPr>
            <a:xfrm>
              <a:off x="3381375" y="3962399"/>
              <a:ext cx="8725535" cy="0"/>
            </a:xfrm>
            <a:custGeom>
              <a:avLst/>
              <a:gdLst/>
              <a:ahLst/>
              <a:cxnLst/>
              <a:rect l="l" t="t" r="r" b="b"/>
              <a:pathLst>
                <a:path w="8725535">
                  <a:moveTo>
                    <a:pt x="8725281" y="0"/>
                  </a:moveTo>
                  <a:lnTo>
                    <a:pt x="0" y="0"/>
                  </a:lnTo>
                </a:path>
              </a:pathLst>
            </a:custGeom>
            <a:ln w="38100">
              <a:solidFill>
                <a:srgbClr val="212168"/>
              </a:solidFill>
            </a:ln>
          </p:spPr>
          <p:txBody>
            <a:bodyPr wrap="square" lIns="0" tIns="0" rIns="0" bIns="0" rtlCol="0"/>
            <a:lstStyle/>
            <a:p>
              <a:endParaRPr/>
            </a:p>
          </p:txBody>
        </p:sp>
      </p:grpSp>
      <p:sp>
        <p:nvSpPr>
          <p:cNvPr id="16" name="object 16"/>
          <p:cNvSpPr txBox="1"/>
          <p:nvPr/>
        </p:nvSpPr>
        <p:spPr>
          <a:xfrm>
            <a:off x="2741929" y="1261260"/>
            <a:ext cx="9041765" cy="4824526"/>
          </a:xfrm>
          <a:prstGeom prst="rect">
            <a:avLst/>
          </a:prstGeom>
        </p:spPr>
        <p:txBody>
          <a:bodyPr vert="horz" wrap="square" lIns="0" tIns="172085" rIns="0" bIns="0" rtlCol="0" anchor="t">
            <a:spAutoFit/>
          </a:bodyPr>
          <a:lstStyle/>
          <a:p>
            <a:pPr marL="12700">
              <a:lnSpc>
                <a:spcPct val="100000"/>
              </a:lnSpc>
              <a:spcBef>
                <a:spcPts val="1355"/>
              </a:spcBef>
            </a:pPr>
            <a:r>
              <a:rPr sz="2000" b="1" dirty="0">
                <a:solidFill>
                  <a:srgbClr val="212168"/>
                </a:solidFill>
                <a:latin typeface="Arial"/>
                <a:cs typeface="Arial"/>
              </a:rPr>
              <a:t>Military</a:t>
            </a:r>
            <a:r>
              <a:rPr sz="2000" b="1" spc="-65" dirty="0">
                <a:solidFill>
                  <a:srgbClr val="212168"/>
                </a:solidFill>
                <a:latin typeface="Arial"/>
                <a:cs typeface="Arial"/>
              </a:rPr>
              <a:t> </a:t>
            </a:r>
            <a:r>
              <a:rPr sz="2000" b="1" dirty="0">
                <a:solidFill>
                  <a:srgbClr val="212168"/>
                </a:solidFill>
                <a:latin typeface="Arial"/>
                <a:cs typeface="Arial"/>
              </a:rPr>
              <a:t>&amp;</a:t>
            </a:r>
            <a:r>
              <a:rPr sz="2000" b="1" spc="-25" dirty="0">
                <a:solidFill>
                  <a:srgbClr val="212168"/>
                </a:solidFill>
                <a:latin typeface="Arial"/>
                <a:cs typeface="Arial"/>
              </a:rPr>
              <a:t> </a:t>
            </a:r>
            <a:r>
              <a:rPr sz="2000" b="1" dirty="0">
                <a:solidFill>
                  <a:srgbClr val="212168"/>
                </a:solidFill>
                <a:latin typeface="Arial"/>
                <a:cs typeface="Arial"/>
              </a:rPr>
              <a:t>Family</a:t>
            </a:r>
            <a:r>
              <a:rPr sz="2000" b="1" spc="-65" dirty="0">
                <a:solidFill>
                  <a:srgbClr val="212168"/>
                </a:solidFill>
                <a:latin typeface="Arial"/>
                <a:cs typeface="Arial"/>
              </a:rPr>
              <a:t> </a:t>
            </a:r>
            <a:r>
              <a:rPr sz="2000" b="1" dirty="0">
                <a:solidFill>
                  <a:srgbClr val="212168"/>
                </a:solidFill>
                <a:latin typeface="Arial"/>
                <a:cs typeface="Arial"/>
              </a:rPr>
              <a:t>Life</a:t>
            </a:r>
            <a:r>
              <a:rPr sz="2000" b="1" spc="-60" dirty="0">
                <a:solidFill>
                  <a:srgbClr val="212168"/>
                </a:solidFill>
                <a:latin typeface="Arial"/>
                <a:cs typeface="Arial"/>
              </a:rPr>
              <a:t> </a:t>
            </a:r>
            <a:r>
              <a:rPr sz="2000" b="1" dirty="0">
                <a:solidFill>
                  <a:srgbClr val="212168"/>
                </a:solidFill>
                <a:latin typeface="Arial"/>
                <a:cs typeface="Arial"/>
              </a:rPr>
              <a:t>Counseling</a:t>
            </a:r>
            <a:r>
              <a:rPr sz="2000" b="1" spc="-25" dirty="0">
                <a:solidFill>
                  <a:srgbClr val="212168"/>
                </a:solidFill>
                <a:latin typeface="Arial"/>
                <a:cs typeface="Arial"/>
              </a:rPr>
              <a:t> </a:t>
            </a:r>
            <a:r>
              <a:rPr sz="2000" b="1" dirty="0">
                <a:solidFill>
                  <a:srgbClr val="212168"/>
                </a:solidFill>
                <a:latin typeface="Arial"/>
                <a:cs typeface="Arial"/>
              </a:rPr>
              <a:t>Program</a:t>
            </a:r>
            <a:r>
              <a:rPr sz="2000" b="1" spc="-65" dirty="0">
                <a:solidFill>
                  <a:srgbClr val="212168"/>
                </a:solidFill>
                <a:latin typeface="Arial"/>
                <a:cs typeface="Arial"/>
              </a:rPr>
              <a:t> </a:t>
            </a:r>
            <a:r>
              <a:rPr sz="2000" b="1" spc="-10" dirty="0">
                <a:solidFill>
                  <a:srgbClr val="212168"/>
                </a:solidFill>
                <a:latin typeface="Arial"/>
                <a:cs typeface="Arial"/>
              </a:rPr>
              <a:t>(MFLC)</a:t>
            </a:r>
            <a:endParaRPr sz="2000" dirty="0">
              <a:latin typeface="Arial"/>
              <a:cs typeface="Arial"/>
            </a:endParaRPr>
          </a:p>
          <a:p>
            <a:pPr marL="824230" indent="-255270">
              <a:lnSpc>
                <a:spcPct val="100000"/>
              </a:lnSpc>
              <a:spcBef>
                <a:spcPts val="1100"/>
              </a:spcBef>
              <a:buClr>
                <a:srgbClr val="183550"/>
              </a:buClr>
              <a:buSzPct val="77777"/>
              <a:buChar char="•"/>
              <a:tabLst>
                <a:tab pos="824230" algn="l"/>
              </a:tabLst>
            </a:pPr>
            <a:r>
              <a:rPr sz="1800" dirty="0">
                <a:solidFill>
                  <a:srgbClr val="001F5F"/>
                </a:solidFill>
                <a:latin typeface="Arial"/>
                <a:cs typeface="Arial"/>
              </a:rPr>
              <a:t>Confidential</a:t>
            </a:r>
            <a:r>
              <a:rPr sz="1800" spc="-70" dirty="0">
                <a:solidFill>
                  <a:srgbClr val="001F5F"/>
                </a:solidFill>
                <a:latin typeface="Arial"/>
                <a:cs typeface="Arial"/>
              </a:rPr>
              <a:t> </a:t>
            </a:r>
            <a:r>
              <a:rPr sz="1800" dirty="0">
                <a:solidFill>
                  <a:srgbClr val="001F5F"/>
                </a:solidFill>
                <a:latin typeface="Arial"/>
                <a:cs typeface="Arial"/>
              </a:rPr>
              <a:t>non-medical</a:t>
            </a:r>
            <a:r>
              <a:rPr sz="1800" spc="-60" dirty="0">
                <a:solidFill>
                  <a:srgbClr val="001F5F"/>
                </a:solidFill>
                <a:latin typeface="Arial"/>
                <a:cs typeface="Arial"/>
              </a:rPr>
              <a:t> </a:t>
            </a:r>
            <a:r>
              <a:rPr sz="1800" spc="-10" dirty="0">
                <a:solidFill>
                  <a:srgbClr val="001F5F"/>
                </a:solidFill>
                <a:latin typeface="Arial"/>
                <a:cs typeface="Arial"/>
              </a:rPr>
              <a:t>counseling</a:t>
            </a:r>
            <a:endParaRPr sz="1800" dirty="0">
              <a:latin typeface="Arial"/>
              <a:cs typeface="Arial"/>
            </a:endParaRPr>
          </a:p>
          <a:p>
            <a:pPr marL="824230" indent="-255270">
              <a:lnSpc>
                <a:spcPct val="100000"/>
              </a:lnSpc>
              <a:spcBef>
                <a:spcPts val="20"/>
              </a:spcBef>
              <a:buClr>
                <a:srgbClr val="183550"/>
              </a:buClr>
              <a:buSzPct val="77777"/>
              <a:buChar char="•"/>
              <a:tabLst>
                <a:tab pos="824230" algn="l"/>
              </a:tabLst>
            </a:pPr>
            <a:r>
              <a:rPr lang="en-US" sz="1800" dirty="0">
                <a:solidFill>
                  <a:srgbClr val="001F5F"/>
                </a:solidFill>
                <a:latin typeface="Arial"/>
                <a:cs typeface="Arial"/>
              </a:rPr>
              <a:t>School embedded MFLC </a:t>
            </a:r>
            <a:r>
              <a:rPr sz="1800" dirty="0">
                <a:solidFill>
                  <a:srgbClr val="001F5F"/>
                </a:solidFill>
                <a:latin typeface="Arial"/>
                <a:cs typeface="Arial"/>
              </a:rPr>
              <a:t>Installation</a:t>
            </a:r>
            <a:r>
              <a:rPr sz="1800" spc="-35" dirty="0">
                <a:solidFill>
                  <a:srgbClr val="001F5F"/>
                </a:solidFill>
                <a:latin typeface="Arial"/>
                <a:cs typeface="Arial"/>
              </a:rPr>
              <a:t> </a:t>
            </a:r>
            <a:r>
              <a:rPr sz="1800" dirty="0">
                <a:solidFill>
                  <a:srgbClr val="001F5F"/>
                </a:solidFill>
                <a:latin typeface="Arial"/>
                <a:cs typeface="Arial"/>
              </a:rPr>
              <a:t>Point</a:t>
            </a:r>
            <a:r>
              <a:rPr sz="1800" spc="-15" dirty="0">
                <a:solidFill>
                  <a:srgbClr val="001F5F"/>
                </a:solidFill>
                <a:latin typeface="Arial"/>
                <a:cs typeface="Arial"/>
              </a:rPr>
              <a:t> </a:t>
            </a:r>
            <a:r>
              <a:rPr sz="1800" dirty="0">
                <a:solidFill>
                  <a:srgbClr val="001F5F"/>
                </a:solidFill>
                <a:latin typeface="Arial"/>
                <a:cs typeface="Arial"/>
              </a:rPr>
              <a:t>of</a:t>
            </a:r>
            <a:r>
              <a:rPr sz="1800" spc="-55" dirty="0">
                <a:solidFill>
                  <a:srgbClr val="001F5F"/>
                </a:solidFill>
                <a:latin typeface="Arial"/>
                <a:cs typeface="Arial"/>
              </a:rPr>
              <a:t> </a:t>
            </a:r>
            <a:r>
              <a:rPr sz="1800" spc="-10" dirty="0">
                <a:solidFill>
                  <a:srgbClr val="001F5F"/>
                </a:solidFill>
                <a:latin typeface="Arial"/>
                <a:cs typeface="Arial"/>
              </a:rPr>
              <a:t>Contact</a:t>
            </a:r>
            <a:endParaRPr sz="1800" dirty="0">
              <a:latin typeface="Arial"/>
              <a:cs typeface="Arial"/>
            </a:endParaRPr>
          </a:p>
          <a:p>
            <a:pPr marL="824230" indent="-255270">
              <a:lnSpc>
                <a:spcPct val="100000"/>
              </a:lnSpc>
              <a:spcBef>
                <a:spcPts val="70"/>
              </a:spcBef>
              <a:buClr>
                <a:srgbClr val="183550"/>
              </a:buClr>
              <a:buSzPct val="77777"/>
              <a:buChar char="•"/>
              <a:tabLst>
                <a:tab pos="824230" algn="l"/>
              </a:tabLst>
            </a:pPr>
            <a:r>
              <a:rPr sz="1800" dirty="0">
                <a:solidFill>
                  <a:srgbClr val="001F5F"/>
                </a:solidFill>
                <a:latin typeface="Arial"/>
                <a:cs typeface="Arial"/>
              </a:rPr>
              <a:t>Utilize</a:t>
            </a:r>
            <a:r>
              <a:rPr sz="1800" spc="-65" dirty="0">
                <a:solidFill>
                  <a:srgbClr val="001F5F"/>
                </a:solidFill>
                <a:latin typeface="Arial"/>
                <a:cs typeface="Arial"/>
              </a:rPr>
              <a:t> </a:t>
            </a:r>
            <a:r>
              <a:rPr sz="1800" dirty="0">
                <a:solidFill>
                  <a:srgbClr val="001F5F"/>
                </a:solidFill>
                <a:latin typeface="Arial"/>
                <a:cs typeface="Arial"/>
              </a:rPr>
              <a:t>Data</a:t>
            </a:r>
            <a:r>
              <a:rPr sz="1800" spc="-50" dirty="0">
                <a:solidFill>
                  <a:srgbClr val="001F5F"/>
                </a:solidFill>
                <a:latin typeface="Arial"/>
                <a:cs typeface="Arial"/>
              </a:rPr>
              <a:t> </a:t>
            </a:r>
            <a:r>
              <a:rPr sz="1800" dirty="0">
                <a:solidFill>
                  <a:srgbClr val="001F5F"/>
                </a:solidFill>
                <a:latin typeface="Arial"/>
                <a:cs typeface="Arial"/>
              </a:rPr>
              <a:t>Warehouse</a:t>
            </a:r>
            <a:r>
              <a:rPr sz="1800" spc="-55" dirty="0">
                <a:solidFill>
                  <a:srgbClr val="001F5F"/>
                </a:solidFill>
                <a:latin typeface="Arial"/>
                <a:cs typeface="Arial"/>
              </a:rPr>
              <a:t> </a:t>
            </a:r>
            <a:r>
              <a:rPr sz="1800" dirty="0">
                <a:solidFill>
                  <a:srgbClr val="001F5F"/>
                </a:solidFill>
                <a:latin typeface="Arial"/>
                <a:cs typeface="Arial"/>
              </a:rPr>
              <a:t>reports;</a:t>
            </a:r>
            <a:r>
              <a:rPr sz="1800" spc="-5" dirty="0">
                <a:solidFill>
                  <a:srgbClr val="001F5F"/>
                </a:solidFill>
                <a:latin typeface="Arial"/>
                <a:cs typeface="Arial"/>
              </a:rPr>
              <a:t> </a:t>
            </a:r>
            <a:r>
              <a:rPr sz="1800" dirty="0">
                <a:solidFill>
                  <a:srgbClr val="001F5F"/>
                </a:solidFill>
                <a:latin typeface="Arial"/>
                <a:cs typeface="Arial"/>
              </a:rPr>
              <a:t>realignment;</a:t>
            </a:r>
            <a:r>
              <a:rPr sz="1800" spc="-70" dirty="0">
                <a:solidFill>
                  <a:srgbClr val="001F5F"/>
                </a:solidFill>
                <a:latin typeface="Arial"/>
                <a:cs typeface="Arial"/>
              </a:rPr>
              <a:t> </a:t>
            </a:r>
            <a:r>
              <a:rPr sz="1800" spc="-10" dirty="0">
                <a:solidFill>
                  <a:srgbClr val="001F5F"/>
                </a:solidFill>
                <a:latin typeface="Arial"/>
                <a:cs typeface="Arial"/>
              </a:rPr>
              <a:t>trends</a:t>
            </a:r>
            <a:endParaRPr sz="1800" dirty="0">
              <a:latin typeface="Arial"/>
              <a:cs typeface="Arial"/>
            </a:endParaRPr>
          </a:p>
          <a:p>
            <a:pPr marL="824230" indent="-255270">
              <a:lnSpc>
                <a:spcPct val="100000"/>
              </a:lnSpc>
              <a:spcBef>
                <a:spcPts val="90"/>
              </a:spcBef>
              <a:buClr>
                <a:srgbClr val="183550"/>
              </a:buClr>
              <a:buSzPct val="77777"/>
              <a:buFont typeface="Arial"/>
              <a:buChar char="•"/>
              <a:tabLst>
                <a:tab pos="824230" algn="l"/>
              </a:tabLst>
            </a:pPr>
            <a:r>
              <a:rPr lang="en-US" b="1" spc="-35" dirty="0">
                <a:solidFill>
                  <a:srgbClr val="001F5F"/>
                </a:solidFill>
                <a:latin typeface="Arial"/>
                <a:cs typeface="Arial"/>
              </a:rPr>
              <a:t>1322</a:t>
            </a:r>
            <a:r>
              <a:rPr sz="1800" b="1" spc="-35" dirty="0">
                <a:solidFill>
                  <a:srgbClr val="001F5F"/>
                </a:solidFill>
                <a:latin typeface="Arial"/>
                <a:cs typeface="Arial"/>
              </a:rPr>
              <a:t> </a:t>
            </a:r>
            <a:r>
              <a:rPr sz="1800" b="1" dirty="0">
                <a:solidFill>
                  <a:srgbClr val="001F5F"/>
                </a:solidFill>
                <a:latin typeface="Arial"/>
                <a:cs typeface="Arial"/>
              </a:rPr>
              <a:t>CYB-MFLCs</a:t>
            </a:r>
            <a:r>
              <a:rPr lang="en-US" sz="1800" b="1" dirty="0">
                <a:solidFill>
                  <a:srgbClr val="001F5F"/>
                </a:solidFill>
                <a:latin typeface="Arial"/>
                <a:cs typeface="Arial"/>
              </a:rPr>
              <a:t> Authorized in Schools</a:t>
            </a:r>
            <a:r>
              <a:rPr sz="1800" b="1" dirty="0">
                <a:solidFill>
                  <a:srgbClr val="001F5F"/>
                </a:solidFill>
                <a:latin typeface="Arial"/>
                <a:cs typeface="Arial"/>
              </a:rPr>
              <a:t>;</a:t>
            </a:r>
            <a:r>
              <a:rPr sz="1800" b="1" spc="5" dirty="0">
                <a:solidFill>
                  <a:srgbClr val="001F5F"/>
                </a:solidFill>
                <a:latin typeface="Arial"/>
                <a:cs typeface="Arial"/>
              </a:rPr>
              <a:t> </a:t>
            </a:r>
            <a:r>
              <a:rPr lang="en-US" sz="1800" b="1" dirty="0">
                <a:solidFill>
                  <a:srgbClr val="001F5F"/>
                </a:solidFill>
                <a:latin typeface="Arial"/>
                <a:cs typeface="Arial"/>
              </a:rPr>
              <a:t>1124 Currently Onsite</a:t>
            </a:r>
            <a:endParaRPr sz="1800" dirty="0">
              <a:latin typeface="Arial"/>
              <a:cs typeface="Arial"/>
            </a:endParaRPr>
          </a:p>
          <a:p>
            <a:pPr>
              <a:lnSpc>
                <a:spcPct val="100000"/>
              </a:lnSpc>
              <a:spcBef>
                <a:spcPts val="360"/>
              </a:spcBef>
              <a:buClr>
                <a:srgbClr val="183550"/>
              </a:buClr>
              <a:buFont typeface="Arial"/>
              <a:buChar char="•"/>
            </a:pPr>
            <a:endParaRPr lang="en-US" sz="1800" dirty="0">
              <a:latin typeface="Arial"/>
              <a:cs typeface="Arial"/>
            </a:endParaRPr>
          </a:p>
          <a:p>
            <a:pPr>
              <a:lnSpc>
                <a:spcPct val="100000"/>
              </a:lnSpc>
              <a:spcBef>
                <a:spcPts val="360"/>
              </a:spcBef>
              <a:buClr>
                <a:srgbClr val="183550"/>
              </a:buClr>
              <a:buFont typeface="Arial"/>
              <a:buChar char="•"/>
            </a:pPr>
            <a:endParaRPr lang="en-US">
              <a:latin typeface="Arial"/>
              <a:cs typeface="Arial"/>
            </a:endParaRPr>
          </a:p>
          <a:p>
            <a:pPr>
              <a:lnSpc>
                <a:spcPct val="100000"/>
              </a:lnSpc>
              <a:spcBef>
                <a:spcPts val="360"/>
              </a:spcBef>
              <a:buClr>
                <a:srgbClr val="183550"/>
              </a:buClr>
              <a:buFont typeface="Arial"/>
              <a:buChar char="•"/>
            </a:pPr>
            <a:endParaRPr sz="1800" dirty="0">
              <a:latin typeface="Arial"/>
              <a:cs typeface="Arial"/>
            </a:endParaRPr>
          </a:p>
          <a:p>
            <a:pPr marL="1051560">
              <a:lnSpc>
                <a:spcPct val="100000"/>
              </a:lnSpc>
            </a:pPr>
            <a:r>
              <a:rPr sz="2000" b="1" dirty="0">
                <a:solidFill>
                  <a:srgbClr val="212168"/>
                </a:solidFill>
                <a:latin typeface="Arial"/>
                <a:cs typeface="Arial"/>
              </a:rPr>
              <a:t>Public</a:t>
            </a:r>
            <a:r>
              <a:rPr sz="2000" b="1" spc="-75" dirty="0">
                <a:solidFill>
                  <a:srgbClr val="212168"/>
                </a:solidFill>
                <a:latin typeface="Arial"/>
                <a:cs typeface="Arial"/>
              </a:rPr>
              <a:t> </a:t>
            </a:r>
            <a:r>
              <a:rPr sz="2000" b="1" dirty="0">
                <a:solidFill>
                  <a:srgbClr val="212168"/>
                </a:solidFill>
                <a:latin typeface="Arial"/>
                <a:cs typeface="Arial"/>
              </a:rPr>
              <a:t>Schools</a:t>
            </a:r>
            <a:r>
              <a:rPr sz="2000" b="1" spc="-5" dirty="0">
                <a:solidFill>
                  <a:srgbClr val="212168"/>
                </a:solidFill>
                <a:latin typeface="Arial"/>
                <a:cs typeface="Arial"/>
              </a:rPr>
              <a:t> </a:t>
            </a:r>
            <a:r>
              <a:rPr sz="2000" b="1" dirty="0">
                <a:solidFill>
                  <a:srgbClr val="212168"/>
                </a:solidFill>
                <a:latin typeface="Arial"/>
                <a:cs typeface="Arial"/>
              </a:rPr>
              <a:t>on</a:t>
            </a:r>
            <a:r>
              <a:rPr sz="2000" b="1" spc="-45" dirty="0">
                <a:solidFill>
                  <a:srgbClr val="212168"/>
                </a:solidFill>
                <a:latin typeface="Arial"/>
                <a:cs typeface="Arial"/>
              </a:rPr>
              <a:t> </a:t>
            </a:r>
            <a:r>
              <a:rPr sz="2000" b="1" dirty="0">
                <a:solidFill>
                  <a:srgbClr val="212168"/>
                </a:solidFill>
                <a:latin typeface="Arial"/>
                <a:cs typeface="Arial"/>
              </a:rPr>
              <a:t>Military</a:t>
            </a:r>
            <a:r>
              <a:rPr sz="2000" b="1" spc="-75" dirty="0">
                <a:solidFill>
                  <a:srgbClr val="212168"/>
                </a:solidFill>
                <a:latin typeface="Arial"/>
                <a:cs typeface="Arial"/>
              </a:rPr>
              <a:t> </a:t>
            </a:r>
            <a:r>
              <a:rPr sz="2000" b="1" dirty="0">
                <a:solidFill>
                  <a:srgbClr val="212168"/>
                </a:solidFill>
                <a:latin typeface="Arial"/>
                <a:cs typeface="Arial"/>
              </a:rPr>
              <a:t>Installations</a:t>
            </a:r>
            <a:r>
              <a:rPr sz="2000" b="1" spc="-5" dirty="0">
                <a:solidFill>
                  <a:srgbClr val="212168"/>
                </a:solidFill>
                <a:latin typeface="Arial"/>
                <a:cs typeface="Arial"/>
              </a:rPr>
              <a:t> </a:t>
            </a:r>
            <a:r>
              <a:rPr sz="2000" b="1" spc="-10" dirty="0">
                <a:solidFill>
                  <a:srgbClr val="212168"/>
                </a:solidFill>
                <a:latin typeface="Arial"/>
                <a:cs typeface="Arial"/>
              </a:rPr>
              <a:t>(PSMI)</a:t>
            </a:r>
            <a:endParaRPr sz="2000" dirty="0">
              <a:latin typeface="Arial"/>
              <a:cs typeface="Arial"/>
            </a:endParaRPr>
          </a:p>
          <a:p>
            <a:pPr marL="1941195" lvl="1" indent="-285750">
              <a:lnSpc>
                <a:spcPct val="100000"/>
              </a:lnSpc>
              <a:spcBef>
                <a:spcPts val="459"/>
              </a:spcBef>
              <a:buClr>
                <a:srgbClr val="151C77"/>
              </a:buClr>
              <a:buSzPct val="77777"/>
              <a:buChar char="•"/>
              <a:tabLst>
                <a:tab pos="1941195" algn="l"/>
              </a:tabLst>
            </a:pPr>
            <a:r>
              <a:rPr sz="1800" dirty="0">
                <a:solidFill>
                  <a:srgbClr val="212168"/>
                </a:solidFill>
                <a:latin typeface="Arial"/>
                <a:cs typeface="Arial"/>
              </a:rPr>
              <a:t>Office</a:t>
            </a:r>
            <a:r>
              <a:rPr sz="1800" spc="-60" dirty="0">
                <a:solidFill>
                  <a:srgbClr val="212168"/>
                </a:solidFill>
                <a:latin typeface="Arial"/>
                <a:cs typeface="Arial"/>
              </a:rPr>
              <a:t> </a:t>
            </a:r>
            <a:r>
              <a:rPr sz="1800" dirty="0">
                <a:solidFill>
                  <a:srgbClr val="212168"/>
                </a:solidFill>
                <a:latin typeface="Arial"/>
                <a:cs typeface="Arial"/>
              </a:rPr>
              <a:t>of</a:t>
            </a:r>
            <a:r>
              <a:rPr sz="1800" spc="-5" dirty="0">
                <a:solidFill>
                  <a:srgbClr val="212168"/>
                </a:solidFill>
                <a:latin typeface="Arial"/>
                <a:cs typeface="Arial"/>
              </a:rPr>
              <a:t> </a:t>
            </a:r>
            <a:r>
              <a:rPr sz="1800" dirty="0">
                <a:solidFill>
                  <a:srgbClr val="212168"/>
                </a:solidFill>
                <a:latin typeface="Arial"/>
                <a:cs typeface="Arial"/>
              </a:rPr>
              <a:t>Local</a:t>
            </a:r>
            <a:r>
              <a:rPr sz="1800" spc="-45" dirty="0">
                <a:solidFill>
                  <a:srgbClr val="212168"/>
                </a:solidFill>
                <a:latin typeface="Arial"/>
                <a:cs typeface="Arial"/>
              </a:rPr>
              <a:t> </a:t>
            </a:r>
            <a:r>
              <a:rPr sz="1800" dirty="0">
                <a:solidFill>
                  <a:srgbClr val="212168"/>
                </a:solidFill>
                <a:latin typeface="Arial"/>
                <a:cs typeface="Arial"/>
              </a:rPr>
              <a:t>Defense</a:t>
            </a:r>
            <a:r>
              <a:rPr sz="1800" spc="-50" dirty="0">
                <a:solidFill>
                  <a:srgbClr val="212168"/>
                </a:solidFill>
                <a:latin typeface="Arial"/>
                <a:cs typeface="Arial"/>
              </a:rPr>
              <a:t> </a:t>
            </a:r>
            <a:r>
              <a:rPr sz="1800" dirty="0">
                <a:solidFill>
                  <a:srgbClr val="212168"/>
                </a:solidFill>
                <a:latin typeface="Arial"/>
                <a:cs typeface="Arial"/>
              </a:rPr>
              <a:t>Community</a:t>
            </a:r>
            <a:r>
              <a:rPr sz="1800" spc="-20" dirty="0">
                <a:solidFill>
                  <a:srgbClr val="212168"/>
                </a:solidFill>
                <a:latin typeface="Arial"/>
                <a:cs typeface="Arial"/>
              </a:rPr>
              <a:t> </a:t>
            </a:r>
            <a:r>
              <a:rPr sz="1800" spc="-10" dirty="0">
                <a:solidFill>
                  <a:srgbClr val="212168"/>
                </a:solidFill>
                <a:latin typeface="Arial"/>
                <a:cs typeface="Arial"/>
              </a:rPr>
              <a:t>Cooperation</a:t>
            </a:r>
            <a:endParaRPr sz="1800" dirty="0">
              <a:latin typeface="Arial"/>
              <a:cs typeface="Arial"/>
            </a:endParaRPr>
          </a:p>
          <a:p>
            <a:pPr marL="2230755" marR="632460" lvl="2" indent="-287655">
              <a:lnSpc>
                <a:spcPct val="104900"/>
              </a:lnSpc>
              <a:spcBef>
                <a:spcPts val="180"/>
              </a:spcBef>
              <a:buClr>
                <a:srgbClr val="151C77"/>
              </a:buClr>
              <a:buSzPct val="80645"/>
              <a:buChar char="•"/>
              <a:tabLst>
                <a:tab pos="2230755" algn="l"/>
              </a:tabLst>
            </a:pPr>
            <a:r>
              <a:rPr sz="1550" dirty="0">
                <a:solidFill>
                  <a:srgbClr val="212168"/>
                </a:solidFill>
                <a:latin typeface="Arial"/>
                <a:cs typeface="Arial"/>
              </a:rPr>
              <a:t>Grants</a:t>
            </a:r>
            <a:r>
              <a:rPr sz="1550" spc="75" dirty="0">
                <a:solidFill>
                  <a:srgbClr val="212168"/>
                </a:solidFill>
                <a:latin typeface="Arial"/>
                <a:cs typeface="Arial"/>
              </a:rPr>
              <a:t> </a:t>
            </a:r>
            <a:r>
              <a:rPr sz="1550" dirty="0">
                <a:solidFill>
                  <a:srgbClr val="212168"/>
                </a:solidFill>
                <a:latin typeface="Arial"/>
                <a:cs typeface="Arial"/>
              </a:rPr>
              <a:t>provided</a:t>
            </a:r>
            <a:r>
              <a:rPr sz="1550" spc="155" dirty="0">
                <a:solidFill>
                  <a:srgbClr val="212168"/>
                </a:solidFill>
                <a:latin typeface="Arial"/>
                <a:cs typeface="Arial"/>
              </a:rPr>
              <a:t> </a:t>
            </a:r>
            <a:r>
              <a:rPr sz="1550" dirty="0">
                <a:solidFill>
                  <a:srgbClr val="212168"/>
                </a:solidFill>
                <a:latin typeface="Arial"/>
                <a:cs typeface="Arial"/>
              </a:rPr>
              <a:t>to</a:t>
            </a:r>
            <a:r>
              <a:rPr sz="1550" spc="155" dirty="0">
                <a:solidFill>
                  <a:srgbClr val="212168"/>
                </a:solidFill>
                <a:latin typeface="Arial"/>
                <a:cs typeface="Arial"/>
              </a:rPr>
              <a:t> </a:t>
            </a:r>
            <a:r>
              <a:rPr sz="1550" dirty="0">
                <a:solidFill>
                  <a:srgbClr val="212168"/>
                </a:solidFill>
                <a:latin typeface="Arial"/>
                <a:cs typeface="Arial"/>
              </a:rPr>
              <a:t>improve</a:t>
            </a:r>
            <a:r>
              <a:rPr sz="1550" spc="155" dirty="0">
                <a:solidFill>
                  <a:srgbClr val="212168"/>
                </a:solidFill>
                <a:latin typeface="Arial"/>
                <a:cs typeface="Arial"/>
              </a:rPr>
              <a:t> </a:t>
            </a:r>
            <a:r>
              <a:rPr sz="1550" dirty="0">
                <a:solidFill>
                  <a:srgbClr val="212168"/>
                </a:solidFill>
                <a:latin typeface="Arial"/>
                <a:cs typeface="Arial"/>
              </a:rPr>
              <a:t>school</a:t>
            </a:r>
            <a:r>
              <a:rPr sz="1550" spc="160" dirty="0">
                <a:solidFill>
                  <a:srgbClr val="212168"/>
                </a:solidFill>
                <a:latin typeface="Arial"/>
                <a:cs typeface="Arial"/>
              </a:rPr>
              <a:t> </a:t>
            </a:r>
            <a:r>
              <a:rPr sz="1550" dirty="0">
                <a:solidFill>
                  <a:srgbClr val="212168"/>
                </a:solidFill>
                <a:latin typeface="Arial"/>
                <a:cs typeface="Arial"/>
              </a:rPr>
              <a:t>facility</a:t>
            </a:r>
            <a:r>
              <a:rPr sz="1550" spc="75" dirty="0">
                <a:solidFill>
                  <a:srgbClr val="212168"/>
                </a:solidFill>
                <a:latin typeface="Arial"/>
                <a:cs typeface="Arial"/>
              </a:rPr>
              <a:t> </a:t>
            </a:r>
            <a:r>
              <a:rPr sz="1550" dirty="0">
                <a:solidFill>
                  <a:srgbClr val="212168"/>
                </a:solidFill>
                <a:latin typeface="Arial"/>
                <a:cs typeface="Arial"/>
              </a:rPr>
              <a:t>condition</a:t>
            </a:r>
            <a:r>
              <a:rPr sz="1550" spc="70" dirty="0">
                <a:solidFill>
                  <a:srgbClr val="212168"/>
                </a:solidFill>
                <a:latin typeface="Arial"/>
                <a:cs typeface="Arial"/>
              </a:rPr>
              <a:t> </a:t>
            </a:r>
            <a:r>
              <a:rPr sz="1550" dirty="0">
                <a:solidFill>
                  <a:srgbClr val="212168"/>
                </a:solidFill>
                <a:latin typeface="Arial"/>
                <a:cs typeface="Arial"/>
              </a:rPr>
              <a:t>and</a:t>
            </a:r>
            <a:r>
              <a:rPr sz="1550" spc="155" dirty="0">
                <a:solidFill>
                  <a:srgbClr val="212168"/>
                </a:solidFill>
                <a:latin typeface="Arial"/>
                <a:cs typeface="Arial"/>
              </a:rPr>
              <a:t> </a:t>
            </a:r>
            <a:r>
              <a:rPr sz="1550" spc="-10" dirty="0">
                <a:solidFill>
                  <a:srgbClr val="212168"/>
                </a:solidFill>
                <a:latin typeface="Arial"/>
                <a:cs typeface="Arial"/>
              </a:rPr>
              <a:t>capacity </a:t>
            </a:r>
            <a:r>
              <a:rPr sz="1550" dirty="0">
                <a:solidFill>
                  <a:srgbClr val="212168"/>
                </a:solidFill>
                <a:latin typeface="Arial"/>
                <a:cs typeface="Arial"/>
              </a:rPr>
              <a:t>deficiencies</a:t>
            </a:r>
            <a:r>
              <a:rPr sz="1550" spc="110" dirty="0">
                <a:solidFill>
                  <a:srgbClr val="212168"/>
                </a:solidFill>
                <a:latin typeface="Arial"/>
                <a:cs typeface="Arial"/>
              </a:rPr>
              <a:t> </a:t>
            </a:r>
            <a:r>
              <a:rPr sz="1550" dirty="0">
                <a:solidFill>
                  <a:srgbClr val="212168"/>
                </a:solidFill>
                <a:latin typeface="Arial"/>
                <a:cs typeface="Arial"/>
              </a:rPr>
              <a:t>(i.e.,</a:t>
            </a:r>
            <a:r>
              <a:rPr sz="1550" spc="175" dirty="0">
                <a:solidFill>
                  <a:srgbClr val="212168"/>
                </a:solidFill>
                <a:latin typeface="Arial"/>
                <a:cs typeface="Arial"/>
              </a:rPr>
              <a:t> </a:t>
            </a:r>
            <a:r>
              <a:rPr sz="1550" dirty="0">
                <a:solidFill>
                  <a:srgbClr val="212168"/>
                </a:solidFill>
                <a:latin typeface="Arial"/>
                <a:cs typeface="Arial"/>
              </a:rPr>
              <a:t>construct/renovate</a:t>
            </a:r>
            <a:r>
              <a:rPr sz="1550" spc="190" dirty="0">
                <a:solidFill>
                  <a:srgbClr val="212168"/>
                </a:solidFill>
                <a:latin typeface="Arial"/>
                <a:cs typeface="Arial"/>
              </a:rPr>
              <a:t> </a:t>
            </a:r>
            <a:r>
              <a:rPr sz="1550" dirty="0">
                <a:solidFill>
                  <a:srgbClr val="212168"/>
                </a:solidFill>
                <a:latin typeface="Arial"/>
                <a:cs typeface="Arial"/>
              </a:rPr>
              <a:t>schools)</a:t>
            </a:r>
            <a:r>
              <a:rPr sz="1550" spc="165" dirty="0">
                <a:solidFill>
                  <a:srgbClr val="212168"/>
                </a:solidFill>
                <a:latin typeface="Arial"/>
                <a:cs typeface="Arial"/>
              </a:rPr>
              <a:t> </a:t>
            </a:r>
            <a:r>
              <a:rPr sz="1550" dirty="0">
                <a:solidFill>
                  <a:srgbClr val="212168"/>
                </a:solidFill>
                <a:latin typeface="Arial"/>
                <a:cs typeface="Arial"/>
              </a:rPr>
              <a:t>on</a:t>
            </a:r>
            <a:r>
              <a:rPr sz="1550" spc="190" dirty="0">
                <a:solidFill>
                  <a:srgbClr val="212168"/>
                </a:solidFill>
                <a:latin typeface="Arial"/>
                <a:cs typeface="Arial"/>
              </a:rPr>
              <a:t> </a:t>
            </a:r>
            <a:r>
              <a:rPr sz="1550" dirty="0">
                <a:solidFill>
                  <a:srgbClr val="212168"/>
                </a:solidFill>
                <a:latin typeface="Arial"/>
                <a:cs typeface="Arial"/>
              </a:rPr>
              <a:t>military</a:t>
            </a:r>
            <a:r>
              <a:rPr sz="1550" spc="215" dirty="0">
                <a:solidFill>
                  <a:srgbClr val="212168"/>
                </a:solidFill>
                <a:latin typeface="Arial"/>
                <a:cs typeface="Arial"/>
              </a:rPr>
              <a:t> </a:t>
            </a:r>
            <a:r>
              <a:rPr sz="1550" spc="-10" dirty="0">
                <a:solidFill>
                  <a:srgbClr val="212168"/>
                </a:solidFill>
                <a:latin typeface="Arial"/>
                <a:cs typeface="Arial"/>
              </a:rPr>
              <a:t>installations</a:t>
            </a:r>
            <a:endParaRPr sz="1550" dirty="0">
              <a:latin typeface="Arial"/>
              <a:cs typeface="Arial"/>
            </a:endParaRPr>
          </a:p>
          <a:p>
            <a:pPr marL="1941195" lvl="1" indent="-285750">
              <a:lnSpc>
                <a:spcPct val="100000"/>
              </a:lnSpc>
              <a:spcBef>
                <a:spcPts val="215"/>
              </a:spcBef>
              <a:buClr>
                <a:srgbClr val="151C77"/>
              </a:buClr>
              <a:buSzPct val="77777"/>
              <a:buChar char="•"/>
              <a:tabLst>
                <a:tab pos="1941195" algn="l"/>
              </a:tabLst>
            </a:pPr>
            <a:r>
              <a:rPr sz="1800" dirty="0">
                <a:solidFill>
                  <a:srgbClr val="212168"/>
                </a:solidFill>
                <a:latin typeface="Arial"/>
                <a:cs typeface="Arial"/>
              </a:rPr>
              <a:t>Land</a:t>
            </a:r>
            <a:r>
              <a:rPr sz="1800" spc="-40" dirty="0">
                <a:solidFill>
                  <a:srgbClr val="212168"/>
                </a:solidFill>
                <a:latin typeface="Arial"/>
                <a:cs typeface="Arial"/>
              </a:rPr>
              <a:t> </a:t>
            </a:r>
            <a:r>
              <a:rPr sz="1800" dirty="0">
                <a:solidFill>
                  <a:srgbClr val="212168"/>
                </a:solidFill>
                <a:latin typeface="Arial"/>
                <a:cs typeface="Arial"/>
              </a:rPr>
              <a:t>+</a:t>
            </a:r>
            <a:r>
              <a:rPr sz="1800" spc="-5" dirty="0">
                <a:solidFill>
                  <a:srgbClr val="212168"/>
                </a:solidFill>
                <a:latin typeface="Arial"/>
                <a:cs typeface="Arial"/>
              </a:rPr>
              <a:t> </a:t>
            </a:r>
            <a:r>
              <a:rPr sz="1800" dirty="0">
                <a:solidFill>
                  <a:srgbClr val="212168"/>
                </a:solidFill>
                <a:latin typeface="Arial"/>
                <a:cs typeface="Arial"/>
              </a:rPr>
              <a:t>Policy</a:t>
            </a:r>
            <a:r>
              <a:rPr sz="1800" spc="-75" dirty="0">
                <a:solidFill>
                  <a:srgbClr val="212168"/>
                </a:solidFill>
                <a:latin typeface="Arial"/>
                <a:cs typeface="Arial"/>
              </a:rPr>
              <a:t> </a:t>
            </a:r>
            <a:r>
              <a:rPr sz="1800" dirty="0">
                <a:solidFill>
                  <a:srgbClr val="212168"/>
                </a:solidFill>
                <a:latin typeface="Arial"/>
                <a:cs typeface="Arial"/>
              </a:rPr>
              <a:t>+</a:t>
            </a:r>
            <a:r>
              <a:rPr sz="1800" spc="-5" dirty="0">
                <a:solidFill>
                  <a:srgbClr val="212168"/>
                </a:solidFill>
                <a:latin typeface="Arial"/>
                <a:cs typeface="Arial"/>
              </a:rPr>
              <a:t> </a:t>
            </a:r>
            <a:r>
              <a:rPr sz="1800" dirty="0">
                <a:solidFill>
                  <a:srgbClr val="212168"/>
                </a:solidFill>
                <a:latin typeface="Arial"/>
                <a:cs typeface="Arial"/>
              </a:rPr>
              <a:t>Building</a:t>
            </a:r>
            <a:r>
              <a:rPr sz="1800" spc="-30" dirty="0">
                <a:solidFill>
                  <a:srgbClr val="212168"/>
                </a:solidFill>
                <a:latin typeface="Arial"/>
                <a:cs typeface="Arial"/>
              </a:rPr>
              <a:t> </a:t>
            </a:r>
            <a:r>
              <a:rPr sz="1800" dirty="0">
                <a:solidFill>
                  <a:srgbClr val="212168"/>
                </a:solidFill>
                <a:latin typeface="Arial"/>
                <a:cs typeface="Arial"/>
              </a:rPr>
              <a:t>(Three</a:t>
            </a:r>
            <a:r>
              <a:rPr sz="1800" spc="-25" dirty="0">
                <a:solidFill>
                  <a:srgbClr val="212168"/>
                </a:solidFill>
                <a:latin typeface="Arial"/>
                <a:cs typeface="Arial"/>
              </a:rPr>
              <a:t> </a:t>
            </a:r>
            <a:r>
              <a:rPr sz="1800" dirty="0">
                <a:solidFill>
                  <a:srgbClr val="212168"/>
                </a:solidFill>
                <a:latin typeface="Arial"/>
                <a:cs typeface="Arial"/>
              </a:rPr>
              <a:t>Different</a:t>
            </a:r>
            <a:r>
              <a:rPr sz="1800" spc="-50" dirty="0">
                <a:solidFill>
                  <a:srgbClr val="212168"/>
                </a:solidFill>
                <a:latin typeface="Arial"/>
                <a:cs typeface="Arial"/>
              </a:rPr>
              <a:t> </a:t>
            </a:r>
            <a:r>
              <a:rPr sz="1800" spc="-10" dirty="0">
                <a:solidFill>
                  <a:srgbClr val="212168"/>
                </a:solidFill>
                <a:latin typeface="Arial"/>
                <a:cs typeface="Arial"/>
              </a:rPr>
              <a:t>Owners)</a:t>
            </a:r>
            <a:endParaRPr sz="1800" dirty="0">
              <a:latin typeface="Arial"/>
              <a:cs typeface="Arial"/>
            </a:endParaRPr>
          </a:p>
          <a:p>
            <a:pPr marL="1941195" lvl="1" indent="-285750">
              <a:lnSpc>
                <a:spcPct val="100000"/>
              </a:lnSpc>
              <a:spcBef>
                <a:spcPts val="170"/>
              </a:spcBef>
              <a:buClr>
                <a:srgbClr val="151C77"/>
              </a:buClr>
              <a:buSzPct val="77777"/>
              <a:buFont typeface="Arial"/>
              <a:buChar char="•"/>
              <a:tabLst>
                <a:tab pos="1941195" algn="l"/>
              </a:tabLst>
            </a:pPr>
            <a:r>
              <a:rPr lang="en-US" sz="1800" b="1" dirty="0">
                <a:solidFill>
                  <a:srgbClr val="212168"/>
                </a:solidFill>
                <a:latin typeface="Arial"/>
                <a:cs typeface="Arial"/>
              </a:rPr>
              <a:t>108 On Installations (not DoDEA)</a:t>
            </a:r>
            <a:endParaRPr sz="1800" dirty="0">
              <a:latin typeface="Arial"/>
              <a:cs typeface="Arial"/>
            </a:endParaRPr>
          </a:p>
          <a:p>
            <a:pPr marL="1941195" lvl="1" indent="-285750">
              <a:lnSpc>
                <a:spcPct val="100000"/>
              </a:lnSpc>
              <a:spcBef>
                <a:spcPts val="245"/>
              </a:spcBef>
              <a:buClr>
                <a:srgbClr val="151C77"/>
              </a:buClr>
              <a:buSzPct val="77777"/>
              <a:buChar char="•"/>
              <a:tabLst>
                <a:tab pos="1941195" algn="l"/>
              </a:tabLst>
            </a:pPr>
            <a:r>
              <a:rPr sz="1800" spc="-10" dirty="0">
                <a:solidFill>
                  <a:srgbClr val="212168"/>
                </a:solidFill>
                <a:latin typeface="Arial"/>
                <a:cs typeface="Arial"/>
              </a:rPr>
              <a:t>Crisis</a:t>
            </a:r>
            <a:r>
              <a:rPr sz="1800" spc="-105" dirty="0">
                <a:solidFill>
                  <a:srgbClr val="212168"/>
                </a:solidFill>
                <a:latin typeface="Arial"/>
                <a:cs typeface="Arial"/>
              </a:rPr>
              <a:t> </a:t>
            </a:r>
            <a:r>
              <a:rPr sz="1800" dirty="0">
                <a:solidFill>
                  <a:srgbClr val="212168"/>
                </a:solidFill>
                <a:latin typeface="Arial"/>
                <a:cs typeface="Arial"/>
              </a:rPr>
              <a:t>Action</a:t>
            </a:r>
            <a:r>
              <a:rPr sz="1800" spc="35" dirty="0">
                <a:solidFill>
                  <a:srgbClr val="212168"/>
                </a:solidFill>
                <a:latin typeface="Arial"/>
                <a:cs typeface="Arial"/>
              </a:rPr>
              <a:t> </a:t>
            </a:r>
            <a:r>
              <a:rPr sz="1800" spc="-10" dirty="0">
                <a:solidFill>
                  <a:srgbClr val="212168"/>
                </a:solidFill>
                <a:latin typeface="Arial"/>
                <a:cs typeface="Arial"/>
              </a:rPr>
              <a:t>Requirements</a:t>
            </a:r>
            <a:endParaRPr sz="1800" dirty="0">
              <a:latin typeface="Arial"/>
              <a:cs typeface="Arial"/>
            </a:endParaRPr>
          </a:p>
        </p:txBody>
      </p:sp>
      <p:pic>
        <p:nvPicPr>
          <p:cNvPr id="17" name="object 17"/>
          <p:cNvPicPr/>
          <p:nvPr/>
        </p:nvPicPr>
        <p:blipFill>
          <a:blip r:embed="rId8" cstate="print"/>
          <a:stretch>
            <a:fillRect/>
          </a:stretch>
        </p:blipFill>
        <p:spPr>
          <a:xfrm>
            <a:off x="733425" y="4143375"/>
            <a:ext cx="2609850" cy="1743075"/>
          </a:xfrm>
          <a:prstGeom prst="rect">
            <a:avLst/>
          </a:prstGeom>
        </p:spPr>
      </p:pic>
      <p:pic>
        <p:nvPicPr>
          <p:cNvPr id="19" name="object 19"/>
          <p:cNvPicPr/>
          <p:nvPr/>
        </p:nvPicPr>
        <p:blipFill>
          <a:blip r:embed="rId9" cstate="print"/>
          <a:stretch>
            <a:fillRect/>
          </a:stretch>
        </p:blipFill>
        <p:spPr>
          <a:xfrm>
            <a:off x="581536" y="979677"/>
            <a:ext cx="2534843" cy="274637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3A07869D882648A96431C1019F6CCF" ma:contentTypeVersion="18" ma:contentTypeDescription="Create a new document." ma:contentTypeScope="" ma:versionID="4cb59af83cfa4e1004cc3e534209496c">
  <xsd:schema xmlns:xsd="http://www.w3.org/2001/XMLSchema" xmlns:xs="http://www.w3.org/2001/XMLSchema" xmlns:p="http://schemas.microsoft.com/office/2006/metadata/properties" xmlns:ns2="de724392-4127-4023-8022-f34e3e4712d3" xmlns:ns3="f3734251-b688-48a9-9868-3bcfaa349d34" targetNamespace="http://schemas.microsoft.com/office/2006/metadata/properties" ma:root="true" ma:fieldsID="a516af9576fc369998bd732333abd6f8" ns2:_="" ns3:_="">
    <xsd:import namespace="de724392-4127-4023-8022-f34e3e4712d3"/>
    <xsd:import namespace="f3734251-b688-48a9-9868-3bcfaa349d3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724392-4127-4023-8022-f34e3e4712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Length (seconds)"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634031f-5af4-462f-909d-b01dcfe1034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734251-b688-48a9-9868-3bcfaa349d3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b1d13ab-b3d9-4dc2-81fa-676027a22dbf}" ma:internalName="TaxCatchAll" ma:showField="CatchAllData" ma:web="f3734251-b688-48a9-9868-3bcfaa349d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e724392-4127-4023-8022-f34e3e4712d3">
      <Terms xmlns="http://schemas.microsoft.com/office/infopath/2007/PartnerControls"/>
    </lcf76f155ced4ddcb4097134ff3c332f>
    <TaxCatchAll xmlns="f3734251-b688-48a9-9868-3bcfaa349d3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9B78A3-65C1-4A65-9D35-D33283D7302F}"/>
</file>

<file path=customXml/itemProps2.xml><?xml version="1.0" encoding="utf-8"?>
<ds:datastoreItem xmlns:ds="http://schemas.openxmlformats.org/officeDocument/2006/customXml" ds:itemID="{C3440FD3-9967-4F20-842E-4A681EA27EF4}">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77C23E6-D3EB-43A7-A05C-985BDB7DEE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32</TotalTime>
  <Words>1521</Words>
  <Application>Microsoft Office PowerPoint</Application>
  <PresentationFormat>Widescreen</PresentationFormat>
  <Paragraphs>333</Paragraphs>
  <Slides>20</Slides>
  <Notes>13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Arial</vt:lpstr>
      <vt:lpstr>Calibri</vt:lpstr>
      <vt:lpstr>IBM Plex Sans</vt:lpstr>
      <vt:lpstr>IBM Plex Sans Bold</vt:lpstr>
      <vt:lpstr>Montserrat</vt:lpstr>
      <vt:lpstr>Montserrat Bold</vt:lpstr>
      <vt:lpstr>Montserrat Semi-Bold</vt:lpstr>
      <vt:lpstr>Roboto</vt:lpstr>
      <vt:lpstr>Roboto Bold</vt:lpstr>
      <vt:lpstr>Times New Roman</vt:lpstr>
      <vt:lpstr>Wingdings</vt:lpstr>
      <vt:lpstr>Office Theme</vt:lpstr>
      <vt:lpstr>PowerPoint Presentation</vt:lpstr>
      <vt:lpstr>Charge to Community Leaders</vt:lpstr>
      <vt:lpstr>OUR WHY? Readiness, Retention, and Recruitment of the Future Force</vt:lpstr>
      <vt:lpstr>DEPARTMENT OF DEFENSE HQ SCHOOL LIAISON PROGRAM POINT OF CONTACTS </vt:lpstr>
      <vt:lpstr>Total Force Program</vt:lpstr>
      <vt:lpstr>School Liaison Program</vt:lpstr>
      <vt:lpstr>Customer Focus</vt:lpstr>
      <vt:lpstr>HIGH VISIBILITY – HIGH RESPONSIBILITY – HIGH CAPABILITY</vt:lpstr>
      <vt:lpstr>School Liaison Program Portfolio</vt:lpstr>
      <vt:lpstr>School Liaison Program Portfolio</vt:lpstr>
      <vt:lpstr>Co mmand Team Engagement </vt:lpstr>
      <vt:lpstr>Commun ity Stakeholder Engagement </vt:lpstr>
      <vt:lpstr>DoD Requirements</vt:lpstr>
      <vt:lpstr>Inside a Successful Program…</vt:lpstr>
      <vt:lpstr>A+ Toolkit</vt:lpstr>
      <vt:lpstr>Interstate Compact for the Education of Military Children</vt:lpstr>
      <vt:lpstr>Tracking Trends</vt:lpstr>
      <vt:lpstr>CONUS vs OCONUS</vt:lpstr>
      <vt:lpstr>What? So What? Now What?</vt:lpstr>
      <vt:lpstr>Connect with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PHIPPS, LORI A CIV USAF AFMC AFSVC/VCS</dc:creator>
  <cp:lastModifiedBy>Swanson, Bonnie  CIV US NDU</cp:lastModifiedBy>
  <cp:revision>8</cp:revision>
  <dcterms:created xsi:type="dcterms:W3CDTF">2024-09-22T20:59:06Z</dcterms:created>
  <dcterms:modified xsi:type="dcterms:W3CDTF">2024-11-06T12:47:44Z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2024-08-29T00:00:00Z</vt:filetime>
  </property>
  <property fmtid="{D5CDD505-2E9C-101B-9397-08002B2CF9AE}" pid="3" name="LastSaved">
    <vt:filetime>2024-09-22T00:00:00Z</vt:filetime>
  </property>
  <property fmtid="{D5CDD505-2E9C-101B-9397-08002B2CF9AE}" pid="4" name="ContentTypeId">
    <vt:lpwstr>0x0101008C3A07869D882648A96431C1019F6CCF</vt:lpwstr>
  </property>
</Properties>
</file>