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4"/>
    <p:sldMasterId id="2147483741" r:id="rId5"/>
  </p:sldMasterIdLst>
  <p:notesMasterIdLst>
    <p:notesMasterId r:id="rId11"/>
  </p:notesMasterIdLst>
  <p:handoutMasterIdLst>
    <p:handoutMasterId r:id="rId12"/>
  </p:handoutMasterIdLst>
  <p:sldIdLst>
    <p:sldId id="550144482" r:id="rId6"/>
    <p:sldId id="527" r:id="rId7"/>
    <p:sldId id="566" r:id="rId8"/>
    <p:sldId id="311" r:id="rId9"/>
    <p:sldId id="550144481" r:id="rId10"/>
  </p:sldIdLst>
  <p:sldSz cx="12192000" cy="6858000"/>
  <p:notesSz cx="6954838" cy="119792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600" userDrawn="1">
          <p15:clr>
            <a:srgbClr val="A4A3A4"/>
          </p15:clr>
        </p15:guide>
        <p15:guide id="2" pos="189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0101"/>
    <a:srgbClr val="7030A0"/>
    <a:srgbClr val="158582"/>
    <a:srgbClr val="003399"/>
    <a:srgbClr val="0D47C9"/>
    <a:srgbClr val="834C84"/>
    <a:srgbClr val="6A3D6B"/>
    <a:srgbClr val="5E375F"/>
    <a:srgbClr val="FFFF00"/>
    <a:srgbClr val="C7AEC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808" autoAdjust="0"/>
    <p:restoredTop sz="93275" autoAdjust="0"/>
  </p:normalViewPr>
  <p:slideViewPr>
    <p:cSldViewPr snapToGrid="0">
      <p:cViewPr varScale="1">
        <p:scale>
          <a:sx n="111" d="100"/>
          <a:sy n="111" d="100"/>
        </p:scale>
        <p:origin x="774" y="96"/>
      </p:cViewPr>
      <p:guideLst>
        <p:guide orient="horz" pos="3600"/>
        <p:guide pos="1896"/>
      </p:guideLst>
    </p:cSldViewPr>
  </p:slideViewPr>
  <p:notesTextViewPr>
    <p:cViewPr>
      <p:scale>
        <a:sx n="200" d="100"/>
        <a:sy n="2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theme" Target="theme/theme1.xml"/><Relationship Id="rId10" Type="http://schemas.openxmlformats.org/officeDocument/2006/relationships/slide" Target="slides/slide5.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704FA22-D6E2-6AD0-7048-1FD9BB699673}"/>
              </a:ext>
            </a:extLst>
          </p:cNvPr>
          <p:cNvSpPr>
            <a:spLocks noGrp="1"/>
          </p:cNvSpPr>
          <p:nvPr>
            <p:ph type="hdr" sz="quarter"/>
          </p:nvPr>
        </p:nvSpPr>
        <p:spPr>
          <a:xfrm>
            <a:off x="1" y="0"/>
            <a:ext cx="3013075" cy="601229"/>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487A985-D7F0-AFC2-3C0A-F84DA7F75346}"/>
              </a:ext>
            </a:extLst>
          </p:cNvPr>
          <p:cNvSpPr>
            <a:spLocks noGrp="1"/>
          </p:cNvSpPr>
          <p:nvPr>
            <p:ph type="dt" sz="quarter" idx="1"/>
          </p:nvPr>
        </p:nvSpPr>
        <p:spPr>
          <a:xfrm>
            <a:off x="3940176" y="0"/>
            <a:ext cx="3013075" cy="601229"/>
          </a:xfrm>
          <a:prstGeom prst="rect">
            <a:avLst/>
          </a:prstGeom>
        </p:spPr>
        <p:txBody>
          <a:bodyPr vert="horz" lIns="91440" tIns="45720" rIns="91440" bIns="45720" rtlCol="0"/>
          <a:lstStyle>
            <a:lvl1pPr algn="r">
              <a:defRPr sz="1200"/>
            </a:lvl1pPr>
          </a:lstStyle>
          <a:p>
            <a:fld id="{88A95DEE-CC60-4611-A7A8-C81912FC4695}" type="datetimeFigureOut">
              <a:rPr lang="en-US" smtClean="0"/>
              <a:t>2/26/2026</a:t>
            </a:fld>
            <a:endParaRPr lang="en-US"/>
          </a:p>
        </p:txBody>
      </p:sp>
      <p:sp>
        <p:nvSpPr>
          <p:cNvPr id="4" name="Footer Placeholder 3">
            <a:extLst>
              <a:ext uri="{FF2B5EF4-FFF2-40B4-BE49-F238E27FC236}">
                <a16:creationId xmlns:a16="http://schemas.microsoft.com/office/drawing/2014/main" id="{0C4E2F1C-4FBB-F70C-8E66-287737496EF1}"/>
              </a:ext>
            </a:extLst>
          </p:cNvPr>
          <p:cNvSpPr>
            <a:spLocks noGrp="1"/>
          </p:cNvSpPr>
          <p:nvPr>
            <p:ph type="ftr" sz="quarter" idx="2"/>
          </p:nvPr>
        </p:nvSpPr>
        <p:spPr>
          <a:xfrm>
            <a:off x="1" y="11378046"/>
            <a:ext cx="3013075" cy="601229"/>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455597A-2ED3-0E0B-775E-CFDCD8F002A7}"/>
              </a:ext>
            </a:extLst>
          </p:cNvPr>
          <p:cNvSpPr>
            <a:spLocks noGrp="1"/>
          </p:cNvSpPr>
          <p:nvPr>
            <p:ph type="sldNum" sz="quarter" idx="3"/>
          </p:nvPr>
        </p:nvSpPr>
        <p:spPr>
          <a:xfrm>
            <a:off x="3940176" y="11378046"/>
            <a:ext cx="3013075" cy="601229"/>
          </a:xfrm>
          <a:prstGeom prst="rect">
            <a:avLst/>
          </a:prstGeom>
        </p:spPr>
        <p:txBody>
          <a:bodyPr vert="horz" lIns="91440" tIns="45720" rIns="91440" bIns="45720" rtlCol="0" anchor="b"/>
          <a:lstStyle>
            <a:lvl1pPr algn="r">
              <a:defRPr sz="1200"/>
            </a:lvl1pPr>
          </a:lstStyle>
          <a:p>
            <a:fld id="{653A8632-FB11-4761-8A3D-D52E91C21BA8}" type="slidenum">
              <a:rPr lang="en-US" smtClean="0"/>
              <a:t>‹#›</a:t>
            </a:fld>
            <a:endParaRPr lang="en-US"/>
          </a:p>
        </p:txBody>
      </p:sp>
    </p:spTree>
    <p:extLst>
      <p:ext uri="{BB962C8B-B14F-4D97-AF65-F5344CB8AC3E}">
        <p14:creationId xmlns:p14="http://schemas.microsoft.com/office/powerpoint/2010/main" val="386793040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7"/>
            <a:ext cx="3013763" cy="601044"/>
          </a:xfrm>
          <a:prstGeom prst="rect">
            <a:avLst/>
          </a:prstGeom>
        </p:spPr>
        <p:txBody>
          <a:bodyPr vert="horz" lIns="91894" tIns="45947" rIns="91894" bIns="45947" rtlCol="0"/>
          <a:lstStyle>
            <a:lvl1pPr algn="l">
              <a:defRPr sz="1200"/>
            </a:lvl1pPr>
          </a:lstStyle>
          <a:p>
            <a:endParaRPr lang="en-US" dirty="0"/>
          </a:p>
        </p:txBody>
      </p:sp>
      <p:sp>
        <p:nvSpPr>
          <p:cNvPr id="3" name="Date Placeholder 2"/>
          <p:cNvSpPr>
            <a:spLocks noGrp="1"/>
          </p:cNvSpPr>
          <p:nvPr>
            <p:ph type="dt" idx="1"/>
          </p:nvPr>
        </p:nvSpPr>
        <p:spPr>
          <a:xfrm>
            <a:off x="3939471" y="7"/>
            <a:ext cx="3013763" cy="601044"/>
          </a:xfrm>
          <a:prstGeom prst="rect">
            <a:avLst/>
          </a:prstGeom>
        </p:spPr>
        <p:txBody>
          <a:bodyPr vert="horz" lIns="91894" tIns="45947" rIns="91894" bIns="45947" rtlCol="0"/>
          <a:lstStyle>
            <a:lvl1pPr algn="r">
              <a:defRPr sz="1200"/>
            </a:lvl1pPr>
          </a:lstStyle>
          <a:p>
            <a:fld id="{0ABD0209-1E47-4D96-96F4-929A275251B4}" type="datetimeFigureOut">
              <a:rPr lang="en-US" smtClean="0"/>
              <a:t>2/26/2026</a:t>
            </a:fld>
            <a:endParaRPr lang="en-US" dirty="0"/>
          </a:p>
        </p:txBody>
      </p:sp>
      <p:sp>
        <p:nvSpPr>
          <p:cNvPr id="4" name="Slide Image Placeholder 3"/>
          <p:cNvSpPr>
            <a:spLocks noGrp="1" noRot="1" noChangeAspect="1"/>
          </p:cNvSpPr>
          <p:nvPr>
            <p:ph type="sldImg" idx="2"/>
          </p:nvPr>
        </p:nvSpPr>
        <p:spPr>
          <a:xfrm>
            <a:off x="-114300" y="1497013"/>
            <a:ext cx="7183438" cy="4041775"/>
          </a:xfrm>
          <a:prstGeom prst="rect">
            <a:avLst/>
          </a:prstGeom>
          <a:noFill/>
          <a:ln w="12700">
            <a:solidFill>
              <a:prstClr val="black"/>
            </a:solidFill>
          </a:ln>
        </p:spPr>
        <p:txBody>
          <a:bodyPr vert="horz" lIns="91894" tIns="45947" rIns="91894" bIns="45947" rtlCol="0" anchor="ctr"/>
          <a:lstStyle/>
          <a:p>
            <a:endParaRPr lang="en-US" dirty="0"/>
          </a:p>
        </p:txBody>
      </p:sp>
      <p:sp>
        <p:nvSpPr>
          <p:cNvPr id="5" name="Notes Placeholder 4"/>
          <p:cNvSpPr>
            <a:spLocks noGrp="1"/>
          </p:cNvSpPr>
          <p:nvPr>
            <p:ph type="body" sz="quarter" idx="3"/>
          </p:nvPr>
        </p:nvSpPr>
        <p:spPr>
          <a:xfrm>
            <a:off x="695484" y="5765032"/>
            <a:ext cx="5563870" cy="4716840"/>
          </a:xfrm>
          <a:prstGeom prst="rect">
            <a:avLst/>
          </a:prstGeom>
        </p:spPr>
        <p:txBody>
          <a:bodyPr vert="horz" lIns="91894" tIns="45947" rIns="91894" bIns="45947"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11378234"/>
            <a:ext cx="3013763" cy="601042"/>
          </a:xfrm>
          <a:prstGeom prst="rect">
            <a:avLst/>
          </a:prstGeom>
        </p:spPr>
        <p:txBody>
          <a:bodyPr vert="horz" lIns="91894" tIns="45947" rIns="91894" bIns="45947"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39471" y="11378234"/>
            <a:ext cx="3013763" cy="601042"/>
          </a:xfrm>
          <a:prstGeom prst="rect">
            <a:avLst/>
          </a:prstGeom>
        </p:spPr>
        <p:txBody>
          <a:bodyPr vert="horz" lIns="91894" tIns="45947" rIns="91894" bIns="45947" rtlCol="0" anchor="b"/>
          <a:lstStyle>
            <a:lvl1pPr algn="r">
              <a:defRPr sz="1200"/>
            </a:lvl1pPr>
          </a:lstStyle>
          <a:p>
            <a:fld id="{EB74CA11-1EAD-45E2-B21B-28918D7EB3EE}" type="slidenum">
              <a:rPr lang="en-US" smtClean="0"/>
              <a:t>‹#›</a:t>
            </a:fld>
            <a:endParaRPr lang="en-US" dirty="0"/>
          </a:p>
        </p:txBody>
      </p:sp>
    </p:spTree>
    <p:extLst>
      <p:ext uri="{BB962C8B-B14F-4D97-AF65-F5344CB8AC3E}">
        <p14:creationId xmlns:p14="http://schemas.microsoft.com/office/powerpoint/2010/main" val="92868561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88788" tIns="44395" rIns="88788" bIns="44395"/>
          <a:lstStyle/>
          <a:p>
            <a:r>
              <a:rPr lang="en-US" dirty="0"/>
              <a:t>USNR 59658 USMCR 38368 AFR 70100 USAR 190719 NG 443000 801845 </a:t>
            </a:r>
          </a:p>
        </p:txBody>
      </p:sp>
      <p:sp>
        <p:nvSpPr>
          <p:cNvPr id="4" name="Slide Number Placeholder 3"/>
          <p:cNvSpPr>
            <a:spLocks noGrp="1"/>
          </p:cNvSpPr>
          <p:nvPr>
            <p:ph type="sldNum" sz="quarter" idx="10"/>
          </p:nvPr>
        </p:nvSpPr>
        <p:spPr/>
        <p:txBody>
          <a:bodyPr lIns="88788" tIns="44395" rIns="88788" bIns="44395"/>
          <a:lstStyle/>
          <a:p>
            <a:pPr defTabSz="457666">
              <a:defRPr/>
            </a:pPr>
            <a:fld id="{EB74CA11-1EAD-45E2-B21B-28918D7EB3EE}" type="slidenum">
              <a:rPr lang="en-US">
                <a:solidFill>
                  <a:prstClr val="black"/>
                </a:solidFill>
                <a:latin typeface="Calibri" panose="020F0502020204030204"/>
              </a:rPr>
              <a:pPr defTabSz="457666">
                <a:defRPr/>
              </a:pPr>
              <a:t>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5285106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Rectangle 2"/>
          <p:cNvSpPr>
            <a:spLocks noGrp="1" noRot="1" noChangeAspect="1" noChangeArrowheads="1" noTextEdit="1"/>
          </p:cNvSpPr>
          <p:nvPr>
            <p:ph type="sldImg"/>
          </p:nvPr>
        </p:nvSpPr>
        <p:spPr>
          <a:xfrm>
            <a:off x="-520700" y="887413"/>
            <a:ext cx="8058150" cy="4533900"/>
          </a:xfrm>
          <a:ln cap="flat"/>
        </p:spPr>
      </p:sp>
      <p:sp>
        <p:nvSpPr>
          <p:cNvPr id="53252" name="Rectangle 3"/>
          <p:cNvSpPr>
            <a:spLocks noGrp="1" noChangeArrowheads="1"/>
          </p:cNvSpPr>
          <p:nvPr>
            <p:ph type="body" idx="1"/>
          </p:nvPr>
        </p:nvSpPr>
        <p:spPr>
          <a:noFill/>
        </p:spPr>
        <p:txBody>
          <a:bodyPr/>
          <a:lstStyle/>
          <a:p>
            <a:endParaRPr lang="en-US" dirty="0">
              <a:latin typeface="Times New Roman" pitchFamily="18" charset="0"/>
            </a:endParaRPr>
          </a:p>
        </p:txBody>
      </p:sp>
      <p:sp>
        <p:nvSpPr>
          <p:cNvPr id="2" name="Slide Number Placeholder 1">
            <a:extLst>
              <a:ext uri="{FF2B5EF4-FFF2-40B4-BE49-F238E27FC236}">
                <a16:creationId xmlns:a16="http://schemas.microsoft.com/office/drawing/2014/main" id="{CB2ADBB0-83FD-A3FE-D1B5-21F0FE456998}"/>
              </a:ext>
            </a:extLst>
          </p:cNvPr>
          <p:cNvSpPr>
            <a:spLocks noGrp="1"/>
          </p:cNvSpPr>
          <p:nvPr>
            <p:ph type="sldNum" sz="quarter" idx="5"/>
          </p:nvPr>
        </p:nvSpPr>
        <p:spPr/>
        <p:txBody>
          <a:bodyPr/>
          <a:lstStyle/>
          <a:p>
            <a:fld id="{EB74CA11-1EAD-45E2-B21B-28918D7EB3EE}" type="slidenum">
              <a:rPr lang="en-US" smtClean="0"/>
              <a:t>4</a:t>
            </a:fld>
            <a:endParaRPr lang="en-US" dirty="0"/>
          </a:p>
        </p:txBody>
      </p:sp>
    </p:spTree>
    <p:extLst>
      <p:ext uri="{BB962C8B-B14F-4D97-AF65-F5344CB8AC3E}">
        <p14:creationId xmlns:p14="http://schemas.microsoft.com/office/powerpoint/2010/main" val="3554127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448800" y="6492877"/>
            <a:ext cx="2743200" cy="365125"/>
          </a:xfrm>
          <a:prstGeom prst="rect">
            <a:avLst/>
          </a:prstGeom>
        </p:spPr>
        <p:txBody>
          <a:bodyPr/>
          <a:lstStyle/>
          <a:p>
            <a:fld id="{ACE57817-D856-4983-9F8B-DF3CFAD8B7A8}" type="slidenum">
              <a:rPr lang="en-US" smtClean="0"/>
              <a:t>‹#›</a:t>
            </a:fld>
            <a:endParaRPr lang="en-US" dirty="0"/>
          </a:p>
        </p:txBody>
      </p:sp>
    </p:spTree>
    <p:extLst>
      <p:ext uri="{BB962C8B-B14F-4D97-AF65-F5344CB8AC3E}">
        <p14:creationId xmlns:p14="http://schemas.microsoft.com/office/powerpoint/2010/main" val="35383317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2/26/2026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5E39B99-4B6B-497A-B52D-815D9E69F69A}" type="slidenum">
              <a:rPr lang="en-US" smtClean="0"/>
              <a:pPr/>
              <a:t>‹#›</a:t>
            </a:fld>
            <a:endParaRPr lang="en-US"/>
          </a:p>
        </p:txBody>
      </p:sp>
    </p:spTree>
    <p:extLst>
      <p:ext uri="{BB962C8B-B14F-4D97-AF65-F5344CB8AC3E}">
        <p14:creationId xmlns:p14="http://schemas.microsoft.com/office/powerpoint/2010/main" val="3478607779"/>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2/26/2026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5E39B99-4B6B-497A-B52D-815D9E69F69A}" type="slidenum">
              <a:rPr lang="en-US" smtClean="0"/>
              <a:pPr/>
              <a:t>‹#›</a:t>
            </a:fld>
            <a:endParaRPr lang="en-US"/>
          </a:p>
        </p:txBody>
      </p:sp>
    </p:spTree>
    <p:extLst>
      <p:ext uri="{BB962C8B-B14F-4D97-AF65-F5344CB8AC3E}">
        <p14:creationId xmlns:p14="http://schemas.microsoft.com/office/powerpoint/2010/main" val="3836233952"/>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2/26/2026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5E39B99-4B6B-497A-B52D-815D9E69F69A}" type="slidenum">
              <a:rPr lang="en-US" smtClean="0"/>
              <a:pPr/>
              <a:t>‹#›</a:t>
            </a:fld>
            <a:endParaRPr lang="en-US"/>
          </a:p>
        </p:txBody>
      </p:sp>
    </p:spTree>
    <p:extLst>
      <p:ext uri="{BB962C8B-B14F-4D97-AF65-F5344CB8AC3E}">
        <p14:creationId xmlns:p14="http://schemas.microsoft.com/office/powerpoint/2010/main" val="154967093"/>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2/26/2026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5E39B99-4B6B-497A-B52D-815D9E69F69A}" type="slidenum">
              <a:rPr lang="en-US" smtClean="0"/>
              <a:pPr/>
              <a:t>‹#›</a:t>
            </a:fld>
            <a:endParaRPr lang="en-US"/>
          </a:p>
        </p:txBody>
      </p:sp>
    </p:spTree>
    <p:extLst>
      <p:ext uri="{BB962C8B-B14F-4D97-AF65-F5344CB8AC3E}">
        <p14:creationId xmlns:p14="http://schemas.microsoft.com/office/powerpoint/2010/main" val="825606903"/>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2/26/2026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5E39B99-4B6B-497A-B52D-815D9E69F69A}" type="slidenum">
              <a:rPr lang="en-US" smtClean="0"/>
              <a:pPr/>
              <a:t>‹#›</a:t>
            </a:fld>
            <a:endParaRPr lang="en-US"/>
          </a:p>
        </p:txBody>
      </p:sp>
    </p:spTree>
    <p:extLst>
      <p:ext uri="{BB962C8B-B14F-4D97-AF65-F5344CB8AC3E}">
        <p14:creationId xmlns:p14="http://schemas.microsoft.com/office/powerpoint/2010/main" val="3506459791"/>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2/26/2026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5E39B99-4B6B-497A-B52D-815D9E69F69A}" type="slidenum">
              <a:rPr lang="en-US" smtClean="0"/>
              <a:pPr/>
              <a:t>‹#›</a:t>
            </a:fld>
            <a:endParaRPr lang="en-US"/>
          </a:p>
        </p:txBody>
      </p:sp>
    </p:spTree>
    <p:extLst>
      <p:ext uri="{BB962C8B-B14F-4D97-AF65-F5344CB8AC3E}">
        <p14:creationId xmlns:p14="http://schemas.microsoft.com/office/powerpoint/2010/main" val="3274600472"/>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2/26/2026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5E39B99-4B6B-497A-B52D-815D9E69F69A}" type="slidenum">
              <a:rPr lang="en-US" smtClean="0"/>
              <a:pPr/>
              <a:t>‹#›</a:t>
            </a:fld>
            <a:endParaRPr lang="en-US"/>
          </a:p>
        </p:txBody>
      </p:sp>
    </p:spTree>
    <p:extLst>
      <p:ext uri="{BB962C8B-B14F-4D97-AF65-F5344CB8AC3E}">
        <p14:creationId xmlns:p14="http://schemas.microsoft.com/office/powerpoint/2010/main" val="1415615531"/>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2/26/2026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5E39B99-4B6B-497A-B52D-815D9E69F69A}" type="slidenum">
              <a:rPr lang="en-US" smtClean="0"/>
              <a:pPr/>
              <a:t>‹#›</a:t>
            </a:fld>
            <a:endParaRPr lang="en-US"/>
          </a:p>
        </p:txBody>
      </p:sp>
    </p:spTree>
    <p:extLst>
      <p:ext uri="{BB962C8B-B14F-4D97-AF65-F5344CB8AC3E}">
        <p14:creationId xmlns:p14="http://schemas.microsoft.com/office/powerpoint/2010/main" val="3562644799"/>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2/26/2026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5E39B99-4B6B-497A-B52D-815D9E69F69A}" type="slidenum">
              <a:rPr lang="en-US" smtClean="0"/>
              <a:pPr/>
              <a:t>‹#›</a:t>
            </a:fld>
            <a:endParaRPr lang="en-US"/>
          </a:p>
        </p:txBody>
      </p:sp>
    </p:spTree>
    <p:extLst>
      <p:ext uri="{BB962C8B-B14F-4D97-AF65-F5344CB8AC3E}">
        <p14:creationId xmlns:p14="http://schemas.microsoft.com/office/powerpoint/2010/main" val="545081827"/>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448800" y="6492877"/>
            <a:ext cx="2743200" cy="365125"/>
          </a:xfrm>
          <a:prstGeom prst="rect">
            <a:avLst/>
          </a:prstGeom>
        </p:spPr>
        <p:txBody>
          <a:bodyPr/>
          <a:lstStyle/>
          <a:p>
            <a:fld id="{ACE57817-D856-4983-9F8B-DF3CFAD8B7A8}" type="slidenum">
              <a:rPr lang="en-US" smtClean="0"/>
              <a:t>‹#›</a:t>
            </a:fld>
            <a:endParaRPr lang="en-US" dirty="0"/>
          </a:p>
        </p:txBody>
      </p:sp>
    </p:spTree>
    <p:extLst>
      <p:ext uri="{BB962C8B-B14F-4D97-AF65-F5344CB8AC3E}">
        <p14:creationId xmlns:p14="http://schemas.microsoft.com/office/powerpoint/2010/main" val="40030427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9448800" y="6492877"/>
            <a:ext cx="2743200" cy="365125"/>
          </a:xfrm>
          <a:prstGeom prst="rect">
            <a:avLst/>
          </a:prstGeom>
        </p:spPr>
        <p:txBody>
          <a:bodyPr/>
          <a:lstStyle/>
          <a:p>
            <a:fld id="{ACE57817-D856-4983-9F8B-DF3CFAD8B7A8}" type="slidenum">
              <a:rPr lang="en-US" smtClean="0"/>
              <a:t>‹#›</a:t>
            </a:fld>
            <a:endParaRPr lang="en-US"/>
          </a:p>
        </p:txBody>
      </p:sp>
    </p:spTree>
    <p:extLst>
      <p:ext uri="{BB962C8B-B14F-4D97-AF65-F5344CB8AC3E}">
        <p14:creationId xmlns:p14="http://schemas.microsoft.com/office/powerpoint/2010/main" val="10739140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838200" y="6356354"/>
            <a:ext cx="2743200" cy="365125"/>
          </a:xfrm>
          <a:prstGeom prst="rect">
            <a:avLst/>
          </a:prstGeom>
        </p:spPr>
        <p:txBody>
          <a:bodyPr/>
          <a:lstStyle/>
          <a:p>
            <a:endParaRPr lang="en-US"/>
          </a:p>
        </p:txBody>
      </p:sp>
      <p:sp>
        <p:nvSpPr>
          <p:cNvPr id="4" name="Footer Placeholder 3"/>
          <p:cNvSpPr>
            <a:spLocks noGrp="1"/>
          </p:cNvSpPr>
          <p:nvPr>
            <p:ph type="ftr" sz="quarter" idx="11"/>
          </p:nvPr>
        </p:nvSpPr>
        <p:spPr>
          <a:xfrm>
            <a:off x="4038600" y="6356354"/>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9448800" y="6523343"/>
            <a:ext cx="2743200" cy="365125"/>
          </a:xfrm>
          <a:prstGeom prst="rect">
            <a:avLst/>
          </a:prstGeom>
        </p:spPr>
        <p:txBody>
          <a:bodyPr/>
          <a:lstStyle/>
          <a:p>
            <a:fld id="{ACE57817-D856-4983-9F8B-DF3CFAD8B7A8}" type="slidenum">
              <a:rPr lang="en-US" smtClean="0"/>
              <a:t>‹#›</a:t>
            </a:fld>
            <a:endParaRPr lang="en-US"/>
          </a:p>
        </p:txBody>
      </p:sp>
      <p:sp>
        <p:nvSpPr>
          <p:cNvPr id="7" name="Text Placeholder 6">
            <a:extLst>
              <a:ext uri="{FF2B5EF4-FFF2-40B4-BE49-F238E27FC236}">
                <a16:creationId xmlns:a16="http://schemas.microsoft.com/office/drawing/2014/main" id="{FF9496DF-F7A8-A161-0D9C-D9C5199923BE}"/>
              </a:ext>
            </a:extLst>
          </p:cNvPr>
          <p:cNvSpPr>
            <a:spLocks noGrp="1"/>
          </p:cNvSpPr>
          <p:nvPr>
            <p:ph type="body" sz="quarter" idx="13"/>
          </p:nvPr>
        </p:nvSpPr>
        <p:spPr>
          <a:xfrm>
            <a:off x="3456829" y="156680"/>
            <a:ext cx="5446183" cy="688975"/>
          </a:xfrm>
          <a:prstGeom prst="rect">
            <a:avLst/>
          </a:prstGeom>
        </p:spPr>
        <p:txBody>
          <a:bodyPr/>
          <a:lstStyle>
            <a:lvl1pPr marL="0" indent="0">
              <a:buNone/>
              <a:defRPr>
                <a:solidFill>
                  <a:schemeClr val="bg1"/>
                </a:solidFill>
              </a:defRPr>
            </a:lvl1pPr>
          </a:lstStyle>
          <a:p>
            <a:pPr lvl="0"/>
            <a:r>
              <a:rPr lang="en-US" dirty="0"/>
              <a:t>Click to edit Master text</a:t>
            </a:r>
          </a:p>
        </p:txBody>
      </p:sp>
    </p:spTree>
    <p:extLst>
      <p:ext uri="{BB962C8B-B14F-4D97-AF65-F5344CB8AC3E}">
        <p14:creationId xmlns:p14="http://schemas.microsoft.com/office/powerpoint/2010/main" val="1538540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11C2E-6CF4-08E8-E742-8FD20EB2AB00}"/>
              </a:ext>
            </a:extLst>
          </p:cNvPr>
          <p:cNvSpPr>
            <a:spLocks noGrp="1"/>
          </p:cNvSpPr>
          <p:nvPr>
            <p:ph type="title"/>
          </p:nvPr>
        </p:nvSpPr>
        <p:spPr>
          <a:xfrm>
            <a:off x="838200" y="145323"/>
            <a:ext cx="10515600" cy="804249"/>
          </a:xfrm>
          <a:prstGeom prst="rect">
            <a:avLst/>
          </a:prstGeom>
        </p:spPr>
        <p:txBody>
          <a:bodyPr/>
          <a:lstStyle>
            <a:lvl1pPr>
              <a:defRPr sz="3200">
                <a:solidFill>
                  <a:schemeClr val="bg1"/>
                </a:solidFill>
              </a:defRPr>
            </a:lvl1pPr>
          </a:lstStyle>
          <a:p>
            <a:r>
              <a:rPr lang="en-US" dirty="0"/>
              <a:t>Click to edit Master title style</a:t>
            </a:r>
          </a:p>
        </p:txBody>
      </p:sp>
      <p:sp>
        <p:nvSpPr>
          <p:cNvPr id="3" name="Slide Number Placeholder 2">
            <a:extLst>
              <a:ext uri="{FF2B5EF4-FFF2-40B4-BE49-F238E27FC236}">
                <a16:creationId xmlns:a16="http://schemas.microsoft.com/office/drawing/2014/main" id="{BC7031C3-F12C-2B9A-5A66-6FFD1DCD7193}"/>
              </a:ext>
            </a:extLst>
          </p:cNvPr>
          <p:cNvSpPr>
            <a:spLocks noGrp="1"/>
          </p:cNvSpPr>
          <p:nvPr>
            <p:ph type="sldNum" sz="quarter" idx="10"/>
          </p:nvPr>
        </p:nvSpPr>
        <p:spPr>
          <a:xfrm>
            <a:off x="9448800" y="6500252"/>
            <a:ext cx="2743200" cy="365125"/>
          </a:xfrm>
        </p:spPr>
        <p:txBody>
          <a:bodyPr/>
          <a:lstStyle/>
          <a:p>
            <a:fld id="{55E39B99-4B6B-497A-B52D-815D9E69F69A}" type="slidenum">
              <a:rPr lang="en-US" smtClean="0"/>
              <a:pPr/>
              <a:t>‹#›</a:t>
            </a:fld>
            <a:endParaRPr lang="en-US" dirty="0"/>
          </a:p>
        </p:txBody>
      </p:sp>
    </p:spTree>
    <p:extLst>
      <p:ext uri="{BB962C8B-B14F-4D97-AF65-F5344CB8AC3E}">
        <p14:creationId xmlns:p14="http://schemas.microsoft.com/office/powerpoint/2010/main" val="34126221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E45B765-4F92-460F-9DA0-A970ECC75AF7}" type="slidenum">
              <a:rPr lang="en-US" smtClean="0"/>
              <a:t>‹#›</a:t>
            </a:fld>
            <a:endParaRPr lang="en-US"/>
          </a:p>
        </p:txBody>
      </p:sp>
      <p:sp>
        <p:nvSpPr>
          <p:cNvPr id="5" name="Title Placeholder 1"/>
          <p:cNvSpPr>
            <a:spLocks noGrp="1"/>
          </p:cNvSpPr>
          <p:nvPr>
            <p:ph type="title"/>
          </p:nvPr>
        </p:nvSpPr>
        <p:spPr>
          <a:xfrm>
            <a:off x="3319548" y="-31550"/>
            <a:ext cx="8872453" cy="866127"/>
          </a:xfrm>
          <a:prstGeom prst="rect">
            <a:avLst/>
          </a:prstGeom>
        </p:spPr>
        <p:txBody>
          <a:bodyPr vert="horz" lIns="91440" tIns="45720" rIns="91440" bIns="45720" rtlCol="0" anchor="ctr">
            <a:normAutofit/>
          </a:bodyPr>
          <a:lstStyle/>
          <a:p>
            <a:r>
              <a:rPr lang="en-US"/>
              <a:t>Click to edit Master title style</a:t>
            </a:r>
          </a:p>
        </p:txBody>
      </p:sp>
      <p:sp>
        <p:nvSpPr>
          <p:cNvPr id="6" name="Footer Placeholder 7">
            <a:extLst>
              <a:ext uri="{FF2B5EF4-FFF2-40B4-BE49-F238E27FC236}">
                <a16:creationId xmlns:a16="http://schemas.microsoft.com/office/drawing/2014/main" id="{BC1622E9-0DBC-0901-018C-1A32AE13C24D}"/>
              </a:ext>
            </a:extLst>
          </p:cNvPr>
          <p:cNvSpPr>
            <a:spLocks noGrp="1"/>
          </p:cNvSpPr>
          <p:nvPr>
            <p:ph type="ftr" sz="quarter" idx="11"/>
          </p:nvPr>
        </p:nvSpPr>
        <p:spPr>
          <a:xfrm>
            <a:off x="4038600" y="6356354"/>
            <a:ext cx="4114800" cy="365125"/>
          </a:xfrm>
          <a:prstGeom prst="rect">
            <a:avLst/>
          </a:prstGeom>
        </p:spPr>
        <p:txBody>
          <a:bodyPr anchor="t"/>
          <a:lstStyle/>
          <a:p>
            <a:endParaRPr lang="en-US"/>
          </a:p>
        </p:txBody>
      </p:sp>
    </p:spTree>
    <p:extLst>
      <p:ext uri="{BB962C8B-B14F-4D97-AF65-F5344CB8AC3E}">
        <p14:creationId xmlns:p14="http://schemas.microsoft.com/office/powerpoint/2010/main" val="35889655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31799" y="929171"/>
            <a:ext cx="11377820" cy="52716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lvl1pPr>
              <a:defRPr sz="1100" b="0">
                <a:solidFill>
                  <a:schemeClr val="tx1"/>
                </a:solidFill>
              </a:defRPr>
            </a:lvl1pPr>
          </a:lstStyle>
          <a:p>
            <a:fld id="{5E45B765-4F92-460F-9DA0-A970ECC75AF7}" type="slidenum">
              <a:rPr lang="en-US" smtClean="0"/>
              <a:pPr/>
              <a:t>‹#›</a:t>
            </a:fld>
            <a:endParaRPr lang="en-US"/>
          </a:p>
        </p:txBody>
      </p:sp>
      <p:sp>
        <p:nvSpPr>
          <p:cNvPr id="7" name="Footer Placeholder 7">
            <a:extLst>
              <a:ext uri="{FF2B5EF4-FFF2-40B4-BE49-F238E27FC236}">
                <a16:creationId xmlns:a16="http://schemas.microsoft.com/office/drawing/2014/main" id="{92398812-4EF5-D219-2C15-56EAAEE1738E}"/>
              </a:ext>
            </a:extLst>
          </p:cNvPr>
          <p:cNvSpPr>
            <a:spLocks noGrp="1"/>
          </p:cNvSpPr>
          <p:nvPr>
            <p:ph type="ftr" sz="quarter" idx="11"/>
          </p:nvPr>
        </p:nvSpPr>
        <p:spPr>
          <a:xfrm>
            <a:off x="4038600" y="6356354"/>
            <a:ext cx="4114800" cy="365125"/>
          </a:xfrm>
        </p:spPr>
        <p:txBody>
          <a:bodyPr anchor="t"/>
          <a:lstStyle/>
          <a:p>
            <a:endParaRPr lang="en-US"/>
          </a:p>
        </p:txBody>
      </p:sp>
    </p:spTree>
    <p:extLst>
      <p:ext uri="{BB962C8B-B14F-4D97-AF65-F5344CB8AC3E}">
        <p14:creationId xmlns:p14="http://schemas.microsoft.com/office/powerpoint/2010/main" val="19336082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5"/>
          <p:cNvSpPr>
            <a:spLocks noGrp="1" noChangeArrowheads="1"/>
          </p:cNvSpPr>
          <p:nvPr>
            <p:ph type="ftr" sz="quarter" idx="10"/>
          </p:nvPr>
        </p:nvSpPr>
        <p:spPr>
          <a:xfrm>
            <a:off x="4165600" y="6245225"/>
            <a:ext cx="3860800" cy="476250"/>
          </a:xfrm>
          <a:prstGeom prst="rect">
            <a:avLst/>
          </a:prstGeom>
        </p:spPr>
        <p:txBody>
          <a:bodyPr/>
          <a:lstStyle>
            <a:lvl1pPr>
              <a:defRPr/>
            </a:lvl1pPr>
          </a:lstStyle>
          <a:p>
            <a:pPr>
              <a:defRPr/>
            </a:pPr>
            <a:endParaRPr lang="en-US"/>
          </a:p>
        </p:txBody>
      </p:sp>
      <p:sp>
        <p:nvSpPr>
          <p:cNvPr id="7" name="Slide Number Placeholder 5"/>
          <p:cNvSpPr>
            <a:spLocks noGrp="1"/>
          </p:cNvSpPr>
          <p:nvPr>
            <p:ph type="sldNum" sz="quarter" idx="4"/>
          </p:nvPr>
        </p:nvSpPr>
        <p:spPr>
          <a:xfrm>
            <a:off x="9448800" y="6492884"/>
            <a:ext cx="2743200" cy="365125"/>
          </a:xfrm>
          <a:prstGeom prst="rect">
            <a:avLst/>
          </a:prstGeom>
        </p:spPr>
        <p:txBody>
          <a:bodyPr anchor="b"/>
          <a:lstStyle>
            <a:lvl1pPr algn="r">
              <a:defRPr sz="1100"/>
            </a:lvl1pPr>
          </a:lstStyle>
          <a:p>
            <a:fld id="{ED473904-3679-4FC0-91E5-0DD9E3DE11EF}" type="slidenum">
              <a:rPr lang="en-US" smtClean="0"/>
              <a:t>‹#›</a:t>
            </a:fld>
            <a:endParaRPr lang="en-US"/>
          </a:p>
        </p:txBody>
      </p:sp>
    </p:spTree>
    <p:extLst>
      <p:ext uri="{BB962C8B-B14F-4D97-AF65-F5344CB8AC3E}">
        <p14:creationId xmlns:p14="http://schemas.microsoft.com/office/powerpoint/2010/main" val="30878934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2/26/2026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5E39B99-4B6B-497A-B52D-815D9E69F69A}" type="slidenum">
              <a:rPr lang="en-US" smtClean="0"/>
              <a:pPr/>
              <a:t>‹#›</a:t>
            </a:fld>
            <a:endParaRPr lang="en-US"/>
          </a:p>
        </p:txBody>
      </p:sp>
    </p:spTree>
    <p:extLst>
      <p:ext uri="{BB962C8B-B14F-4D97-AF65-F5344CB8AC3E}">
        <p14:creationId xmlns:p14="http://schemas.microsoft.com/office/powerpoint/2010/main" val="64939178"/>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2/26/2026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5E39B99-4B6B-497A-B52D-815D9E69F69A}" type="slidenum">
              <a:rPr lang="en-US" smtClean="0"/>
              <a:pPr/>
              <a:t>‹#›</a:t>
            </a:fld>
            <a:endParaRPr lang="en-US"/>
          </a:p>
        </p:txBody>
      </p:sp>
    </p:spTree>
    <p:extLst>
      <p:ext uri="{BB962C8B-B14F-4D97-AF65-F5344CB8AC3E}">
        <p14:creationId xmlns:p14="http://schemas.microsoft.com/office/powerpoint/2010/main" val="4205510796"/>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3" y="640080"/>
            <a:ext cx="12191999" cy="274320"/>
          </a:xfrm>
          <a:prstGeom prst="rect">
            <a:avLst/>
          </a:prstGeom>
          <a:gradFill>
            <a:gsLst>
              <a:gs pos="5000">
                <a:schemeClr val="bg1"/>
              </a:gs>
              <a:gs pos="10000">
                <a:srgbClr val="00263A">
                  <a:alpha val="60000"/>
                </a:srgbClr>
              </a:gs>
              <a:gs pos="30000">
                <a:srgbClr val="00263A"/>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Rectangle 8"/>
          <p:cNvSpPr/>
          <p:nvPr userDrawn="1"/>
        </p:nvSpPr>
        <p:spPr>
          <a:xfrm>
            <a:off x="3" y="143034"/>
            <a:ext cx="12191999" cy="457200"/>
          </a:xfrm>
          <a:prstGeom prst="rect">
            <a:avLst/>
          </a:prstGeom>
          <a:gradFill>
            <a:gsLst>
              <a:gs pos="5000">
                <a:schemeClr val="bg1"/>
              </a:gs>
              <a:gs pos="10000">
                <a:srgbClr val="00263A">
                  <a:alpha val="60000"/>
                </a:srgbClr>
              </a:gs>
              <a:gs pos="25000">
                <a:srgbClr val="00263A"/>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   </a:t>
            </a:r>
            <a:r>
              <a:rPr lang="en-US" sz="2400" b="1" dirty="0">
                <a:latin typeface="Arial" panose="020B0604020202020204" pitchFamily="34" charset="0"/>
                <a:cs typeface="Arial" panose="020B0604020202020204" pitchFamily="34" charset="0"/>
              </a:rPr>
              <a:t> </a:t>
            </a:r>
          </a:p>
        </p:txBody>
      </p:sp>
      <p:sp>
        <p:nvSpPr>
          <p:cNvPr id="14" name="Right Triangle 13"/>
          <p:cNvSpPr/>
          <p:nvPr userDrawn="1"/>
        </p:nvSpPr>
        <p:spPr bwMode="auto">
          <a:xfrm flipH="1">
            <a:off x="10119360" y="0"/>
            <a:ext cx="2072640" cy="1921490"/>
          </a:xfrm>
          <a:prstGeom prst="rtTriangle">
            <a:avLst/>
          </a:prstGeom>
          <a:solidFill>
            <a:srgbClr val="FFFFFF"/>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Arial" charset="0"/>
            </a:endParaRPr>
          </a:p>
        </p:txBody>
      </p:sp>
      <p:sp>
        <p:nvSpPr>
          <p:cNvPr id="15" name="Title 2"/>
          <p:cNvSpPr txBox="1">
            <a:spLocks/>
          </p:cNvSpPr>
          <p:nvPr userDrawn="1"/>
        </p:nvSpPr>
        <p:spPr>
          <a:xfrm>
            <a:off x="2152655" y="719753"/>
            <a:ext cx="7886701" cy="389295"/>
          </a:xfrm>
          <a:prstGeom prst="rect">
            <a:avLst/>
          </a:prstGeom>
        </p:spPr>
        <p:txBody>
          <a:bodyPr vert="horz" lIns="91440" tIns="45720" rIns="91440" bIns="45720" rtlCol="0" anchor="ctr">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14" algn="ctr" rtl="0" eaLnBrk="0" fontAlgn="base" hangingPunct="0">
              <a:spcBef>
                <a:spcPct val="0"/>
              </a:spcBef>
              <a:spcAft>
                <a:spcPct val="0"/>
              </a:spcAft>
              <a:defRPr sz="4400">
                <a:solidFill>
                  <a:schemeClr val="tx2"/>
                </a:solidFill>
                <a:latin typeface="Times New Roman" pitchFamily="18" charset="0"/>
              </a:defRPr>
            </a:lvl6pPr>
            <a:lvl7pPr marL="914428" algn="ctr" rtl="0" eaLnBrk="0" fontAlgn="base" hangingPunct="0">
              <a:spcBef>
                <a:spcPct val="0"/>
              </a:spcBef>
              <a:spcAft>
                <a:spcPct val="0"/>
              </a:spcAft>
              <a:defRPr sz="4400">
                <a:solidFill>
                  <a:schemeClr val="tx2"/>
                </a:solidFill>
                <a:latin typeface="Times New Roman" pitchFamily="18" charset="0"/>
              </a:defRPr>
            </a:lvl7pPr>
            <a:lvl8pPr marL="1371643" algn="ctr" rtl="0" eaLnBrk="0" fontAlgn="base" hangingPunct="0">
              <a:spcBef>
                <a:spcPct val="0"/>
              </a:spcBef>
              <a:spcAft>
                <a:spcPct val="0"/>
              </a:spcAft>
              <a:defRPr sz="4400">
                <a:solidFill>
                  <a:schemeClr val="tx2"/>
                </a:solidFill>
                <a:latin typeface="Times New Roman" pitchFamily="18" charset="0"/>
              </a:defRPr>
            </a:lvl8pPr>
            <a:lvl9pPr marL="1828857" algn="ctr" rtl="0" eaLnBrk="0" fontAlgn="base" hangingPunct="0">
              <a:spcBef>
                <a:spcPct val="0"/>
              </a:spcBef>
              <a:spcAft>
                <a:spcPct val="0"/>
              </a:spcAft>
              <a:defRPr sz="4400">
                <a:solidFill>
                  <a:schemeClr val="tx2"/>
                </a:solidFill>
                <a:latin typeface="Times New Roman" pitchFamily="18" charset="0"/>
              </a:defRPr>
            </a:lvl9pPr>
          </a:lstStyle>
          <a:p>
            <a:pPr algn="r"/>
            <a:r>
              <a:rPr lang="en-US" sz="1400" b="1" i="1" kern="0" dirty="0">
                <a:solidFill>
                  <a:schemeClr val="bg1"/>
                </a:solidFill>
                <a:effectLst>
                  <a:outerShdw blurRad="38100" dist="38100" dir="2700000" algn="tl">
                    <a:srgbClr val="000000">
                      <a:alpha val="43137"/>
                    </a:srgbClr>
                  </a:outerShdw>
                </a:effectLst>
                <a:latin typeface="+mn-lt"/>
              </a:rPr>
              <a:t>    </a:t>
            </a:r>
          </a:p>
        </p:txBody>
      </p:sp>
      <p:sp>
        <p:nvSpPr>
          <p:cNvPr id="19" name="Slide Number Placeholder 5"/>
          <p:cNvSpPr>
            <a:spLocks noGrp="1"/>
          </p:cNvSpPr>
          <p:nvPr>
            <p:ph type="sldNum" sz="quarter" idx="4"/>
          </p:nvPr>
        </p:nvSpPr>
        <p:spPr>
          <a:xfrm>
            <a:off x="9448800" y="6492878"/>
            <a:ext cx="2743200" cy="365125"/>
          </a:xfrm>
          <a:prstGeom prst="rect">
            <a:avLst/>
          </a:prstGeom>
        </p:spPr>
        <p:txBody>
          <a:bodyPr anchor="b"/>
          <a:lstStyle>
            <a:lvl1pPr algn="r">
              <a:defRPr sz="1100"/>
            </a:lvl1pPr>
          </a:lstStyle>
          <a:p>
            <a:fld id="{55E39B99-4B6B-497A-B52D-815D9E69F69A}" type="slidenum">
              <a:rPr lang="en-US" smtClean="0"/>
              <a:pPr/>
              <a:t>‹#›</a:t>
            </a:fld>
            <a:endParaRPr lang="en-US"/>
          </a:p>
        </p:txBody>
      </p:sp>
      <p:sp>
        <p:nvSpPr>
          <p:cNvPr id="10" name="Text Box 59"/>
          <p:cNvSpPr txBox="1">
            <a:spLocks noChangeArrowheads="1"/>
          </p:cNvSpPr>
          <p:nvPr userDrawn="1"/>
        </p:nvSpPr>
        <p:spPr bwMode="auto">
          <a:xfrm>
            <a:off x="3335" y="-264"/>
            <a:ext cx="12191999" cy="200055"/>
          </a:xfrm>
          <a:prstGeom prst="rect">
            <a:avLst/>
          </a:prstGeom>
          <a:noFill/>
          <a:ln w="9525" algn="ctr">
            <a:noFill/>
            <a:miter lim="800000"/>
            <a:headEnd/>
            <a:tailEnd/>
          </a:ln>
        </p:spPr>
        <p:txBody>
          <a:bodyPr wrap="square">
            <a:spAutoFit/>
          </a:bodyPr>
          <a:lstStyle>
            <a:defPPr>
              <a:defRPr lang="en-US"/>
            </a:defPPr>
            <a:lvl1pPr marR="0" lvl="0" indent="0" algn="ctr" defTabSz="914428" fontAlgn="auto">
              <a:lnSpc>
                <a:spcPct val="100000"/>
              </a:lnSpc>
              <a:spcBef>
                <a:spcPts val="0"/>
              </a:spcBef>
              <a:spcAft>
                <a:spcPts val="0"/>
              </a:spcAft>
              <a:buClrTx/>
              <a:buSzTx/>
              <a:buFontTx/>
              <a:buNone/>
              <a:tabLst/>
              <a:defRPr kumimoji="0" sz="800" b="1" i="0" u="none" strike="noStrike" kern="0" cap="none" spc="0" normalizeH="0" baseline="0">
                <a:ln>
                  <a:noFill/>
                </a:ln>
                <a:solidFill>
                  <a:srgbClr val="00B050"/>
                </a:solidFill>
                <a:effectLst/>
                <a:uLnTx/>
                <a:uFillTx/>
              </a:defRPr>
            </a:lvl1pPr>
          </a:lstStyle>
          <a:p>
            <a:pPr lvl="0"/>
            <a:r>
              <a:rPr lang="en-US" sz="700" noProof="0" dirty="0">
                <a:solidFill>
                  <a:srgbClr val="00B050"/>
                </a:solidFill>
                <a:latin typeface="Arial" panose="020B0604020202020204" pitchFamily="34" charset="0"/>
                <a:cs typeface="Arial" panose="020B0604020202020204" pitchFamily="34" charset="0"/>
              </a:rPr>
              <a:t>UNCLASSIFIED</a:t>
            </a:r>
          </a:p>
        </p:txBody>
      </p:sp>
      <p:sp>
        <p:nvSpPr>
          <p:cNvPr id="11" name="Text Box 59"/>
          <p:cNvSpPr txBox="1">
            <a:spLocks noChangeArrowheads="1"/>
          </p:cNvSpPr>
          <p:nvPr userDrawn="1"/>
        </p:nvSpPr>
        <p:spPr bwMode="auto">
          <a:xfrm>
            <a:off x="2" y="6624566"/>
            <a:ext cx="12191999" cy="200055"/>
          </a:xfrm>
          <a:prstGeom prst="rect">
            <a:avLst/>
          </a:prstGeom>
          <a:noFill/>
          <a:ln w="9525" algn="ctr">
            <a:noFill/>
            <a:miter lim="800000"/>
            <a:headEnd/>
            <a:tailEnd/>
          </a:ln>
        </p:spPr>
        <p:txBody>
          <a:bodyPr wrap="square">
            <a:spAutoFit/>
          </a:bodyPr>
          <a:lstStyle>
            <a:defPPr>
              <a:defRPr lang="en-US"/>
            </a:defPPr>
            <a:lvl1pPr marR="0" lvl="0" indent="0" algn="ctr" defTabSz="914428" fontAlgn="auto">
              <a:lnSpc>
                <a:spcPct val="100000"/>
              </a:lnSpc>
              <a:spcBef>
                <a:spcPts val="0"/>
              </a:spcBef>
              <a:spcAft>
                <a:spcPts val="0"/>
              </a:spcAft>
              <a:buClrTx/>
              <a:buSzTx/>
              <a:buFontTx/>
              <a:buNone/>
              <a:tabLst/>
              <a:defRPr kumimoji="0" sz="700" b="1" i="0" u="none" strike="noStrike" kern="0" cap="none" spc="0" normalizeH="0" baseline="0">
                <a:ln>
                  <a:noFill/>
                </a:ln>
                <a:effectLst/>
                <a:uLnTx/>
                <a:uFillTx/>
                <a:latin typeface="Arial" panose="020B0604020202020204" pitchFamily="34" charset="0"/>
                <a:cs typeface="Arial" panose="020B0604020202020204" pitchFamily="34" charset="0"/>
              </a:defRPr>
            </a:lvl1pPr>
          </a:lstStyle>
          <a:p>
            <a:pPr lvl="0"/>
            <a:r>
              <a:rPr lang="en-US" sz="700" noProof="0" dirty="0">
                <a:solidFill>
                  <a:srgbClr val="00B050"/>
                </a:solidFill>
              </a:rPr>
              <a:t>UNCLASSIFIED</a:t>
            </a:r>
          </a:p>
        </p:txBody>
      </p:sp>
      <p:pic>
        <p:nvPicPr>
          <p:cNvPr id="3" name="Picture 2">
            <a:extLst>
              <a:ext uri="{FF2B5EF4-FFF2-40B4-BE49-F238E27FC236}">
                <a16:creationId xmlns:a16="http://schemas.microsoft.com/office/drawing/2014/main" id="{9D1BA349-27F7-DE3B-E374-85BAC31F8CBC}"/>
              </a:ext>
            </a:extLst>
          </p:cNvPr>
          <p:cNvPicPr>
            <a:picLocks noChangeAspect="1"/>
          </p:cNvPicPr>
          <p:nvPr userDrawn="1"/>
        </p:nvPicPr>
        <p:blipFill>
          <a:blip r:embed="rId9"/>
          <a:stretch>
            <a:fillRect/>
          </a:stretch>
        </p:blipFill>
        <p:spPr>
          <a:xfrm>
            <a:off x="141358" y="33379"/>
            <a:ext cx="997329" cy="997329"/>
          </a:xfrm>
          <a:prstGeom prst="rect">
            <a:avLst/>
          </a:prstGeom>
        </p:spPr>
      </p:pic>
    </p:spTree>
    <p:extLst>
      <p:ext uri="{BB962C8B-B14F-4D97-AF65-F5344CB8AC3E}">
        <p14:creationId xmlns:p14="http://schemas.microsoft.com/office/powerpoint/2010/main" val="602991116"/>
      </p:ext>
    </p:extLst>
  </p:cSld>
  <p:clrMap bg1="lt1" tx1="dk1" bg2="lt2" tx2="dk2" accent1="accent1" accent2="accent2" accent3="accent3" accent4="accent4" accent5="accent5" accent6="accent6" hlink="hlink" folHlink="folHlink"/>
  <p:sldLayoutIdLst>
    <p:sldLayoutId id="2147483677" r:id="rId1"/>
    <p:sldLayoutId id="2147483679" r:id="rId2"/>
    <p:sldLayoutId id="2147483681" r:id="rId3"/>
    <p:sldLayoutId id="2147483688" r:id="rId4"/>
    <p:sldLayoutId id="2147483698" r:id="rId5"/>
    <p:sldLayoutId id="2147483725" r:id="rId6"/>
    <p:sldLayoutId id="2147483740" r:id="rId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2/26/2026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E39B99-4B6B-497A-B52D-815D9E69F69A}" type="slidenum">
              <a:rPr lang="en-US" smtClean="0"/>
              <a:pPr/>
              <a:t>‹#›</a:t>
            </a:fld>
            <a:endParaRPr lang="en-US"/>
          </a:p>
        </p:txBody>
      </p:sp>
      <p:sp>
        <p:nvSpPr>
          <p:cNvPr id="7" name="Rectangle 6">
            <a:extLst>
              <a:ext uri="{FF2B5EF4-FFF2-40B4-BE49-F238E27FC236}">
                <a16:creationId xmlns:a16="http://schemas.microsoft.com/office/drawing/2014/main" id="{82D6350D-56F6-B79E-42FA-FB6610E468A8}"/>
              </a:ext>
            </a:extLst>
          </p:cNvPr>
          <p:cNvSpPr/>
          <p:nvPr userDrawn="1"/>
        </p:nvSpPr>
        <p:spPr>
          <a:xfrm>
            <a:off x="3" y="640080"/>
            <a:ext cx="12191999" cy="274320"/>
          </a:xfrm>
          <a:prstGeom prst="rect">
            <a:avLst/>
          </a:prstGeom>
          <a:gradFill>
            <a:gsLst>
              <a:gs pos="5000">
                <a:schemeClr val="bg1"/>
              </a:gs>
              <a:gs pos="10000">
                <a:srgbClr val="00263A">
                  <a:alpha val="60000"/>
                </a:srgbClr>
              </a:gs>
              <a:gs pos="30000">
                <a:srgbClr val="00263A"/>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Rectangle 7">
            <a:extLst>
              <a:ext uri="{FF2B5EF4-FFF2-40B4-BE49-F238E27FC236}">
                <a16:creationId xmlns:a16="http://schemas.microsoft.com/office/drawing/2014/main" id="{E9F5EFFC-4B45-D752-1588-6C51E3517EC8}"/>
              </a:ext>
            </a:extLst>
          </p:cNvPr>
          <p:cNvSpPr/>
          <p:nvPr userDrawn="1"/>
        </p:nvSpPr>
        <p:spPr>
          <a:xfrm>
            <a:off x="3" y="143034"/>
            <a:ext cx="12191999" cy="457200"/>
          </a:xfrm>
          <a:prstGeom prst="rect">
            <a:avLst/>
          </a:prstGeom>
          <a:gradFill>
            <a:gsLst>
              <a:gs pos="5000">
                <a:schemeClr val="bg1"/>
              </a:gs>
              <a:gs pos="10000">
                <a:srgbClr val="00263A">
                  <a:alpha val="60000"/>
                </a:srgbClr>
              </a:gs>
              <a:gs pos="25000">
                <a:srgbClr val="00263A"/>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   </a:t>
            </a:r>
            <a:r>
              <a:rPr lang="en-US" sz="2400" b="1" dirty="0">
                <a:latin typeface="Arial" panose="020B0604020202020204" pitchFamily="34" charset="0"/>
                <a:cs typeface="Arial" panose="020B0604020202020204" pitchFamily="34" charset="0"/>
              </a:rPr>
              <a:t> </a:t>
            </a:r>
          </a:p>
        </p:txBody>
      </p:sp>
      <p:sp>
        <p:nvSpPr>
          <p:cNvPr id="9" name="Right Triangle 8">
            <a:extLst>
              <a:ext uri="{FF2B5EF4-FFF2-40B4-BE49-F238E27FC236}">
                <a16:creationId xmlns:a16="http://schemas.microsoft.com/office/drawing/2014/main" id="{F4DD6D53-3118-1A84-4D82-FBE4F00AD0BD}"/>
              </a:ext>
            </a:extLst>
          </p:cNvPr>
          <p:cNvSpPr/>
          <p:nvPr userDrawn="1"/>
        </p:nvSpPr>
        <p:spPr bwMode="auto">
          <a:xfrm flipH="1">
            <a:off x="10119360" y="0"/>
            <a:ext cx="2072640" cy="1921490"/>
          </a:xfrm>
          <a:prstGeom prst="rtTriangle">
            <a:avLst/>
          </a:prstGeom>
          <a:solidFill>
            <a:srgbClr val="FFFFFF"/>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Arial" charset="0"/>
            </a:endParaRPr>
          </a:p>
        </p:txBody>
      </p:sp>
      <p:sp>
        <p:nvSpPr>
          <p:cNvPr id="10" name="Title 2">
            <a:extLst>
              <a:ext uri="{FF2B5EF4-FFF2-40B4-BE49-F238E27FC236}">
                <a16:creationId xmlns:a16="http://schemas.microsoft.com/office/drawing/2014/main" id="{765A5CF9-A871-5D17-3466-278FF8A5E8D6}"/>
              </a:ext>
            </a:extLst>
          </p:cNvPr>
          <p:cNvSpPr txBox="1">
            <a:spLocks/>
          </p:cNvSpPr>
          <p:nvPr userDrawn="1"/>
        </p:nvSpPr>
        <p:spPr>
          <a:xfrm>
            <a:off x="2152655" y="719753"/>
            <a:ext cx="7886701" cy="389295"/>
          </a:xfrm>
          <a:prstGeom prst="rect">
            <a:avLst/>
          </a:prstGeom>
        </p:spPr>
        <p:txBody>
          <a:bodyPr vert="horz" lIns="91440" tIns="45720" rIns="91440" bIns="45720" rtlCol="0" anchor="ctr">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14" algn="ctr" rtl="0" eaLnBrk="0" fontAlgn="base" hangingPunct="0">
              <a:spcBef>
                <a:spcPct val="0"/>
              </a:spcBef>
              <a:spcAft>
                <a:spcPct val="0"/>
              </a:spcAft>
              <a:defRPr sz="4400">
                <a:solidFill>
                  <a:schemeClr val="tx2"/>
                </a:solidFill>
                <a:latin typeface="Times New Roman" pitchFamily="18" charset="0"/>
              </a:defRPr>
            </a:lvl6pPr>
            <a:lvl7pPr marL="914428" algn="ctr" rtl="0" eaLnBrk="0" fontAlgn="base" hangingPunct="0">
              <a:spcBef>
                <a:spcPct val="0"/>
              </a:spcBef>
              <a:spcAft>
                <a:spcPct val="0"/>
              </a:spcAft>
              <a:defRPr sz="4400">
                <a:solidFill>
                  <a:schemeClr val="tx2"/>
                </a:solidFill>
                <a:latin typeface="Times New Roman" pitchFamily="18" charset="0"/>
              </a:defRPr>
            </a:lvl7pPr>
            <a:lvl8pPr marL="1371643" algn="ctr" rtl="0" eaLnBrk="0" fontAlgn="base" hangingPunct="0">
              <a:spcBef>
                <a:spcPct val="0"/>
              </a:spcBef>
              <a:spcAft>
                <a:spcPct val="0"/>
              </a:spcAft>
              <a:defRPr sz="4400">
                <a:solidFill>
                  <a:schemeClr val="tx2"/>
                </a:solidFill>
                <a:latin typeface="Times New Roman" pitchFamily="18" charset="0"/>
              </a:defRPr>
            </a:lvl8pPr>
            <a:lvl9pPr marL="1828857" algn="ctr" rtl="0" eaLnBrk="0" fontAlgn="base" hangingPunct="0">
              <a:spcBef>
                <a:spcPct val="0"/>
              </a:spcBef>
              <a:spcAft>
                <a:spcPct val="0"/>
              </a:spcAft>
              <a:defRPr sz="4400">
                <a:solidFill>
                  <a:schemeClr val="tx2"/>
                </a:solidFill>
                <a:latin typeface="Times New Roman" pitchFamily="18" charset="0"/>
              </a:defRPr>
            </a:lvl9pPr>
          </a:lstStyle>
          <a:p>
            <a:pPr algn="r"/>
            <a:r>
              <a:rPr lang="en-US" sz="1400" b="1" i="1" kern="0" dirty="0">
                <a:solidFill>
                  <a:schemeClr val="bg1"/>
                </a:solidFill>
                <a:effectLst>
                  <a:outerShdw blurRad="38100" dist="38100" dir="2700000" algn="tl">
                    <a:srgbClr val="000000">
                      <a:alpha val="43137"/>
                    </a:srgbClr>
                  </a:outerShdw>
                </a:effectLst>
                <a:latin typeface="+mn-lt"/>
              </a:rPr>
              <a:t>    </a:t>
            </a:r>
          </a:p>
        </p:txBody>
      </p:sp>
      <p:sp>
        <p:nvSpPr>
          <p:cNvPr id="11" name="Text Box 59">
            <a:extLst>
              <a:ext uri="{FF2B5EF4-FFF2-40B4-BE49-F238E27FC236}">
                <a16:creationId xmlns:a16="http://schemas.microsoft.com/office/drawing/2014/main" id="{2DD1C82C-6EBC-45AC-9A51-1EC4F4B690CD}"/>
              </a:ext>
            </a:extLst>
          </p:cNvPr>
          <p:cNvSpPr txBox="1">
            <a:spLocks noChangeArrowheads="1"/>
          </p:cNvSpPr>
          <p:nvPr userDrawn="1"/>
        </p:nvSpPr>
        <p:spPr bwMode="auto">
          <a:xfrm>
            <a:off x="3335" y="-264"/>
            <a:ext cx="12191999" cy="200055"/>
          </a:xfrm>
          <a:prstGeom prst="rect">
            <a:avLst/>
          </a:prstGeom>
          <a:noFill/>
          <a:ln w="9525" algn="ctr">
            <a:noFill/>
            <a:miter lim="800000"/>
            <a:headEnd/>
            <a:tailEnd/>
          </a:ln>
        </p:spPr>
        <p:txBody>
          <a:bodyPr wrap="square">
            <a:spAutoFit/>
          </a:bodyPr>
          <a:lstStyle>
            <a:defPPr>
              <a:defRPr lang="en-US"/>
            </a:defPPr>
            <a:lvl1pPr marR="0" lvl="0" indent="0" algn="ctr" defTabSz="914428" fontAlgn="auto">
              <a:lnSpc>
                <a:spcPct val="100000"/>
              </a:lnSpc>
              <a:spcBef>
                <a:spcPts val="0"/>
              </a:spcBef>
              <a:spcAft>
                <a:spcPts val="0"/>
              </a:spcAft>
              <a:buClrTx/>
              <a:buSzTx/>
              <a:buFontTx/>
              <a:buNone/>
              <a:tabLst/>
              <a:defRPr kumimoji="0" sz="800" b="1" i="0" u="none" strike="noStrike" kern="0" cap="none" spc="0" normalizeH="0" baseline="0">
                <a:ln>
                  <a:noFill/>
                </a:ln>
                <a:solidFill>
                  <a:srgbClr val="00B050"/>
                </a:solidFill>
                <a:effectLst/>
                <a:uLnTx/>
                <a:uFillTx/>
              </a:defRPr>
            </a:lvl1pPr>
          </a:lstStyle>
          <a:p>
            <a:pPr lvl="0"/>
            <a:r>
              <a:rPr lang="en-US" sz="700" noProof="0" dirty="0">
                <a:solidFill>
                  <a:srgbClr val="00B050"/>
                </a:solidFill>
                <a:latin typeface="Arial" panose="020B0604020202020204" pitchFamily="34" charset="0"/>
                <a:cs typeface="Arial" panose="020B0604020202020204" pitchFamily="34" charset="0"/>
              </a:rPr>
              <a:t>UNCLASSIFIED</a:t>
            </a:r>
          </a:p>
        </p:txBody>
      </p:sp>
      <p:sp>
        <p:nvSpPr>
          <p:cNvPr id="12" name="Text Box 59">
            <a:extLst>
              <a:ext uri="{FF2B5EF4-FFF2-40B4-BE49-F238E27FC236}">
                <a16:creationId xmlns:a16="http://schemas.microsoft.com/office/drawing/2014/main" id="{E3F020B4-7C02-772B-BBF3-8B410B10A5DC}"/>
              </a:ext>
            </a:extLst>
          </p:cNvPr>
          <p:cNvSpPr txBox="1">
            <a:spLocks noChangeArrowheads="1"/>
          </p:cNvSpPr>
          <p:nvPr userDrawn="1"/>
        </p:nvSpPr>
        <p:spPr bwMode="auto">
          <a:xfrm>
            <a:off x="2" y="6624566"/>
            <a:ext cx="12191999" cy="200055"/>
          </a:xfrm>
          <a:prstGeom prst="rect">
            <a:avLst/>
          </a:prstGeom>
          <a:noFill/>
          <a:ln w="9525" algn="ctr">
            <a:noFill/>
            <a:miter lim="800000"/>
            <a:headEnd/>
            <a:tailEnd/>
          </a:ln>
        </p:spPr>
        <p:txBody>
          <a:bodyPr wrap="square">
            <a:spAutoFit/>
          </a:bodyPr>
          <a:lstStyle>
            <a:defPPr>
              <a:defRPr lang="en-US"/>
            </a:defPPr>
            <a:lvl1pPr marR="0" lvl="0" indent="0" algn="ctr" defTabSz="914428" fontAlgn="auto">
              <a:lnSpc>
                <a:spcPct val="100000"/>
              </a:lnSpc>
              <a:spcBef>
                <a:spcPts val="0"/>
              </a:spcBef>
              <a:spcAft>
                <a:spcPts val="0"/>
              </a:spcAft>
              <a:buClrTx/>
              <a:buSzTx/>
              <a:buFontTx/>
              <a:buNone/>
              <a:tabLst/>
              <a:defRPr kumimoji="0" sz="700" b="1" i="0" u="none" strike="noStrike" kern="0" cap="none" spc="0" normalizeH="0" baseline="0">
                <a:ln>
                  <a:noFill/>
                </a:ln>
                <a:effectLst/>
                <a:uLnTx/>
                <a:uFillTx/>
                <a:latin typeface="Arial" panose="020B0604020202020204" pitchFamily="34" charset="0"/>
                <a:cs typeface="Arial" panose="020B0604020202020204" pitchFamily="34" charset="0"/>
              </a:defRPr>
            </a:lvl1pPr>
          </a:lstStyle>
          <a:p>
            <a:pPr lvl="0"/>
            <a:r>
              <a:rPr lang="en-US" sz="700" noProof="0" dirty="0">
                <a:solidFill>
                  <a:srgbClr val="00B050"/>
                </a:solidFill>
              </a:rPr>
              <a:t>UNCLASSIFIED</a:t>
            </a:r>
          </a:p>
        </p:txBody>
      </p:sp>
      <p:pic>
        <p:nvPicPr>
          <p:cNvPr id="15" name="Picture 14">
            <a:extLst>
              <a:ext uri="{FF2B5EF4-FFF2-40B4-BE49-F238E27FC236}">
                <a16:creationId xmlns:a16="http://schemas.microsoft.com/office/drawing/2014/main" id="{303CAA6E-298B-70AE-7623-AEAAD6EBA2A5}"/>
              </a:ext>
            </a:extLst>
          </p:cNvPr>
          <p:cNvPicPr>
            <a:picLocks noChangeAspect="1"/>
          </p:cNvPicPr>
          <p:nvPr userDrawn="1"/>
        </p:nvPicPr>
        <p:blipFill>
          <a:blip r:embed="rId14"/>
          <a:stretch>
            <a:fillRect/>
          </a:stretch>
        </p:blipFill>
        <p:spPr>
          <a:xfrm>
            <a:off x="141358" y="33379"/>
            <a:ext cx="997329" cy="997329"/>
          </a:xfrm>
          <a:prstGeom prst="rect">
            <a:avLst/>
          </a:prstGeom>
        </p:spPr>
      </p:pic>
    </p:spTree>
    <p:extLst>
      <p:ext uri="{BB962C8B-B14F-4D97-AF65-F5344CB8AC3E}">
        <p14:creationId xmlns:p14="http://schemas.microsoft.com/office/powerpoint/2010/main" val="1279303011"/>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4"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9.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9AB8A97-BA85-BBD4-001F-A969F54B8C03}"/>
              </a:ext>
            </a:extLst>
          </p:cNvPr>
          <p:cNvSpPr>
            <a:spLocks noGrp="1"/>
          </p:cNvSpPr>
          <p:nvPr>
            <p:ph type="sldNum" sz="quarter" idx="12"/>
          </p:nvPr>
        </p:nvSpPr>
        <p:spPr/>
        <p:txBody>
          <a:bodyPr/>
          <a:lstStyle/>
          <a:p>
            <a:fld id="{5E45B765-4F92-460F-9DA0-A970ECC75AF7}" type="slidenum">
              <a:rPr lang="en-US" smtClean="0"/>
              <a:t>1</a:t>
            </a:fld>
            <a:endParaRPr lang="en-US"/>
          </a:p>
        </p:txBody>
      </p:sp>
      <p:sp>
        <p:nvSpPr>
          <p:cNvPr id="3" name="Title 2">
            <a:extLst>
              <a:ext uri="{FF2B5EF4-FFF2-40B4-BE49-F238E27FC236}">
                <a16:creationId xmlns:a16="http://schemas.microsoft.com/office/drawing/2014/main" id="{DFF2BAC7-FC36-00F7-1575-908A7D976383}"/>
              </a:ext>
            </a:extLst>
          </p:cNvPr>
          <p:cNvSpPr>
            <a:spLocks noGrp="1"/>
          </p:cNvSpPr>
          <p:nvPr>
            <p:ph type="title"/>
          </p:nvPr>
        </p:nvSpPr>
        <p:spPr/>
        <p:txBody>
          <a:bodyPr/>
          <a:lstStyle/>
          <a:p>
            <a:endParaRPr lang="en-US"/>
          </a:p>
        </p:txBody>
      </p:sp>
      <p:sp>
        <p:nvSpPr>
          <p:cNvPr id="5" name="TextBox 4">
            <a:extLst>
              <a:ext uri="{FF2B5EF4-FFF2-40B4-BE49-F238E27FC236}">
                <a16:creationId xmlns:a16="http://schemas.microsoft.com/office/drawing/2014/main" id="{06C48EC9-D319-8681-8F29-3C59F798E685}"/>
              </a:ext>
            </a:extLst>
          </p:cNvPr>
          <p:cNvSpPr txBox="1"/>
          <p:nvPr/>
        </p:nvSpPr>
        <p:spPr>
          <a:xfrm>
            <a:off x="0" y="0"/>
            <a:ext cx="12192000" cy="2232184"/>
          </a:xfrm>
          <a:prstGeom prst="rect">
            <a:avLst/>
          </a:prstGeom>
          <a:solidFill>
            <a:srgbClr val="010101"/>
          </a:solidFill>
        </p:spPr>
        <p:txBody>
          <a:bodyPr wrap="square" rtlCol="0">
            <a:spAutoFit/>
          </a:bodyPr>
          <a:lstStyle/>
          <a:p>
            <a:endParaRPr lang="en-US" dirty="0"/>
          </a:p>
        </p:txBody>
      </p:sp>
      <p:pic>
        <p:nvPicPr>
          <p:cNvPr id="4" name="Picture 3">
            <a:extLst>
              <a:ext uri="{FF2B5EF4-FFF2-40B4-BE49-F238E27FC236}">
                <a16:creationId xmlns:a16="http://schemas.microsoft.com/office/drawing/2014/main" id="{DDD00D1E-FF0A-64E7-B9B1-ADD82B6DC617}"/>
              </a:ext>
            </a:extLst>
          </p:cNvPr>
          <p:cNvPicPr>
            <a:picLocks noChangeAspect="1"/>
          </p:cNvPicPr>
          <p:nvPr/>
        </p:nvPicPr>
        <p:blipFill>
          <a:blip r:embed="rId2"/>
          <a:stretch>
            <a:fillRect/>
          </a:stretch>
        </p:blipFill>
        <p:spPr>
          <a:xfrm>
            <a:off x="4046166" y="720281"/>
            <a:ext cx="3929468" cy="3919836"/>
          </a:xfrm>
          <a:prstGeom prst="rect">
            <a:avLst/>
          </a:prstGeom>
        </p:spPr>
      </p:pic>
      <p:sp>
        <p:nvSpPr>
          <p:cNvPr id="6" name="Title 1">
            <a:extLst>
              <a:ext uri="{FF2B5EF4-FFF2-40B4-BE49-F238E27FC236}">
                <a16:creationId xmlns:a16="http://schemas.microsoft.com/office/drawing/2014/main" id="{60C0AD4D-9932-5CE2-00AF-5A687D50052E}"/>
              </a:ext>
            </a:extLst>
          </p:cNvPr>
          <p:cNvSpPr txBox="1">
            <a:spLocks/>
          </p:cNvSpPr>
          <p:nvPr/>
        </p:nvSpPr>
        <p:spPr>
          <a:xfrm>
            <a:off x="2596658" y="3987863"/>
            <a:ext cx="6998684" cy="23876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mn-lt"/>
              </a:rPr>
              <a:t>Gen. Steven Nordhaus</a:t>
            </a:r>
          </a:p>
          <a:p>
            <a:pPr algn="ctr"/>
            <a:r>
              <a:rPr lang="en-US" sz="3200" i="1" dirty="0">
                <a:solidFill>
                  <a:schemeClr val="bg1"/>
                </a:solidFill>
                <a:latin typeface="+mn-lt"/>
              </a:rPr>
              <a:t>30</a:t>
            </a:r>
            <a:r>
              <a:rPr lang="en-US" sz="3200" i="1" baseline="30000" dirty="0">
                <a:solidFill>
                  <a:schemeClr val="bg1"/>
                </a:solidFill>
                <a:latin typeface="+mn-lt"/>
              </a:rPr>
              <a:t>th</a:t>
            </a:r>
            <a:r>
              <a:rPr lang="en-US" sz="3200" i="1" dirty="0">
                <a:solidFill>
                  <a:schemeClr val="bg1"/>
                </a:solidFill>
                <a:latin typeface="+mn-lt"/>
              </a:rPr>
              <a:t> Chief of the National Guard Bureau</a:t>
            </a:r>
          </a:p>
          <a:p>
            <a:endParaRPr lang="en-US" sz="5000" b="1" dirty="0">
              <a:solidFill>
                <a:schemeClr val="bg1"/>
              </a:solidFill>
            </a:endParaRPr>
          </a:p>
        </p:txBody>
      </p:sp>
    </p:spTree>
    <p:extLst>
      <p:ext uri="{BB962C8B-B14F-4D97-AF65-F5344CB8AC3E}">
        <p14:creationId xmlns:p14="http://schemas.microsoft.com/office/powerpoint/2010/main" val="1832985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4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5A5F47BA-1645-4E96-4BB4-F494FB87101D}"/>
              </a:ext>
            </a:extLst>
          </p:cNvPr>
          <p:cNvSpPr>
            <a:spLocks noGrp="1"/>
          </p:cNvSpPr>
          <p:nvPr>
            <p:ph type="sldNum" sz="quarter" idx="12"/>
          </p:nvPr>
        </p:nvSpPr>
        <p:spPr/>
        <p:txBody>
          <a:bodyPr/>
          <a:lstStyle/>
          <a:p>
            <a:fld id="{ACE57817-D856-4983-9F8B-DF3CFAD8B7A8}" type="slidenum">
              <a:rPr lang="en-US" smtClean="0"/>
              <a:t>2</a:t>
            </a:fld>
            <a:endParaRPr lang="en-US"/>
          </a:p>
        </p:txBody>
      </p:sp>
      <p:sp>
        <p:nvSpPr>
          <p:cNvPr id="59" name="Title 58">
            <a:extLst>
              <a:ext uri="{FF2B5EF4-FFF2-40B4-BE49-F238E27FC236}">
                <a16:creationId xmlns:a16="http://schemas.microsoft.com/office/drawing/2014/main" id="{F963BCC1-1B24-C220-1556-C0161044D82A}"/>
              </a:ext>
            </a:extLst>
          </p:cNvPr>
          <p:cNvSpPr>
            <a:spLocks noGrp="1"/>
          </p:cNvSpPr>
          <p:nvPr>
            <p:ph type="title" idx="4294967295"/>
          </p:nvPr>
        </p:nvSpPr>
        <p:spPr>
          <a:xfrm>
            <a:off x="2581275" y="0"/>
            <a:ext cx="7029450" cy="766763"/>
          </a:xfrm>
          <a:prstGeom prst="rect">
            <a:avLst/>
          </a:prstGeom>
        </p:spPr>
        <p:txBody>
          <a:bodyPr>
            <a:normAutofit/>
          </a:bodyPr>
          <a:lstStyle/>
          <a:p>
            <a:pPr algn="ctr"/>
            <a:r>
              <a:rPr lang="en-US" sz="2800" b="1" dirty="0">
                <a:solidFill>
                  <a:schemeClr val="bg1"/>
                </a:solidFill>
              </a:rPr>
              <a:t>Leadership </a:t>
            </a:r>
            <a:r>
              <a:rPr lang="en-US" sz="2800" b="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Vision &amp; Expectations</a:t>
            </a:r>
          </a:p>
        </p:txBody>
      </p:sp>
      <p:pic>
        <p:nvPicPr>
          <p:cNvPr id="102" name="Picture 101">
            <a:extLst>
              <a:ext uri="{FF2B5EF4-FFF2-40B4-BE49-F238E27FC236}">
                <a16:creationId xmlns:a16="http://schemas.microsoft.com/office/drawing/2014/main" id="{1D4EDE09-EDA7-2E4D-6C8F-08194D79EAC9}"/>
              </a:ext>
            </a:extLst>
          </p:cNvPr>
          <p:cNvPicPr>
            <a:picLocks noChangeAspect="1"/>
          </p:cNvPicPr>
          <p:nvPr/>
        </p:nvPicPr>
        <p:blipFill>
          <a:blip r:embed="rId2"/>
          <a:stretch>
            <a:fillRect/>
          </a:stretch>
        </p:blipFill>
        <p:spPr>
          <a:xfrm>
            <a:off x="434195" y="995363"/>
            <a:ext cx="11013057" cy="5775351"/>
          </a:xfrm>
          <a:prstGeom prst="rect">
            <a:avLst/>
          </a:prstGeom>
        </p:spPr>
      </p:pic>
    </p:spTree>
    <p:extLst>
      <p:ext uri="{BB962C8B-B14F-4D97-AF65-F5344CB8AC3E}">
        <p14:creationId xmlns:p14="http://schemas.microsoft.com/office/powerpoint/2010/main" val="10132546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1B31FA2-8B52-F1FF-F7D0-EEFB503F5016}"/>
              </a:ext>
            </a:extLst>
          </p:cNvPr>
          <p:cNvSpPr txBox="1"/>
          <p:nvPr/>
        </p:nvSpPr>
        <p:spPr>
          <a:xfrm>
            <a:off x="0" y="130593"/>
            <a:ext cx="12192000" cy="523220"/>
          </a:xfrm>
          <a:prstGeom prst="rect">
            <a:avLst/>
          </a:prstGeom>
          <a:noFill/>
        </p:spPr>
        <p:txBody>
          <a:bodyPr wrap="square" rtlCol="0">
            <a:spAutoFit/>
          </a:bodyPr>
          <a:lstStyle/>
          <a:p>
            <a:pPr algn="ctr"/>
            <a:r>
              <a:rPr lang="en-US" sz="2800" b="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NATIONAL</a:t>
            </a:r>
            <a:r>
              <a:rPr lang="en-US"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GUARD Toolset</a:t>
            </a:r>
          </a:p>
        </p:txBody>
      </p:sp>
      <p:sp>
        <p:nvSpPr>
          <p:cNvPr id="5" name="Rectangle 4">
            <a:extLst>
              <a:ext uri="{FF2B5EF4-FFF2-40B4-BE49-F238E27FC236}">
                <a16:creationId xmlns:a16="http://schemas.microsoft.com/office/drawing/2014/main" id="{B5A05289-907A-EAB7-B31D-54C6F2712AED}"/>
              </a:ext>
            </a:extLst>
          </p:cNvPr>
          <p:cNvSpPr/>
          <p:nvPr/>
        </p:nvSpPr>
        <p:spPr>
          <a:xfrm>
            <a:off x="4805422" y="586167"/>
            <a:ext cx="2581156"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Multi-</a:t>
            </a:r>
            <a:r>
              <a:rPr lang="en-US" sz="1600" b="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Purpose</a:t>
            </a: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&amp; Flexible</a:t>
            </a:r>
          </a:p>
        </p:txBody>
      </p:sp>
      <p:sp>
        <p:nvSpPr>
          <p:cNvPr id="14" name="TextBox 13">
            <a:extLst>
              <a:ext uri="{FF2B5EF4-FFF2-40B4-BE49-F238E27FC236}">
                <a16:creationId xmlns:a16="http://schemas.microsoft.com/office/drawing/2014/main" id="{37D80B20-64E8-EBFE-717B-ED6B065DB6CE}"/>
              </a:ext>
            </a:extLst>
          </p:cNvPr>
          <p:cNvSpPr txBox="1"/>
          <p:nvPr/>
        </p:nvSpPr>
        <p:spPr>
          <a:xfrm>
            <a:off x="196187" y="6304436"/>
            <a:ext cx="11799627" cy="338554"/>
          </a:xfrm>
          <a:prstGeom prst="rect">
            <a:avLst/>
          </a:prstGeom>
          <a:solidFill>
            <a:schemeClr val="accent4">
              <a:alpha val="80000"/>
            </a:schemeClr>
          </a:solidFill>
          <a:ln w="57150">
            <a:noFill/>
          </a:ln>
          <a:effectLst>
            <a:glow rad="139700">
              <a:schemeClr val="accent3">
                <a:satMod val="175000"/>
                <a:alpha val="40000"/>
              </a:schemeClr>
            </a:glow>
            <a:outerShdw blurRad="50800" dist="38100" dir="2700000" algn="tl" rotWithShape="0">
              <a:prstClr val="black">
                <a:alpha val="40000"/>
              </a:prstClr>
            </a:outerShdw>
          </a:effectLst>
        </p:spPr>
        <p:txBody>
          <a:bodyPr wrap="square" rtlCol="0">
            <a:spAutoFit/>
          </a:bodyPr>
          <a:lstStyle>
            <a:defPPr>
              <a:defRPr lang="en-US"/>
            </a:defPPr>
            <a:lvl1pPr marR="0" lvl="0" indent="0" algn="ctr" defTabSz="457200" eaLnBrk="0" fontAlgn="base" hangingPunct="0">
              <a:lnSpc>
                <a:spcPct val="100000"/>
              </a:lnSpc>
              <a:spcBef>
                <a:spcPct val="0"/>
              </a:spcBef>
              <a:spcAft>
                <a:spcPts val="600"/>
              </a:spcAft>
              <a:buClrTx/>
              <a:buSzTx/>
              <a:buFontTx/>
              <a:buNone/>
              <a:tabLst/>
              <a:defRPr kumimoji="0" sz="1600" b="1" i="0" u="none" strike="noStrike" cap="none" spc="0" normalizeH="0" baseline="0">
                <a:ln>
                  <a:noFill/>
                </a:ln>
                <a:solidFill>
                  <a:srgbClr val="000000"/>
                </a:solidFill>
                <a:effectLst/>
                <a:uLnTx/>
                <a:uFillTx/>
                <a:latin typeface="Arial (body)"/>
              </a:defRPr>
            </a:lvl1pPr>
            <a:lvl2pPr lvl="1"/>
          </a:lstStyle>
          <a:p>
            <a:pPr algn="ctr"/>
            <a:r>
              <a:rPr lang="en-US" i="1" dirty="0"/>
              <a:t>Always Ready, Always There – In Competition, Crisis &amp; Conflict</a:t>
            </a:r>
            <a:endParaRPr lang="en-US" b="1" i="1" dirty="0">
              <a:latin typeface="Arial (body)"/>
            </a:endParaRPr>
          </a:p>
        </p:txBody>
      </p:sp>
      <p:grpSp>
        <p:nvGrpSpPr>
          <p:cNvPr id="9" name="Group 8">
            <a:extLst>
              <a:ext uri="{FF2B5EF4-FFF2-40B4-BE49-F238E27FC236}">
                <a16:creationId xmlns:a16="http://schemas.microsoft.com/office/drawing/2014/main" id="{8D76EB88-E557-1B68-1523-5EB8C1B7A7A1}"/>
              </a:ext>
            </a:extLst>
          </p:cNvPr>
          <p:cNvGrpSpPr/>
          <p:nvPr/>
        </p:nvGrpSpPr>
        <p:grpSpPr>
          <a:xfrm>
            <a:off x="751135" y="1153010"/>
            <a:ext cx="2733171" cy="1405513"/>
            <a:chOff x="233506" y="1090255"/>
            <a:chExt cx="2733171" cy="1405513"/>
          </a:xfrm>
        </p:grpSpPr>
        <p:sp>
          <p:nvSpPr>
            <p:cNvPr id="15" name="TextBox 14">
              <a:extLst>
                <a:ext uri="{FF2B5EF4-FFF2-40B4-BE49-F238E27FC236}">
                  <a16:creationId xmlns:a16="http://schemas.microsoft.com/office/drawing/2014/main" id="{2A3792CE-DD20-9C6D-1FD5-0E972377C3B0}"/>
                </a:ext>
              </a:extLst>
            </p:cNvPr>
            <p:cNvSpPr txBox="1"/>
            <p:nvPr/>
          </p:nvSpPr>
          <p:spPr>
            <a:xfrm>
              <a:off x="233506" y="1090255"/>
              <a:ext cx="2733171" cy="1405513"/>
            </a:xfrm>
            <a:prstGeom prst="rect">
              <a:avLst/>
            </a:prstGeom>
            <a:noFill/>
            <a:ln w="28575">
              <a:solidFill>
                <a:srgbClr val="9B4AED"/>
              </a:solidFill>
            </a:ln>
            <a:effectLst>
              <a:glow rad="139700">
                <a:schemeClr val="accent3">
                  <a:satMod val="175000"/>
                  <a:alpha val="40000"/>
                </a:schemeClr>
              </a:glow>
              <a:outerShdw blurRad="50800" dist="38100" dir="2700000" algn="tl" rotWithShape="0">
                <a:prstClr val="black">
                  <a:alpha val="40000"/>
                </a:prstClr>
              </a:outerShdw>
            </a:effectLst>
          </p:spPr>
          <p:txBody>
            <a:bodyPr wrap="square" rtlCol="0">
              <a:spAutoFit/>
            </a:bodyPr>
            <a:lstStyle>
              <a:defPPr>
                <a:defRPr lang="en-US"/>
              </a:defPPr>
              <a:lvl1pPr marR="0" lvl="0" indent="0" algn="ctr" defTabSz="457200" eaLnBrk="0" fontAlgn="base" hangingPunct="0">
                <a:lnSpc>
                  <a:spcPct val="100000"/>
                </a:lnSpc>
                <a:spcBef>
                  <a:spcPct val="0"/>
                </a:spcBef>
                <a:spcAft>
                  <a:spcPts val="600"/>
                </a:spcAft>
                <a:buClrTx/>
                <a:buSzTx/>
                <a:buFontTx/>
                <a:buNone/>
                <a:tabLst/>
                <a:defRPr sz="1400" b="1">
                  <a:solidFill>
                    <a:srgbClr val="000000"/>
                  </a:solidFill>
                  <a:latin typeface="Arial (body)"/>
                </a:defRPr>
              </a:lvl1pPr>
              <a:lvl2pPr lvl="1"/>
            </a:lstStyle>
            <a:p>
              <a:pPr marL="0" marR="0" lvl="0" indent="0" algn="ctr" defTabSz="457200" rtl="0" eaLnBrk="0" fontAlgn="base" latinLnBrk="0" hangingPunct="0">
                <a:lnSpc>
                  <a:spcPct val="100000"/>
                </a:lnSpc>
                <a:spcBef>
                  <a:spcPts val="40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body)"/>
                  <a:ea typeface="+mn-ea"/>
                  <a:cs typeface="+mn-cs"/>
                </a:rPr>
                <a:t>Title 10</a:t>
              </a:r>
            </a:p>
            <a:p>
              <a:pPr marL="0" marR="0" lvl="0" indent="0" algn="ctr" defTabSz="457200" rtl="0" eaLnBrk="0" fontAlgn="base" latinLnBrk="0" hangingPunct="0">
                <a:lnSpc>
                  <a:spcPct val="100000"/>
                </a:lnSpc>
                <a:spcBef>
                  <a:spcPts val="400"/>
                </a:spcBef>
                <a:spcAft>
                  <a:spcPts val="0"/>
                </a:spcAft>
                <a:buClrTx/>
                <a:buSzTx/>
                <a:buFontTx/>
                <a:buNone/>
                <a:tabLst/>
                <a:defRPr/>
              </a:pPr>
              <a:r>
                <a:rPr kumimoji="0" lang="en-US" sz="1600" b="0" i="1" strike="noStrike" kern="1200" cap="none" spc="0" normalizeH="0" baseline="0" noProof="0" dirty="0">
                  <a:ln>
                    <a:noFill/>
                  </a:ln>
                  <a:solidFill>
                    <a:srgbClr val="000000"/>
                  </a:solidFill>
                  <a:effectLst/>
                  <a:uLnTx/>
                  <a:uFillTx/>
                  <a:latin typeface="Arial (body)"/>
                  <a:ea typeface="+mn-ea"/>
                  <a:cs typeface="+mn-cs"/>
                </a:rPr>
                <a:t>Federal C2 / Federal $</a:t>
              </a:r>
            </a:p>
            <a:p>
              <a:pPr>
                <a:spcBef>
                  <a:spcPts val="400"/>
                </a:spcBef>
                <a:spcAft>
                  <a:spcPts val="0"/>
                </a:spcAft>
                <a:defRPr/>
              </a:pPr>
              <a:r>
                <a:rPr kumimoji="0" lang="en-US" b="1" i="0" u="none" strike="noStrike" kern="1200" cap="none" spc="0" normalizeH="0" baseline="0" noProof="0" dirty="0">
                  <a:ln>
                    <a:noFill/>
                  </a:ln>
                  <a:solidFill>
                    <a:srgbClr val="000000"/>
                  </a:solidFill>
                  <a:effectLst/>
                  <a:uLnTx/>
                  <a:uFillTx/>
                  <a:latin typeface="Arial (body)"/>
                  <a:ea typeface="+mn-ea"/>
                  <a:cs typeface="+mn-cs"/>
                </a:rPr>
                <a:t>POTUS / Congress</a:t>
              </a:r>
            </a:p>
            <a:p>
              <a:pPr>
                <a:spcBef>
                  <a:spcPts val="400"/>
                </a:spcBef>
                <a:spcAft>
                  <a:spcPts val="0"/>
                </a:spcAft>
                <a:defRPr/>
              </a:pPr>
              <a:r>
                <a:rPr kumimoji="0" lang="en-US" b="1" i="0" u="none" strike="noStrike" kern="1200" cap="none" spc="0" normalizeH="0" baseline="0" noProof="0" dirty="0">
                  <a:ln>
                    <a:noFill/>
                  </a:ln>
                  <a:solidFill>
                    <a:srgbClr val="000000"/>
                  </a:solidFill>
                  <a:effectLst/>
                  <a:uLnTx/>
                  <a:uFillTx/>
                  <a:latin typeface="Arial (body)"/>
                  <a:ea typeface="+mn-ea"/>
                  <a:cs typeface="+mn-cs"/>
                </a:rPr>
                <a:t>SecDef / Service Secretary</a:t>
              </a:r>
              <a:endParaRPr kumimoji="0" lang="en-US" sz="1600" b="0" i="1" strike="noStrike" kern="1200" cap="none" spc="0" normalizeH="0" baseline="0" noProof="0" dirty="0">
                <a:ln>
                  <a:noFill/>
                </a:ln>
                <a:solidFill>
                  <a:srgbClr val="000000"/>
                </a:solidFill>
                <a:effectLst/>
                <a:uLnTx/>
                <a:uFillTx/>
                <a:latin typeface="Arial (body)"/>
                <a:ea typeface="+mn-ea"/>
                <a:cs typeface="+mn-cs"/>
              </a:endParaRPr>
            </a:p>
            <a:p>
              <a:pPr>
                <a:spcBef>
                  <a:spcPts val="400"/>
                </a:spcBef>
                <a:spcAft>
                  <a:spcPts val="0"/>
                </a:spcAft>
                <a:defRPr/>
              </a:pPr>
              <a:r>
                <a:rPr lang="en-US" sz="1200" b="0" i="1" dirty="0"/>
                <a:t>Examples: WWII, GWOT, OCONUS</a:t>
              </a:r>
            </a:p>
          </p:txBody>
        </p:sp>
        <p:sp>
          <p:nvSpPr>
            <p:cNvPr id="23" name="Rectangle 22">
              <a:extLst>
                <a:ext uri="{FF2B5EF4-FFF2-40B4-BE49-F238E27FC236}">
                  <a16:creationId xmlns:a16="http://schemas.microsoft.com/office/drawing/2014/main" id="{92BF1353-2E08-72B7-DB48-852B2DD50C75}"/>
                </a:ext>
              </a:extLst>
            </p:cNvPr>
            <p:cNvSpPr/>
            <p:nvPr/>
          </p:nvSpPr>
          <p:spPr>
            <a:xfrm>
              <a:off x="398897" y="1706636"/>
              <a:ext cx="2396835" cy="514748"/>
            </a:xfrm>
            <a:prstGeom prst="rect">
              <a:avLst/>
            </a:prstGeom>
            <a:noFill/>
            <a:ln>
              <a:solidFill>
                <a:srgbClr val="FF0000"/>
              </a:solidFill>
            </a:ln>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6" name="TextBox 25">
            <a:extLst>
              <a:ext uri="{FF2B5EF4-FFF2-40B4-BE49-F238E27FC236}">
                <a16:creationId xmlns:a16="http://schemas.microsoft.com/office/drawing/2014/main" id="{F76EA9A5-8CF5-1416-98D2-CD9E7BBD16C8}"/>
              </a:ext>
            </a:extLst>
          </p:cNvPr>
          <p:cNvSpPr txBox="1"/>
          <p:nvPr/>
        </p:nvSpPr>
        <p:spPr>
          <a:xfrm>
            <a:off x="-72219" y="2697949"/>
            <a:ext cx="3559071" cy="230832"/>
          </a:xfrm>
          <a:prstGeom prst="rect">
            <a:avLst/>
          </a:prstGeom>
          <a:noFill/>
          <a:ln w="57150">
            <a:noFill/>
          </a:ln>
          <a:effectLst>
            <a:outerShdw blurRad="50800" dist="38100" dir="2700000" algn="tl" rotWithShape="0">
              <a:prstClr val="black">
                <a:alpha val="40000"/>
              </a:prstClr>
            </a:outerShdw>
          </a:effectLst>
        </p:spPr>
        <p:txBody>
          <a:bodyPr wrap="square" rtlCol="0">
            <a:spAutoFit/>
          </a:bodyPr>
          <a:lstStyle>
            <a:defPPr>
              <a:defRPr lang="en-US"/>
            </a:defPPr>
            <a:lvl1pPr marR="0" lvl="0" indent="0" algn="ctr" defTabSz="457200" eaLnBrk="0" fontAlgn="base" hangingPunct="0">
              <a:lnSpc>
                <a:spcPct val="100000"/>
              </a:lnSpc>
              <a:spcBef>
                <a:spcPct val="0"/>
              </a:spcBef>
              <a:spcAft>
                <a:spcPts val="600"/>
              </a:spcAft>
              <a:buClrTx/>
              <a:buSzTx/>
              <a:buFontTx/>
              <a:buNone/>
              <a:tabLst/>
              <a:defRPr sz="1400" b="1">
                <a:solidFill>
                  <a:srgbClr val="000000"/>
                </a:solidFill>
                <a:latin typeface="Arial (body)"/>
              </a:defRPr>
            </a:lvl1pPr>
          </a:lstStyle>
          <a:p>
            <a:pPr marL="0" marR="0" lvl="0" indent="0" algn="ctr" defTabSz="457200" rtl="0" eaLnBrk="0" fontAlgn="base" latinLnBrk="0" hangingPunct="0">
              <a:lnSpc>
                <a:spcPct val="100000"/>
              </a:lnSpc>
              <a:spcBef>
                <a:spcPct val="0"/>
              </a:spcBef>
              <a:spcAft>
                <a:spcPts val="600"/>
              </a:spcAft>
              <a:buClrTx/>
              <a:buSzTx/>
              <a:buFontTx/>
              <a:buNone/>
              <a:tabLst/>
              <a:defRPr/>
            </a:pPr>
            <a:endParaRPr kumimoji="0" lang="en-US" sz="900" b="0" i="0" u="none" strike="noStrike" kern="1200" cap="none" spc="0" normalizeH="0" baseline="0" noProof="0" dirty="0">
              <a:ln>
                <a:noFill/>
              </a:ln>
              <a:solidFill>
                <a:srgbClr val="000000"/>
              </a:solidFill>
              <a:effectLst/>
              <a:uLnTx/>
              <a:uFillTx/>
              <a:latin typeface="Arial (body)"/>
              <a:ea typeface="+mn-ea"/>
              <a:cs typeface="+mn-cs"/>
            </a:endParaRPr>
          </a:p>
        </p:txBody>
      </p:sp>
      <p:sp>
        <p:nvSpPr>
          <p:cNvPr id="12" name="TextBox 11">
            <a:extLst>
              <a:ext uri="{FF2B5EF4-FFF2-40B4-BE49-F238E27FC236}">
                <a16:creationId xmlns:a16="http://schemas.microsoft.com/office/drawing/2014/main" id="{4B1E8D3F-1118-8FAF-C771-F342DB52574A}"/>
              </a:ext>
            </a:extLst>
          </p:cNvPr>
          <p:cNvSpPr txBox="1"/>
          <p:nvPr/>
        </p:nvSpPr>
        <p:spPr>
          <a:xfrm>
            <a:off x="-447708" y="5699869"/>
            <a:ext cx="3559071" cy="230832"/>
          </a:xfrm>
          <a:prstGeom prst="rect">
            <a:avLst/>
          </a:prstGeom>
          <a:noFill/>
          <a:ln w="57150">
            <a:noFill/>
          </a:ln>
          <a:effectLst>
            <a:outerShdw blurRad="50800" dist="38100" dir="2700000" algn="tl" rotWithShape="0">
              <a:prstClr val="black">
                <a:alpha val="40000"/>
              </a:prstClr>
            </a:outerShdw>
          </a:effectLst>
        </p:spPr>
        <p:txBody>
          <a:bodyPr wrap="square" rtlCol="0">
            <a:spAutoFit/>
          </a:bodyPr>
          <a:lstStyle>
            <a:defPPr>
              <a:defRPr lang="en-US"/>
            </a:defPPr>
            <a:lvl1pPr marR="0" lvl="0" indent="0" algn="ctr" defTabSz="457200" eaLnBrk="0" fontAlgn="base" hangingPunct="0">
              <a:lnSpc>
                <a:spcPct val="100000"/>
              </a:lnSpc>
              <a:spcBef>
                <a:spcPct val="0"/>
              </a:spcBef>
              <a:spcAft>
                <a:spcPts val="600"/>
              </a:spcAft>
              <a:buClrTx/>
              <a:buSzTx/>
              <a:buFontTx/>
              <a:buNone/>
              <a:tabLst/>
              <a:defRPr sz="1400" b="1">
                <a:solidFill>
                  <a:srgbClr val="000000"/>
                </a:solidFill>
                <a:latin typeface="Arial (body)"/>
              </a:defRPr>
            </a:lvl1pPr>
          </a:lstStyle>
          <a:p>
            <a:pPr marL="0" marR="0" lvl="0" indent="0" algn="ctr" defTabSz="457200" rtl="0" eaLnBrk="0" fontAlgn="base" latinLnBrk="0" hangingPunct="0">
              <a:lnSpc>
                <a:spcPct val="100000"/>
              </a:lnSpc>
              <a:spcBef>
                <a:spcPct val="0"/>
              </a:spcBef>
              <a:spcAft>
                <a:spcPts val="600"/>
              </a:spcAft>
              <a:buClrTx/>
              <a:buSzTx/>
              <a:buFontTx/>
              <a:buNone/>
              <a:tabLst/>
              <a:defRPr/>
            </a:pPr>
            <a:endParaRPr kumimoji="0" lang="en-US" sz="900" b="0" i="0" u="none" strike="noStrike" kern="1200" cap="none" spc="0" normalizeH="0" baseline="0" noProof="0" dirty="0">
              <a:ln>
                <a:noFill/>
              </a:ln>
              <a:solidFill>
                <a:srgbClr val="000000"/>
              </a:solidFill>
              <a:effectLst/>
              <a:uLnTx/>
              <a:uFillTx/>
              <a:latin typeface="Arial (body)"/>
              <a:ea typeface="+mn-ea"/>
              <a:cs typeface="+mn-cs"/>
            </a:endParaRPr>
          </a:p>
        </p:txBody>
      </p:sp>
      <p:grpSp>
        <p:nvGrpSpPr>
          <p:cNvPr id="7" name="Group 6">
            <a:extLst>
              <a:ext uri="{FF2B5EF4-FFF2-40B4-BE49-F238E27FC236}">
                <a16:creationId xmlns:a16="http://schemas.microsoft.com/office/drawing/2014/main" id="{EB57F8E8-8D6C-D507-D090-ECD774C74768}"/>
              </a:ext>
            </a:extLst>
          </p:cNvPr>
          <p:cNvGrpSpPr/>
          <p:nvPr/>
        </p:nvGrpSpPr>
        <p:grpSpPr>
          <a:xfrm>
            <a:off x="195319" y="4632000"/>
            <a:ext cx="2742612" cy="1477328"/>
            <a:chOff x="237440" y="4632000"/>
            <a:chExt cx="2742612" cy="1477328"/>
          </a:xfrm>
        </p:grpSpPr>
        <p:sp>
          <p:nvSpPr>
            <p:cNvPr id="49" name="TextBox 48">
              <a:extLst>
                <a:ext uri="{FF2B5EF4-FFF2-40B4-BE49-F238E27FC236}">
                  <a16:creationId xmlns:a16="http://schemas.microsoft.com/office/drawing/2014/main" id="{2A5A1AC8-DE6D-75A5-C6DC-584213E0543F}"/>
                </a:ext>
              </a:extLst>
            </p:cNvPr>
            <p:cNvSpPr txBox="1"/>
            <p:nvPr/>
          </p:nvSpPr>
          <p:spPr>
            <a:xfrm>
              <a:off x="237440" y="4632000"/>
              <a:ext cx="2742612" cy="1477328"/>
            </a:xfrm>
            <a:prstGeom prst="rect">
              <a:avLst/>
            </a:prstGeom>
            <a:noFill/>
            <a:ln w="28575">
              <a:solidFill>
                <a:srgbClr val="9B4AED"/>
              </a:solidFill>
            </a:ln>
            <a:effectLst>
              <a:glow rad="139700">
                <a:schemeClr val="accent3">
                  <a:satMod val="175000"/>
                  <a:alpha val="40000"/>
                </a:schemeClr>
              </a:glow>
              <a:outerShdw blurRad="50800" dist="38100" dir="2700000" algn="tl" rotWithShape="0">
                <a:prstClr val="black">
                  <a:alpha val="15000"/>
                </a:prstClr>
              </a:outerShdw>
            </a:effectLst>
          </p:spPr>
          <p:txBody>
            <a:bodyPr wrap="square" rtlCol="0">
              <a:spAutoFit/>
            </a:bodyPr>
            <a:lstStyle>
              <a:defPPr>
                <a:defRPr lang="en-US"/>
              </a:defPPr>
              <a:lvl1pPr marR="0" lvl="0" indent="0" algn="ctr" defTabSz="457200" eaLnBrk="0" fontAlgn="base" hangingPunct="0">
                <a:lnSpc>
                  <a:spcPct val="100000"/>
                </a:lnSpc>
                <a:spcBef>
                  <a:spcPct val="0"/>
                </a:spcBef>
                <a:spcAft>
                  <a:spcPts val="600"/>
                </a:spcAft>
                <a:buClrTx/>
                <a:buSzTx/>
                <a:buFontTx/>
                <a:buNone/>
                <a:tabLst/>
                <a:defRPr kumimoji="0" sz="1600" b="1" i="0" u="none" strike="noStrike" cap="none" spc="0" normalizeH="0" baseline="0">
                  <a:ln>
                    <a:noFill/>
                  </a:ln>
                  <a:solidFill>
                    <a:srgbClr val="000000"/>
                  </a:solidFill>
                  <a:effectLst/>
                  <a:uLnTx/>
                  <a:uFillTx/>
                  <a:latin typeface="Arial (body)"/>
                </a:defRPr>
              </a:lvl1pPr>
              <a:lvl2pPr lvl="1"/>
            </a:lstStyle>
            <a:p>
              <a:pPr>
                <a:spcBef>
                  <a:spcPts val="400"/>
                </a:spcBef>
                <a:spcAft>
                  <a:spcPts val="0"/>
                </a:spcAft>
              </a:pPr>
              <a:r>
                <a:rPr lang="en-US" dirty="0"/>
                <a:t>State Active Duty (SAD)</a:t>
              </a:r>
            </a:p>
            <a:p>
              <a:pPr>
                <a:spcBef>
                  <a:spcPts val="400"/>
                </a:spcBef>
                <a:spcAft>
                  <a:spcPts val="0"/>
                </a:spcAft>
              </a:pPr>
              <a:r>
                <a:rPr lang="en-US" b="0" i="1" dirty="0"/>
                <a:t>State C2 / State $</a:t>
              </a:r>
            </a:p>
            <a:p>
              <a:pPr>
                <a:spcBef>
                  <a:spcPts val="400"/>
                </a:spcBef>
                <a:spcAft>
                  <a:spcPts val="0"/>
                </a:spcAft>
              </a:pPr>
              <a:r>
                <a:rPr kumimoji="0" lang="en-US" b="1" i="0" u="none" strike="noStrike" kern="1200" cap="none" spc="0" normalizeH="0" baseline="0" noProof="0" dirty="0">
                  <a:ln>
                    <a:noFill/>
                  </a:ln>
                  <a:solidFill>
                    <a:srgbClr val="000000"/>
                  </a:solidFill>
                  <a:effectLst/>
                  <a:uLnTx/>
                  <a:uFillTx/>
                  <a:latin typeface="Arial (body)"/>
                  <a:ea typeface="+mn-ea"/>
                  <a:cs typeface="+mn-cs"/>
                </a:rPr>
                <a:t>Governor</a:t>
              </a:r>
            </a:p>
            <a:p>
              <a:pPr>
                <a:spcBef>
                  <a:spcPts val="400"/>
                </a:spcBef>
                <a:spcAft>
                  <a:spcPts val="0"/>
                </a:spcAft>
              </a:pPr>
              <a:r>
                <a:rPr lang="en-US" b="0" i="1" dirty="0"/>
                <a:t>Examples: Hurricane / Wildfire / Op Lone Star</a:t>
              </a:r>
            </a:p>
          </p:txBody>
        </p:sp>
        <p:sp>
          <p:nvSpPr>
            <p:cNvPr id="52" name="Rectangle 51">
              <a:extLst>
                <a:ext uri="{FF2B5EF4-FFF2-40B4-BE49-F238E27FC236}">
                  <a16:creationId xmlns:a16="http://schemas.microsoft.com/office/drawing/2014/main" id="{3C43936D-B1EC-EDF3-E4DB-EA69735EB264}"/>
                </a:ext>
              </a:extLst>
            </p:cNvPr>
            <p:cNvSpPr/>
            <p:nvPr/>
          </p:nvSpPr>
          <p:spPr>
            <a:xfrm>
              <a:off x="1038870" y="5276459"/>
              <a:ext cx="1124755" cy="213223"/>
            </a:xfrm>
            <a:prstGeom prst="rect">
              <a:avLst/>
            </a:prstGeom>
            <a:noFill/>
            <a:ln>
              <a:solidFill>
                <a:srgbClr val="FF0000"/>
              </a:solidFill>
            </a:ln>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3" name="TextBox 52">
            <a:extLst>
              <a:ext uri="{FF2B5EF4-FFF2-40B4-BE49-F238E27FC236}">
                <a16:creationId xmlns:a16="http://schemas.microsoft.com/office/drawing/2014/main" id="{324F29B8-1A57-B0FD-30D6-49D1FDD0694C}"/>
              </a:ext>
            </a:extLst>
          </p:cNvPr>
          <p:cNvSpPr txBox="1"/>
          <p:nvPr/>
        </p:nvSpPr>
        <p:spPr>
          <a:xfrm>
            <a:off x="8703974" y="1077582"/>
            <a:ext cx="3291840" cy="338554"/>
          </a:xfrm>
          <a:prstGeom prst="rect">
            <a:avLst/>
          </a:prstGeom>
          <a:solidFill>
            <a:srgbClr val="00263A"/>
          </a:solidFill>
          <a:ln w="57150">
            <a:noFill/>
          </a:ln>
          <a:effectLst>
            <a:outerShdw blurRad="50800" dist="38100" dir="2700000" algn="tl" rotWithShape="0">
              <a:srgbClr val="00263A"/>
            </a:outerShdw>
          </a:effectLst>
        </p:spPr>
        <p:txBody>
          <a:bodyPr wrap="square" rtlCol="0">
            <a:spAutoFit/>
          </a:bodyPr>
          <a:lstStyle>
            <a:defPPr>
              <a:defRPr lang="en-US"/>
            </a:defPPr>
            <a:lvl1pPr marR="0" lvl="0" indent="0" algn="ctr" defTabSz="457200" eaLnBrk="0" fontAlgn="base" hangingPunct="0">
              <a:lnSpc>
                <a:spcPct val="100000"/>
              </a:lnSpc>
              <a:spcBef>
                <a:spcPct val="0"/>
              </a:spcBef>
              <a:spcAft>
                <a:spcPts val="600"/>
              </a:spcAft>
              <a:buClrTx/>
              <a:buSzTx/>
              <a:buFontTx/>
              <a:buNone/>
              <a:tabLst/>
              <a:defRPr kumimoji="0" sz="1600" b="1" i="0" u="none" strike="noStrike" cap="none" spc="0" normalizeH="0" baseline="0">
                <a:ln>
                  <a:noFill/>
                </a:ln>
                <a:solidFill>
                  <a:srgbClr val="000000"/>
                </a:solidFill>
                <a:effectLst/>
                <a:uLnTx/>
                <a:uFillTx/>
                <a:latin typeface="Arial (body)"/>
              </a:defRPr>
            </a:lvl1pPr>
            <a:lvl2pPr lvl="1"/>
          </a:lstStyle>
          <a:p>
            <a:pPr>
              <a:spcAft>
                <a:spcPts val="0"/>
              </a:spcAft>
            </a:pPr>
            <a:r>
              <a:rPr lang="en-US" i="1" dirty="0">
                <a:solidFill>
                  <a:schemeClr val="bg1"/>
                </a:solidFill>
              </a:rPr>
              <a:t>NG ≈ 20% of the Joint Force</a:t>
            </a:r>
          </a:p>
        </p:txBody>
      </p:sp>
      <p:grpSp>
        <p:nvGrpSpPr>
          <p:cNvPr id="37" name="Group 36">
            <a:extLst>
              <a:ext uri="{FF2B5EF4-FFF2-40B4-BE49-F238E27FC236}">
                <a16:creationId xmlns:a16="http://schemas.microsoft.com/office/drawing/2014/main" id="{1314397E-C321-05D7-E576-657CB073F5A0}"/>
              </a:ext>
            </a:extLst>
          </p:cNvPr>
          <p:cNvGrpSpPr/>
          <p:nvPr/>
        </p:nvGrpSpPr>
        <p:grpSpPr>
          <a:xfrm>
            <a:off x="410479" y="2933542"/>
            <a:ext cx="2733171" cy="1323439"/>
            <a:chOff x="1112092" y="3187856"/>
            <a:chExt cx="2328420" cy="1323439"/>
          </a:xfrm>
        </p:grpSpPr>
        <p:sp>
          <p:nvSpPr>
            <p:cNvPr id="39" name="TextBox 38">
              <a:extLst>
                <a:ext uri="{FF2B5EF4-FFF2-40B4-BE49-F238E27FC236}">
                  <a16:creationId xmlns:a16="http://schemas.microsoft.com/office/drawing/2014/main" id="{2A83EE37-6092-FA7F-88D0-BA6C449C7B9B}"/>
                </a:ext>
              </a:extLst>
            </p:cNvPr>
            <p:cNvSpPr txBox="1"/>
            <p:nvPr/>
          </p:nvSpPr>
          <p:spPr>
            <a:xfrm>
              <a:off x="1112092" y="3187856"/>
              <a:ext cx="2328420" cy="1323439"/>
            </a:xfrm>
            <a:prstGeom prst="rect">
              <a:avLst/>
            </a:prstGeom>
            <a:noFill/>
            <a:ln w="28575">
              <a:solidFill>
                <a:srgbClr val="9B4AED"/>
              </a:solidFill>
            </a:ln>
            <a:effectLst>
              <a:glow rad="139700">
                <a:schemeClr val="accent3">
                  <a:satMod val="175000"/>
                  <a:alpha val="40000"/>
                </a:schemeClr>
              </a:glow>
              <a:outerShdw blurRad="50800" dist="38100" dir="2700000" algn="tl" rotWithShape="0">
                <a:prstClr val="black">
                  <a:alpha val="40000"/>
                </a:prstClr>
              </a:outerShdw>
            </a:effectLst>
          </p:spPr>
          <p:txBody>
            <a:bodyPr wrap="square" rtlCol="0">
              <a:spAutoFit/>
            </a:bodyPr>
            <a:lstStyle>
              <a:defPPr>
                <a:defRPr lang="en-US"/>
              </a:defPPr>
              <a:lvl1pPr marR="0" lvl="0" indent="0" algn="ctr" defTabSz="457200" eaLnBrk="0" fontAlgn="base" hangingPunct="0">
                <a:lnSpc>
                  <a:spcPct val="100000"/>
                </a:lnSpc>
                <a:spcBef>
                  <a:spcPct val="0"/>
                </a:spcBef>
                <a:spcAft>
                  <a:spcPts val="600"/>
                </a:spcAft>
                <a:buClrTx/>
                <a:buSzTx/>
                <a:buFontTx/>
                <a:buNone/>
                <a:tabLst/>
                <a:defRPr kumimoji="0" sz="1600" b="1" i="0" u="none" strike="noStrike" cap="none" spc="0" normalizeH="0" baseline="0">
                  <a:ln>
                    <a:noFill/>
                  </a:ln>
                  <a:solidFill>
                    <a:srgbClr val="000000"/>
                  </a:solidFill>
                  <a:effectLst/>
                  <a:uLnTx/>
                  <a:uFillTx/>
                  <a:latin typeface="Arial (body)"/>
                </a:defRPr>
              </a:lvl1pPr>
              <a:lvl2pPr lvl="1"/>
            </a:lstStyle>
            <a:p>
              <a:pPr>
                <a:spcAft>
                  <a:spcPts val="400"/>
                </a:spcAft>
              </a:pPr>
              <a:r>
                <a:rPr lang="en-US" dirty="0"/>
                <a:t>Title 32</a:t>
              </a:r>
            </a:p>
            <a:p>
              <a:pPr>
                <a:spcAft>
                  <a:spcPts val="400"/>
                </a:spcAft>
              </a:pPr>
              <a:r>
                <a:rPr lang="en-US" b="0" i="1" dirty="0"/>
                <a:t>State C2 / Federal $</a:t>
              </a:r>
            </a:p>
            <a:p>
              <a:pPr>
                <a:spcAft>
                  <a:spcPts val="400"/>
                </a:spcAft>
              </a:pPr>
              <a:r>
                <a:rPr kumimoji="0" lang="en-US" sz="1400" b="1" i="0" u="none" strike="noStrike" kern="1200" cap="none" spc="0" normalizeH="0" baseline="0" noProof="0" dirty="0">
                  <a:ln>
                    <a:noFill/>
                  </a:ln>
                  <a:solidFill>
                    <a:srgbClr val="000000"/>
                  </a:solidFill>
                  <a:effectLst/>
                  <a:uLnTx/>
                  <a:uFillTx/>
                  <a:latin typeface="Arial (body)"/>
                  <a:ea typeface="+mn-ea"/>
                  <a:cs typeface="+mn-cs"/>
                </a:rPr>
                <a:t>SecDef / Service Secretary</a:t>
              </a:r>
              <a:endParaRPr kumimoji="0" lang="en-US" sz="1400" i="1" u="none" strike="noStrike" kern="1200" cap="none" spc="0" normalizeH="0" baseline="0" noProof="0" dirty="0">
                <a:ln>
                  <a:noFill/>
                </a:ln>
                <a:solidFill>
                  <a:srgbClr val="000000"/>
                </a:solidFill>
                <a:effectLst/>
                <a:uLnTx/>
                <a:uFillTx/>
                <a:latin typeface="Arial (body)"/>
                <a:ea typeface="+mn-ea"/>
                <a:cs typeface="+mn-cs"/>
              </a:endParaRPr>
            </a:p>
            <a:p>
              <a:pPr>
                <a:spcAft>
                  <a:spcPts val="400"/>
                </a:spcAft>
              </a:pPr>
              <a:r>
                <a:rPr kumimoji="0" lang="en-US" sz="1200" b="0" i="1" u="none" strike="noStrike" kern="1200" cap="none" spc="0" normalizeH="0" baseline="0" noProof="0" dirty="0">
                  <a:ln>
                    <a:noFill/>
                  </a:ln>
                  <a:solidFill>
                    <a:srgbClr val="000000"/>
                  </a:solidFill>
                  <a:effectLst/>
                  <a:uLnTx/>
                  <a:uFillTx/>
                  <a:latin typeface="Arial (body)"/>
                  <a:ea typeface="+mn-ea"/>
                  <a:cs typeface="+mn-cs"/>
                </a:rPr>
                <a:t>Examples: Fed SW Border, COVID Response, ACA</a:t>
              </a:r>
              <a:endParaRPr kumimoji="0" lang="en-US" sz="1200" b="0" i="1" u="none" strike="noStrike" kern="1200" cap="none" spc="0" normalizeH="0" baseline="0" noProof="0" dirty="0">
                <a:ln>
                  <a:noFill/>
                </a:ln>
                <a:solidFill>
                  <a:prstClr val="black"/>
                </a:solidFill>
                <a:effectLst/>
                <a:uLnTx/>
                <a:uFillTx/>
                <a:latin typeface="Arial (body)"/>
                <a:ea typeface="+mn-ea"/>
                <a:cs typeface="+mn-cs"/>
              </a:endParaRPr>
            </a:p>
          </p:txBody>
        </p:sp>
        <p:sp>
          <p:nvSpPr>
            <p:cNvPr id="45" name="Rectangle 44">
              <a:extLst>
                <a:ext uri="{FF2B5EF4-FFF2-40B4-BE49-F238E27FC236}">
                  <a16:creationId xmlns:a16="http://schemas.microsoft.com/office/drawing/2014/main" id="{57059320-2012-0E2F-750F-DC80D95C5C0D}"/>
                </a:ext>
              </a:extLst>
            </p:cNvPr>
            <p:cNvSpPr/>
            <p:nvPr/>
          </p:nvSpPr>
          <p:spPr>
            <a:xfrm>
              <a:off x="1301970" y="3791808"/>
              <a:ext cx="1950800" cy="259447"/>
            </a:xfrm>
            <a:prstGeom prst="rect">
              <a:avLst/>
            </a:prstGeom>
            <a:noFill/>
            <a:ln>
              <a:solidFill>
                <a:srgbClr val="FF0000"/>
              </a:solidFill>
            </a:ln>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7" name="Picture 26" descr="A picture containing knife, weapon, stationary, pen&#10;&#10;AI-generated content may be incorrect.">
            <a:extLst>
              <a:ext uri="{FF2B5EF4-FFF2-40B4-BE49-F238E27FC236}">
                <a16:creationId xmlns:a16="http://schemas.microsoft.com/office/drawing/2014/main" id="{170E4920-3C6F-C87A-7481-AB497BFE5465}"/>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7667" b="90000" l="10000" r="90000">
                        <a14:foregroundMark x1="43667" y1="24533" x2="43667" y2="24533"/>
                        <a14:foregroundMark x1="39467" y1="21667" x2="39467" y2="21667"/>
                        <a14:foregroundMark x1="25733" y1="7667" x2="25733" y2="7667"/>
                        <a14:foregroundMark x1="35200" y1="11600" x2="35200" y2="11600"/>
                        <a14:foregroundMark x1="36933" y1="13333" x2="36933" y2="13333"/>
                        <a14:foregroundMark x1="74933" y1="56000" x2="74933" y2="56000"/>
                        <a14:foregroundMark x1="81400" y1="56733" x2="81400" y2="56733"/>
                        <a14:foregroundMark x1="79867" y1="61000" x2="79867" y2="61000"/>
                        <a14:foregroundMark x1="83800" y1="62467" x2="83800" y2="62467"/>
                        <a14:foregroundMark x1="83133" y1="65067" x2="83133" y2="65067"/>
                        <a14:foregroundMark x1="83667" y1="63733" x2="83667" y2="63733"/>
                        <a14:foregroundMark x1="71933" y1="71267" x2="71933" y2="71267"/>
                        <a14:foregroundMark x1="71000" y1="71267" x2="71000" y2="71267"/>
                        <a14:foregroundMark x1="27000" y1="68267" x2="27000" y2="68267"/>
                        <a14:foregroundMark x1="28467" y1="53200" x2="28467" y2="53200"/>
                        <a14:foregroundMark x1="25600" y1="52400" x2="25600" y2="52400"/>
                        <a14:foregroundMark x1="31267" y1="54933" x2="31267" y2="54933"/>
                        <a14:foregroundMark x1="33133" y1="55200" x2="33133" y2="55200"/>
                        <a14:foregroundMark x1="43400" y1="46467" x2="43400" y2="46467"/>
                        <a14:foregroundMark x1="44600" y1="50667" x2="44600" y2="50667"/>
                        <a14:foregroundMark x1="45933" y1="52533" x2="45933" y2="52533"/>
                        <a14:foregroundMark x1="77467" y1="71267" x2="77467" y2="71267"/>
                        <a14:foregroundMark x1="74800" y1="67600" x2="74800" y2="67600"/>
                        <a14:foregroundMark x1="42333" y1="40933" x2="42333" y2="40933"/>
                        <a14:foregroundMark x1="70733" y1="86333" x2="70733" y2="86333"/>
                        <a14:foregroundMark x1="68333" y1="85667" x2="68333" y2="85667"/>
                        <a14:foregroundMark x1="69533" y1="85933" x2="69533" y2="85933"/>
                        <a14:backgroundMark x1="72867" y1="68000" x2="72867" y2="68000"/>
                        <a14:backgroundMark x1="73267" y1="68933" x2="73267" y2="68933"/>
                        <a14:backgroundMark x1="72733" y1="68800" x2="72733" y2="68800"/>
                        <a14:backgroundMark x1="69800" y1="65733" x2="69800" y2="65733"/>
                        <a14:backgroundMark x1="69133" y1="63133" x2="69133" y2="63133"/>
                        <a14:backgroundMark x1="47200" y1="88467" x2="47200" y2="88467"/>
                        <a14:backgroundMark x1="76667" y1="61800" x2="76667" y2="61800"/>
                        <a14:backgroundMark x1="75733" y1="61267" x2="75733" y2="61267"/>
                        <a14:backgroundMark x1="74267" y1="60733" x2="74267" y2="60733"/>
                        <a14:backgroundMark x1="74267" y1="60733" x2="74267" y2="60733"/>
                        <a14:backgroundMark x1="65067" y1="86733" x2="65067" y2="86733"/>
                      </a14:backgroundRemoval>
                    </a14:imgEffect>
                  </a14:imgLayer>
                </a14:imgProps>
              </a:ext>
              <a:ext uri="{28A0092B-C50C-407E-A947-70E740481C1C}">
                <a14:useLocalDpi xmlns:a14="http://schemas.microsoft.com/office/drawing/2010/main" val="0"/>
              </a:ext>
            </a:extLst>
          </a:blip>
          <a:stretch>
            <a:fillRect/>
          </a:stretch>
        </p:blipFill>
        <p:spPr>
          <a:xfrm>
            <a:off x="4980680" y="1153010"/>
            <a:ext cx="4272791" cy="5574408"/>
          </a:xfrm>
          <a:prstGeom prst="rect">
            <a:avLst/>
          </a:prstGeom>
        </p:spPr>
      </p:pic>
      <p:sp>
        <p:nvSpPr>
          <p:cNvPr id="29" name="TextBox 28">
            <a:extLst>
              <a:ext uri="{FF2B5EF4-FFF2-40B4-BE49-F238E27FC236}">
                <a16:creationId xmlns:a16="http://schemas.microsoft.com/office/drawing/2014/main" id="{5F4347E3-C630-BD22-5932-8810E40AA6F9}"/>
              </a:ext>
            </a:extLst>
          </p:cNvPr>
          <p:cNvSpPr txBox="1"/>
          <p:nvPr/>
        </p:nvSpPr>
        <p:spPr>
          <a:xfrm>
            <a:off x="4572957" y="1341948"/>
            <a:ext cx="3441861" cy="277000"/>
          </a:xfrm>
          <a:prstGeom prst="rect">
            <a:avLst/>
          </a:prstGeom>
          <a:solidFill>
            <a:schemeClr val="bg1"/>
          </a:solidFill>
          <a:effectLst>
            <a:softEdge rad="317500"/>
          </a:effectLst>
        </p:spPr>
        <p:txBody>
          <a:bodyPr wrap="square">
            <a:spAutoFit/>
          </a:bodyPr>
          <a:lstStyle/>
          <a:p>
            <a:pPr marL="0" marR="0" lvl="0" indent="0" algn="ctr" defTabSz="457200" rtl="0" eaLnBrk="0" fontAlgn="base" latinLnBrk="0" hangingPunct="0">
              <a:lnSpc>
                <a:spcPct val="100000"/>
              </a:lnSpc>
              <a:spcBef>
                <a:spcPts val="600"/>
              </a:spcBef>
              <a:spcAft>
                <a:spcPts val="6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War </a:t>
            </a:r>
            <a:r>
              <a:rPr lang="en-US" sz="1200" dirty="0">
                <a:solidFill>
                  <a:srgbClr val="000000"/>
                </a:solidFill>
                <a:latin typeface="Arial" panose="020B0604020202020204" pitchFamily="34" charset="0"/>
                <a:cs typeface="Arial" panose="020B0604020202020204" pitchFamily="34" charset="0"/>
              </a:rPr>
              <a:t>/ </a:t>
            </a:r>
            <a:r>
              <a:rPr kumimoji="0" lang="en-US" sz="1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National </a:t>
            </a:r>
            <a:r>
              <a:rPr kumimoji="0" lang="en-US" sz="120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E</a:t>
            </a:r>
            <a:r>
              <a:rPr kumimoji="0" lang="en-US" sz="1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mergency</a:t>
            </a:r>
            <a:r>
              <a:rPr lang="en-US" sz="1200" dirty="0">
                <a:solidFill>
                  <a:srgbClr val="000000"/>
                </a:solidFill>
                <a:latin typeface="Arial" panose="020B0604020202020204" pitchFamily="34" charset="0"/>
                <a:cs typeface="Arial" panose="020B0604020202020204" pitchFamily="34" charset="0"/>
              </a:rPr>
              <a:t> </a:t>
            </a:r>
            <a:r>
              <a:rPr kumimoji="0" lang="en-US" sz="1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1000" b="1" i="0" u="none" strike="noStrike" kern="1200" cap="none" spc="0" normalizeH="0" baseline="0" noProof="0" dirty="0">
                <a:ln>
                  <a:noFill/>
                </a:ln>
                <a:solidFill>
                  <a:srgbClr val="7030A0"/>
                </a:solidFill>
                <a:effectLst/>
                <a:uLnTx/>
                <a:uFillTx/>
                <a:latin typeface="Arial" panose="020B0604020202020204" pitchFamily="34" charset="0"/>
                <a:cs typeface="Arial" panose="020B0604020202020204" pitchFamily="34" charset="0"/>
              </a:rPr>
              <a:t>12301(a), 12302</a:t>
            </a:r>
            <a:endParaRPr kumimoji="0" lang="en-US" sz="900" b="1" i="0" u="none" strike="noStrike" kern="1200" cap="none" spc="0" normalizeH="0" baseline="0" noProof="0" dirty="0">
              <a:ln>
                <a:noFill/>
              </a:ln>
              <a:solidFill>
                <a:srgbClr val="7030A0"/>
              </a:solidFill>
              <a:effectLst/>
              <a:uLnTx/>
              <a:uFillTx/>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73DB49C8-FBE3-5F61-F707-91421567F44F}"/>
              </a:ext>
            </a:extLst>
          </p:cNvPr>
          <p:cNvSpPr txBox="1"/>
          <p:nvPr/>
        </p:nvSpPr>
        <p:spPr>
          <a:xfrm>
            <a:off x="3439613" y="2320845"/>
            <a:ext cx="4379716" cy="461665"/>
          </a:xfrm>
          <a:prstGeom prst="rect">
            <a:avLst/>
          </a:prstGeom>
          <a:noFill/>
        </p:spPr>
        <p:txBody>
          <a:bodyPr wrap="square">
            <a:spAutoFit/>
          </a:bodyPr>
          <a:lstStyle/>
          <a:p>
            <a:pPr marL="0" marR="0" lvl="0" indent="0" algn="ctr" defTabSz="457200" rtl="0" eaLnBrk="0" fontAlgn="base" latinLnBrk="0" hangingPunct="0">
              <a:lnSpc>
                <a:spcPct val="100000"/>
              </a:lnSpc>
              <a:spcBef>
                <a:spcPct val="0"/>
              </a:spcBef>
              <a:spcAft>
                <a:spcPts val="6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Selecte</a:t>
            </a:r>
            <a:r>
              <a:rPr lang="en-US" sz="1200" b="0" dirty="0">
                <a:latin typeface="Arial" panose="020B0604020202020204" pitchFamily="34" charset="0"/>
                <a:cs typeface="Arial" panose="020B0604020202020204" pitchFamily="34" charset="0"/>
              </a:rPr>
              <a:t>d Reserve Call-Up assistance in response to a major disaster or emergency (&lt;120 days)  – </a:t>
            </a:r>
            <a:r>
              <a:rPr lang="en-US" sz="1000" b="1" dirty="0">
                <a:solidFill>
                  <a:srgbClr val="7030A0"/>
                </a:solidFill>
                <a:latin typeface="Arial" panose="020B0604020202020204" pitchFamily="34" charset="0"/>
                <a:cs typeface="Arial" panose="020B0604020202020204" pitchFamily="34" charset="0"/>
              </a:rPr>
              <a:t>12304a</a:t>
            </a:r>
            <a:endParaRPr kumimoji="0" lang="en-US" sz="900" b="1" i="0" u="none" strike="noStrike" kern="1200" cap="none" spc="0" normalizeH="0" baseline="0" noProof="0" dirty="0">
              <a:ln>
                <a:noFill/>
              </a:ln>
              <a:solidFill>
                <a:srgbClr val="7030A0"/>
              </a:solidFill>
              <a:effectLst/>
              <a:uLnTx/>
              <a:uFillTx/>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FB9B63AC-3860-6DAA-0C25-C582CEB76AEE}"/>
              </a:ext>
            </a:extLst>
          </p:cNvPr>
          <p:cNvSpPr txBox="1"/>
          <p:nvPr/>
        </p:nvSpPr>
        <p:spPr>
          <a:xfrm>
            <a:off x="3718138" y="1739064"/>
            <a:ext cx="4379716" cy="461665"/>
          </a:xfrm>
          <a:prstGeom prst="rect">
            <a:avLst/>
          </a:prstGeom>
          <a:noFill/>
        </p:spPr>
        <p:txBody>
          <a:bodyPr wrap="square">
            <a:spAutoFit/>
          </a:bodyPr>
          <a:lstStyle/>
          <a:p>
            <a:pPr algn="ctr">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Invasion / Rebellion or Danger </a:t>
            </a:r>
            <a:r>
              <a:rPr lang="en-US" sz="1200" b="0" dirty="0">
                <a:latin typeface="Arial" panose="020B0604020202020204" pitchFamily="34" charset="0"/>
                <a:cs typeface="Arial" panose="020B0604020202020204" pitchFamily="34" charset="0"/>
              </a:rPr>
              <a:t>T</a:t>
            </a:r>
            <a:r>
              <a:rPr kumimoji="0" lang="en-US" sz="1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hereof / POTUS is unable w/ the regular forces </a:t>
            </a: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to execute the laws of the U.S.</a:t>
            </a:r>
            <a:r>
              <a:rPr lang="en-US" sz="1100" dirty="0">
                <a:solidFill>
                  <a:srgbClr val="000000"/>
                </a:solidFill>
                <a:latin typeface="Arial" panose="020B0604020202020204" pitchFamily="34" charset="0"/>
                <a:cs typeface="Arial" panose="020B0604020202020204" pitchFamily="34" charset="0"/>
              </a:rPr>
              <a:t> – </a:t>
            </a:r>
            <a:r>
              <a:rPr lang="en-US" sz="1000" b="1" dirty="0">
                <a:solidFill>
                  <a:srgbClr val="7030A0"/>
                </a:solidFill>
                <a:latin typeface="Arial" panose="020B0604020202020204" pitchFamily="34" charset="0"/>
                <a:cs typeface="Arial" panose="020B0604020202020204" pitchFamily="34" charset="0"/>
              </a:rPr>
              <a:t>12406</a:t>
            </a:r>
            <a:endParaRPr kumimoji="0" lang="en-US" sz="1000" b="1" i="0" u="none" strike="noStrike" kern="1200" cap="none" spc="0" normalizeH="0" baseline="0" noProof="0" dirty="0">
              <a:ln>
                <a:noFill/>
              </a:ln>
              <a:solidFill>
                <a:srgbClr val="7030A0"/>
              </a:solidFill>
              <a:effectLst/>
              <a:uLnTx/>
              <a:uFillTx/>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25550B2B-16A2-4006-E528-28AA11FD70B6}"/>
              </a:ext>
            </a:extLst>
          </p:cNvPr>
          <p:cNvSpPr txBox="1"/>
          <p:nvPr/>
        </p:nvSpPr>
        <p:spPr>
          <a:xfrm>
            <a:off x="2626307" y="3484407"/>
            <a:ext cx="3871581" cy="276998"/>
          </a:xfrm>
          <a:prstGeom prst="rect">
            <a:avLst/>
          </a:prstGeom>
          <a:noFill/>
        </p:spPr>
        <p:txBody>
          <a:bodyPr wrap="square">
            <a:spAutoFit/>
          </a:bodyPr>
          <a:lstStyle/>
          <a:p>
            <a:pPr marL="0" marR="0" lvl="0" indent="0" algn="ctr" defTabSz="457200" rtl="0" eaLnBrk="0" fontAlgn="base" latinLnBrk="0" hangingPunct="0">
              <a:lnSpc>
                <a:spcPct val="100000"/>
              </a:lnSpc>
              <a:spcBef>
                <a:spcPts val="600"/>
              </a:spcBef>
              <a:spcAft>
                <a:spcPts val="6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Preplanned CCMD Support – </a:t>
            </a:r>
            <a:r>
              <a:rPr kumimoji="0" lang="en-US" sz="1000" b="1" i="0" u="none" strike="noStrike" kern="1200" cap="none" spc="0" normalizeH="0" baseline="0" noProof="0" dirty="0">
                <a:ln>
                  <a:noFill/>
                </a:ln>
                <a:solidFill>
                  <a:srgbClr val="7030A0"/>
                </a:solidFill>
                <a:effectLst/>
                <a:uLnTx/>
                <a:uFillTx/>
                <a:latin typeface="Arial" panose="020B0604020202020204" pitchFamily="34" charset="0"/>
                <a:cs typeface="Arial" panose="020B0604020202020204" pitchFamily="34" charset="0"/>
              </a:rPr>
              <a:t>12304b</a:t>
            </a:r>
            <a:endParaRPr kumimoji="0" lang="en-US" sz="900" b="1" i="0" u="none" strike="noStrike" kern="1200" cap="none" spc="0" normalizeH="0" baseline="0" noProof="0" dirty="0">
              <a:ln>
                <a:noFill/>
              </a:ln>
              <a:solidFill>
                <a:srgbClr val="7030A0"/>
              </a:solidFill>
              <a:effectLst/>
              <a:uLnTx/>
              <a:uFillTx/>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C6420626-8115-F4B4-F281-AE4327B90299}"/>
              </a:ext>
            </a:extLst>
          </p:cNvPr>
          <p:cNvSpPr txBox="1"/>
          <p:nvPr/>
        </p:nvSpPr>
        <p:spPr>
          <a:xfrm>
            <a:off x="2725501" y="4275957"/>
            <a:ext cx="3238479" cy="274320"/>
          </a:xfrm>
          <a:prstGeom prst="rect">
            <a:avLst/>
          </a:prstGeom>
          <a:noFill/>
        </p:spPr>
        <p:txBody>
          <a:bodyPr wrap="square">
            <a:spAutoFit/>
          </a:bodyPr>
          <a:lstStyle/>
          <a:p>
            <a:pPr marL="0" marR="0" lvl="0" indent="0" algn="ctr" defTabSz="457200" rtl="0" eaLnBrk="0" fontAlgn="base" latinLnBrk="0" hangingPunct="0">
              <a:lnSpc>
                <a:spcPct val="100000"/>
              </a:lnSpc>
              <a:spcBef>
                <a:spcPct val="0"/>
              </a:spcBef>
              <a:spcAft>
                <a:spcPts val="6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Operational Missions</a:t>
            </a:r>
            <a:r>
              <a:rPr lang="en-US" sz="1200" dirty="0">
                <a:solidFill>
                  <a:srgbClr val="000000"/>
                </a:solidFill>
                <a:latin typeface="Arial" panose="020B0604020202020204" pitchFamily="34" charset="0"/>
                <a:cs typeface="Arial" panose="020B0604020202020204" pitchFamily="34" charset="0"/>
              </a:rPr>
              <a:t> –</a:t>
            </a:r>
            <a:r>
              <a:rPr kumimoji="0" lang="en-US" sz="1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1000" b="1" i="0" u="none" strike="noStrike" kern="1200" cap="none" spc="0" normalizeH="0" baseline="0" noProof="0" dirty="0">
                <a:ln>
                  <a:noFill/>
                </a:ln>
                <a:solidFill>
                  <a:srgbClr val="7030A0"/>
                </a:solidFill>
                <a:effectLst/>
                <a:uLnTx/>
                <a:uFillTx/>
                <a:latin typeface="Arial" panose="020B0604020202020204" pitchFamily="34" charset="0"/>
                <a:cs typeface="Arial" panose="020B0604020202020204" pitchFamily="34" charset="0"/>
              </a:rPr>
              <a:t>12301(d)</a:t>
            </a:r>
            <a:endParaRPr kumimoji="0" lang="en-US" sz="900" b="1" i="0" u="none" strike="noStrike" kern="1200" cap="none" spc="0" normalizeH="0" baseline="0" noProof="0" dirty="0">
              <a:ln>
                <a:noFill/>
              </a:ln>
              <a:solidFill>
                <a:srgbClr val="7030A0"/>
              </a:solidFill>
              <a:effectLst/>
              <a:uLnTx/>
              <a:uFillTx/>
              <a:latin typeface="Arial" panose="020B0604020202020204" pitchFamily="34" charset="0"/>
              <a:cs typeface="Arial" panose="020B0604020202020204" pitchFamily="34" charset="0"/>
            </a:endParaRPr>
          </a:p>
        </p:txBody>
      </p:sp>
      <p:sp>
        <p:nvSpPr>
          <p:cNvPr id="40" name="TextBox 39">
            <a:extLst>
              <a:ext uri="{FF2B5EF4-FFF2-40B4-BE49-F238E27FC236}">
                <a16:creationId xmlns:a16="http://schemas.microsoft.com/office/drawing/2014/main" id="{2DF51647-C6D5-2A2C-1C64-BACC4EC193B0}"/>
              </a:ext>
            </a:extLst>
          </p:cNvPr>
          <p:cNvSpPr txBox="1"/>
          <p:nvPr/>
        </p:nvSpPr>
        <p:spPr>
          <a:xfrm>
            <a:off x="2268292" y="4670393"/>
            <a:ext cx="4307019" cy="277000"/>
          </a:xfrm>
          <a:prstGeom prst="rect">
            <a:avLst/>
          </a:prstGeom>
          <a:noFill/>
        </p:spPr>
        <p:txBody>
          <a:bodyPr wrap="square">
            <a:spAutoFit/>
          </a:bodyPr>
          <a:lstStyle/>
          <a:p>
            <a:pPr marL="0" marR="0" lvl="0" indent="0" algn="ctr" defTabSz="457200" rtl="0" eaLnBrk="0" fontAlgn="base" latinLnBrk="0" hangingPunct="0">
              <a:lnSpc>
                <a:spcPct val="100000"/>
              </a:lnSpc>
              <a:spcBef>
                <a:spcPct val="0"/>
              </a:spcBef>
              <a:spcAft>
                <a:spcPts val="6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OCONUS Annual</a:t>
            </a:r>
            <a:r>
              <a:rPr lang="en-US" sz="1200" b="0" dirty="0">
                <a:latin typeface="Arial" panose="020B0604020202020204" pitchFamily="34" charset="0"/>
                <a:cs typeface="Arial" panose="020B0604020202020204" pitchFamily="34" charset="0"/>
              </a:rPr>
              <a:t> Training – </a:t>
            </a:r>
            <a:r>
              <a:rPr lang="en-US" sz="1000" b="1" dirty="0">
                <a:solidFill>
                  <a:srgbClr val="7030A0"/>
                </a:solidFill>
                <a:latin typeface="Arial" panose="020B0604020202020204" pitchFamily="34" charset="0"/>
                <a:cs typeface="Arial" panose="020B0604020202020204" pitchFamily="34" charset="0"/>
              </a:rPr>
              <a:t>12301(b)</a:t>
            </a:r>
            <a:endParaRPr kumimoji="0" lang="en-US" sz="900" b="1" i="0" u="none" strike="noStrike" kern="1200" cap="none" spc="0" normalizeH="0" baseline="0" noProof="0" dirty="0">
              <a:ln>
                <a:noFill/>
              </a:ln>
              <a:solidFill>
                <a:srgbClr val="7030A0"/>
              </a:solidFill>
              <a:effectLst/>
              <a:uLnTx/>
              <a:uFillTx/>
              <a:latin typeface="Arial" panose="020B0604020202020204" pitchFamily="34" charset="0"/>
              <a:cs typeface="Arial" panose="020B0604020202020204" pitchFamily="34" charset="0"/>
            </a:endParaRPr>
          </a:p>
        </p:txBody>
      </p:sp>
      <p:sp>
        <p:nvSpPr>
          <p:cNvPr id="42" name="TextBox 41">
            <a:extLst>
              <a:ext uri="{FF2B5EF4-FFF2-40B4-BE49-F238E27FC236}">
                <a16:creationId xmlns:a16="http://schemas.microsoft.com/office/drawing/2014/main" id="{75531AAC-8E63-9459-43A8-C7F4EF27C056}"/>
              </a:ext>
            </a:extLst>
          </p:cNvPr>
          <p:cNvSpPr txBox="1"/>
          <p:nvPr/>
        </p:nvSpPr>
        <p:spPr>
          <a:xfrm>
            <a:off x="2549151" y="3881521"/>
            <a:ext cx="4171419" cy="274320"/>
          </a:xfrm>
          <a:prstGeom prst="rect">
            <a:avLst/>
          </a:prstGeom>
          <a:noFill/>
        </p:spPr>
        <p:txBody>
          <a:bodyPr wrap="square">
            <a:spAutoFit/>
          </a:bodyPr>
          <a:lstStyle/>
          <a:p>
            <a:pPr marL="0" marR="0" lvl="0" indent="0" algn="ctr" defTabSz="457200" rtl="0" eaLnBrk="0" fontAlgn="base" latinLnBrk="0" hangingPunct="0">
              <a:lnSpc>
                <a:spcPct val="100000"/>
              </a:lnSpc>
              <a:spcBef>
                <a:spcPct val="0"/>
              </a:spcBef>
              <a:spcAft>
                <a:spcPts val="6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Augment AC for Cyber </a:t>
            </a:r>
            <a:r>
              <a:rPr lang="en-US" sz="1200" b="0" dirty="0">
                <a:latin typeface="Arial" panose="020B0604020202020204" pitchFamily="34" charset="0"/>
                <a:cs typeface="Arial" panose="020B0604020202020204" pitchFamily="34" charset="0"/>
              </a:rPr>
              <a:t>E</a:t>
            </a:r>
            <a:r>
              <a:rPr kumimoji="0" lang="en-US" sz="1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vent – </a:t>
            </a:r>
            <a:r>
              <a:rPr kumimoji="0" lang="en-US" sz="1000" b="1" i="0" u="none" strike="noStrike" kern="1200" cap="none" spc="0" normalizeH="0" baseline="0" noProof="0" dirty="0">
                <a:ln>
                  <a:noFill/>
                </a:ln>
                <a:solidFill>
                  <a:srgbClr val="7030A0"/>
                </a:solidFill>
                <a:effectLst/>
                <a:uLnTx/>
                <a:uFillTx/>
                <a:latin typeface="Arial" panose="020B0604020202020204" pitchFamily="34" charset="0"/>
                <a:cs typeface="Arial" panose="020B0604020202020204" pitchFamily="34" charset="0"/>
              </a:rPr>
              <a:t>12304(c)</a:t>
            </a:r>
            <a:endParaRPr kumimoji="0" lang="en-US" sz="900" b="1" i="0" u="none" strike="noStrike" kern="1200" cap="none" spc="0" normalizeH="0" baseline="0" noProof="0" dirty="0">
              <a:ln>
                <a:noFill/>
              </a:ln>
              <a:solidFill>
                <a:srgbClr val="7030A0"/>
              </a:solidFill>
              <a:effectLst/>
              <a:uLnTx/>
              <a:uFillTx/>
              <a:latin typeface="Arial" panose="020B0604020202020204" pitchFamily="34" charset="0"/>
              <a:cs typeface="Arial" panose="020B0604020202020204" pitchFamily="34" charset="0"/>
            </a:endParaRPr>
          </a:p>
        </p:txBody>
      </p:sp>
      <p:sp>
        <p:nvSpPr>
          <p:cNvPr id="44" name="TextBox 43">
            <a:extLst>
              <a:ext uri="{FF2B5EF4-FFF2-40B4-BE49-F238E27FC236}">
                <a16:creationId xmlns:a16="http://schemas.microsoft.com/office/drawing/2014/main" id="{142DFA96-FD8F-32ED-B13E-63816B285F9A}"/>
              </a:ext>
            </a:extLst>
          </p:cNvPr>
          <p:cNvSpPr txBox="1"/>
          <p:nvPr/>
        </p:nvSpPr>
        <p:spPr>
          <a:xfrm>
            <a:off x="2321195" y="5031649"/>
            <a:ext cx="4565273" cy="274320"/>
          </a:xfrm>
          <a:prstGeom prst="rect">
            <a:avLst/>
          </a:prstGeom>
          <a:noFill/>
        </p:spPr>
        <p:txBody>
          <a:bodyPr wrap="square">
            <a:spAutoFit/>
          </a:bodyPr>
          <a:lstStyle/>
          <a:p>
            <a:pPr marL="0" marR="0" lvl="0" indent="0" algn="ctr" defTabSz="457200" rtl="0" eaLnBrk="0" fontAlgn="base" latinLnBrk="0" hangingPunct="0">
              <a:lnSpc>
                <a:spcPct val="100000"/>
              </a:lnSpc>
              <a:spcBef>
                <a:spcPct val="0"/>
              </a:spcBef>
              <a:spcAft>
                <a:spcPts val="6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Homeland Defense &amp; Training – </a:t>
            </a:r>
            <a:r>
              <a:rPr kumimoji="0" lang="en-US" sz="1000" b="1" i="0" u="none" strike="noStrike" kern="1200" cap="none" spc="0" normalizeH="0" baseline="0" noProof="0" dirty="0">
                <a:ln>
                  <a:noFill/>
                </a:ln>
                <a:solidFill>
                  <a:srgbClr val="7030A0"/>
                </a:solidFill>
                <a:effectLst/>
                <a:uLnTx/>
                <a:uFillTx/>
                <a:latin typeface="Arial" panose="020B0604020202020204" pitchFamily="34" charset="0"/>
                <a:cs typeface="Arial" panose="020B0604020202020204" pitchFamily="34" charset="0"/>
              </a:rPr>
              <a:t>904, 502(f)</a:t>
            </a:r>
            <a:endParaRPr kumimoji="0" lang="en-US" sz="900" b="1" i="0" u="none" strike="noStrike" kern="1200" cap="none" spc="0" normalizeH="0" baseline="0" noProof="0" dirty="0">
              <a:ln>
                <a:noFill/>
              </a:ln>
              <a:solidFill>
                <a:srgbClr val="7030A0"/>
              </a:solidFill>
              <a:effectLst/>
              <a:uLnTx/>
              <a:uFillTx/>
              <a:latin typeface="Arial" panose="020B0604020202020204" pitchFamily="34" charset="0"/>
              <a:cs typeface="Arial" panose="020B0604020202020204" pitchFamily="34" charset="0"/>
            </a:endParaRPr>
          </a:p>
        </p:txBody>
      </p:sp>
      <p:sp>
        <p:nvSpPr>
          <p:cNvPr id="46" name="TextBox 45">
            <a:extLst>
              <a:ext uri="{FF2B5EF4-FFF2-40B4-BE49-F238E27FC236}">
                <a16:creationId xmlns:a16="http://schemas.microsoft.com/office/drawing/2014/main" id="{E947FC1E-9FCF-CF63-7127-8F31C91FEEBF}"/>
              </a:ext>
            </a:extLst>
          </p:cNvPr>
          <p:cNvSpPr txBox="1"/>
          <p:nvPr/>
        </p:nvSpPr>
        <p:spPr>
          <a:xfrm>
            <a:off x="2791445" y="5444015"/>
            <a:ext cx="3789620" cy="457200"/>
          </a:xfrm>
          <a:prstGeom prst="rect">
            <a:avLst/>
          </a:prstGeom>
          <a:noFill/>
        </p:spPr>
        <p:txBody>
          <a:bodyPr wrap="square">
            <a:spAutoFit/>
          </a:bodyPr>
          <a:lstStyle>
            <a:defPPr>
              <a:defRPr lang="en-US"/>
            </a:defPPr>
            <a:lvl1pPr marR="0" lvl="0" indent="0" algn="ctr" defTabSz="457200" eaLnBrk="0" fontAlgn="base" hangingPunct="0">
              <a:lnSpc>
                <a:spcPct val="100000"/>
              </a:lnSpc>
              <a:spcBef>
                <a:spcPct val="0"/>
              </a:spcBef>
              <a:spcAft>
                <a:spcPts val="600"/>
              </a:spcAft>
              <a:buClrTx/>
              <a:buSzTx/>
              <a:buFontTx/>
              <a:buNone/>
              <a:tabLst/>
              <a:defRPr kumimoji="0" sz="1200" b="0" i="0" u="none" strike="noStrike"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a:spcAft>
                <a:spcPts val="0"/>
              </a:spcAft>
            </a:pPr>
            <a:r>
              <a:rPr lang="en-US" dirty="0"/>
              <a:t>Immediate Response Authority (IRA) – </a:t>
            </a:r>
          </a:p>
          <a:p>
            <a:pPr>
              <a:spcAft>
                <a:spcPts val="0"/>
              </a:spcAft>
            </a:pPr>
            <a:r>
              <a:rPr lang="en-US" dirty="0"/>
              <a:t>Across 2,500 communities, in every zip code</a:t>
            </a:r>
          </a:p>
        </p:txBody>
      </p:sp>
      <p:sp>
        <p:nvSpPr>
          <p:cNvPr id="16" name="Oval 15">
            <a:extLst>
              <a:ext uri="{FF2B5EF4-FFF2-40B4-BE49-F238E27FC236}">
                <a16:creationId xmlns:a16="http://schemas.microsoft.com/office/drawing/2014/main" id="{63E60FE1-F6F7-D163-07A0-0CC3B45C769D}"/>
              </a:ext>
            </a:extLst>
          </p:cNvPr>
          <p:cNvSpPr/>
          <p:nvPr/>
        </p:nvSpPr>
        <p:spPr>
          <a:xfrm>
            <a:off x="7506605" y="3395861"/>
            <a:ext cx="353261" cy="664504"/>
          </a:xfrm>
          <a:prstGeom prst="ellipse">
            <a:avLst/>
          </a:prstGeom>
          <a:gradFill flip="none" rotWithShape="1">
            <a:gsLst>
              <a:gs pos="0">
                <a:srgbClr val="A72329"/>
              </a:gs>
              <a:gs pos="100000">
                <a:srgbClr val="BF3036"/>
              </a:gs>
              <a:gs pos="100000">
                <a:srgbClr val="BF3036"/>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78DAE359-E121-78A0-34F8-03B7878CE74C}"/>
              </a:ext>
            </a:extLst>
          </p:cNvPr>
          <p:cNvSpPr txBox="1"/>
          <p:nvPr/>
        </p:nvSpPr>
        <p:spPr>
          <a:xfrm rot="16200000">
            <a:off x="6460611" y="4295538"/>
            <a:ext cx="2430250" cy="307777"/>
          </a:xfrm>
          <a:prstGeom prst="rect">
            <a:avLst/>
          </a:prstGeom>
          <a:noFill/>
        </p:spPr>
        <p:txBody>
          <a:bodyPr wrap="square" rtlCol="0">
            <a:spAutoFit/>
          </a:bodyPr>
          <a:lstStyle/>
          <a:p>
            <a:pPr algn="ctr"/>
            <a:r>
              <a:rPr lang="en-US" sz="1400" b="1" i="1" dirty="0">
                <a:solidFill>
                  <a:schemeClr val="bg1"/>
                </a:solidFill>
              </a:rPr>
              <a:t>The Multi-Purpose NG</a:t>
            </a:r>
          </a:p>
        </p:txBody>
      </p:sp>
      <p:sp>
        <p:nvSpPr>
          <p:cNvPr id="6" name="TextBox 5">
            <a:extLst>
              <a:ext uri="{FF2B5EF4-FFF2-40B4-BE49-F238E27FC236}">
                <a16:creationId xmlns:a16="http://schemas.microsoft.com/office/drawing/2014/main" id="{9F0CB972-7188-3DD6-1EC4-3668A2938DBF}"/>
              </a:ext>
            </a:extLst>
          </p:cNvPr>
          <p:cNvSpPr txBox="1"/>
          <p:nvPr/>
        </p:nvSpPr>
        <p:spPr>
          <a:xfrm>
            <a:off x="8703974" y="1468660"/>
            <a:ext cx="3291840" cy="461665"/>
          </a:xfrm>
          <a:prstGeom prst="rect">
            <a:avLst/>
          </a:prstGeom>
          <a:solidFill>
            <a:schemeClr val="accent6">
              <a:lumMod val="75000"/>
            </a:schemeClr>
          </a:solidFill>
          <a:ln w="57150">
            <a:noFill/>
          </a:ln>
          <a:effectLst>
            <a:outerShdw blurRad="50800" dist="38100" dir="2700000" algn="tl" rotWithShape="0">
              <a:prstClr val="black">
                <a:alpha val="40000"/>
              </a:prstClr>
            </a:outerShdw>
          </a:effectLst>
        </p:spPr>
        <p:txBody>
          <a:bodyPr wrap="square" rtlCol="0" anchor="ctr" anchorCtr="0">
            <a:spAutoFit/>
          </a:bodyPr>
          <a:lstStyle>
            <a:defPPr>
              <a:defRPr lang="en-US"/>
            </a:defPPr>
            <a:lvl1pPr marR="0" lvl="0" indent="0" algn="ctr" defTabSz="457200" eaLnBrk="0" fontAlgn="base" hangingPunct="0">
              <a:lnSpc>
                <a:spcPct val="100000"/>
              </a:lnSpc>
              <a:spcBef>
                <a:spcPct val="0"/>
              </a:spcBef>
              <a:spcAft>
                <a:spcPts val="600"/>
              </a:spcAft>
              <a:buClrTx/>
              <a:buSzTx/>
              <a:buFontTx/>
              <a:buNone/>
              <a:tabLst/>
              <a:defRPr kumimoji="0" sz="1600" b="1" i="0" u="none" strike="noStrike" cap="none" spc="0" normalizeH="0" baseline="0">
                <a:ln>
                  <a:noFill/>
                </a:ln>
                <a:solidFill>
                  <a:srgbClr val="000000"/>
                </a:solidFill>
                <a:effectLst/>
                <a:uLnTx/>
                <a:uFillTx/>
                <a:latin typeface="Arial (body)"/>
              </a:defRPr>
            </a:lvl1pPr>
            <a:lvl2pPr lvl="1"/>
          </a:lstStyle>
          <a:p>
            <a:pPr>
              <a:spcAft>
                <a:spcPts val="0"/>
              </a:spcAft>
            </a:pPr>
            <a:r>
              <a:rPr lang="en-US" sz="1400" u="sng" dirty="0">
                <a:solidFill>
                  <a:schemeClr val="bg1"/>
                </a:solidFill>
              </a:rPr>
              <a:t>ARNG</a:t>
            </a:r>
          </a:p>
          <a:p>
            <a:pPr>
              <a:spcAft>
                <a:spcPts val="0"/>
              </a:spcAft>
            </a:pPr>
            <a:r>
              <a:rPr lang="en-US" sz="1000" b="0" i="1" dirty="0">
                <a:solidFill>
                  <a:schemeClr val="bg1"/>
                </a:solidFill>
              </a:rPr>
              <a:t>42% of Total Army Operational Forces</a:t>
            </a:r>
          </a:p>
        </p:txBody>
      </p:sp>
      <p:sp>
        <p:nvSpPr>
          <p:cNvPr id="8" name="TextBox 7">
            <a:extLst>
              <a:ext uri="{FF2B5EF4-FFF2-40B4-BE49-F238E27FC236}">
                <a16:creationId xmlns:a16="http://schemas.microsoft.com/office/drawing/2014/main" id="{5B17FD8F-D3D1-51E8-9F57-640953937178}"/>
              </a:ext>
            </a:extLst>
          </p:cNvPr>
          <p:cNvSpPr txBox="1"/>
          <p:nvPr/>
        </p:nvSpPr>
        <p:spPr>
          <a:xfrm>
            <a:off x="8703974" y="4913598"/>
            <a:ext cx="3291840" cy="307777"/>
          </a:xfrm>
          <a:prstGeom prst="rect">
            <a:avLst/>
          </a:prstGeom>
          <a:solidFill>
            <a:srgbClr val="7030A0"/>
          </a:solidFill>
          <a:ln w="57150">
            <a:noFill/>
          </a:ln>
          <a:effectLst>
            <a:outerShdw blurRad="50800" dist="38100" dir="2700000" algn="tl" rotWithShape="0">
              <a:prstClr val="black">
                <a:alpha val="40000"/>
              </a:prstClr>
            </a:outerShdw>
          </a:effectLst>
        </p:spPr>
        <p:txBody>
          <a:bodyPr wrap="square" rtlCol="0" anchor="ctr" anchorCtr="0">
            <a:spAutoFit/>
          </a:bodyPr>
          <a:lstStyle>
            <a:defPPr>
              <a:defRPr lang="en-US"/>
            </a:defPPr>
            <a:lvl1pPr marR="0" lvl="0" indent="0" algn="ctr" defTabSz="457200" eaLnBrk="0" fontAlgn="base" hangingPunct="0">
              <a:lnSpc>
                <a:spcPct val="100000"/>
              </a:lnSpc>
              <a:spcBef>
                <a:spcPct val="0"/>
              </a:spcBef>
              <a:spcAft>
                <a:spcPts val="600"/>
              </a:spcAft>
              <a:buClrTx/>
              <a:buSzTx/>
              <a:buFontTx/>
              <a:buNone/>
              <a:tabLst/>
              <a:defRPr kumimoji="0" sz="1600" b="1" i="0" u="none" strike="noStrike" cap="none" spc="0" normalizeH="0" baseline="0">
                <a:ln>
                  <a:noFill/>
                </a:ln>
                <a:solidFill>
                  <a:srgbClr val="000000"/>
                </a:solidFill>
                <a:effectLst/>
                <a:uLnTx/>
                <a:uFillTx/>
                <a:latin typeface="Arial (body)"/>
              </a:defRPr>
            </a:lvl1pPr>
            <a:lvl2pPr lvl="1"/>
          </a:lstStyle>
          <a:p>
            <a:pPr>
              <a:spcAft>
                <a:spcPts val="0"/>
              </a:spcAft>
            </a:pPr>
            <a:r>
              <a:rPr lang="en-US" sz="1400" u="sng" dirty="0">
                <a:solidFill>
                  <a:schemeClr val="bg1"/>
                </a:solidFill>
              </a:rPr>
              <a:t>Homeland (Defense &amp; Response)</a:t>
            </a:r>
          </a:p>
        </p:txBody>
      </p:sp>
      <p:sp>
        <p:nvSpPr>
          <p:cNvPr id="11" name="TextBox 10">
            <a:extLst>
              <a:ext uri="{FF2B5EF4-FFF2-40B4-BE49-F238E27FC236}">
                <a16:creationId xmlns:a16="http://schemas.microsoft.com/office/drawing/2014/main" id="{AB227904-C9A2-2679-A355-F07E0269E974}"/>
              </a:ext>
            </a:extLst>
          </p:cNvPr>
          <p:cNvSpPr txBox="1"/>
          <p:nvPr/>
        </p:nvSpPr>
        <p:spPr>
          <a:xfrm>
            <a:off x="8703974" y="3152628"/>
            <a:ext cx="3291840" cy="365760"/>
          </a:xfrm>
          <a:prstGeom prst="rect">
            <a:avLst/>
          </a:prstGeom>
          <a:solidFill>
            <a:schemeClr val="accent5">
              <a:lumMod val="75000"/>
            </a:schemeClr>
          </a:solidFill>
          <a:ln w="57150">
            <a:noFill/>
          </a:ln>
          <a:effectLst>
            <a:outerShdw blurRad="50800" dist="38100" dir="2700000" algn="tl" rotWithShape="0">
              <a:prstClr val="black">
                <a:alpha val="40000"/>
              </a:prstClr>
            </a:outerShdw>
          </a:effectLst>
        </p:spPr>
        <p:txBody>
          <a:bodyPr wrap="square" rtlCol="0" anchor="ctr" anchorCtr="0">
            <a:spAutoFit/>
          </a:bodyPr>
          <a:lstStyle>
            <a:defPPr>
              <a:defRPr lang="en-US"/>
            </a:defPPr>
            <a:lvl1pPr marR="0" lvl="0" indent="0" algn="ctr" defTabSz="457200" eaLnBrk="0" fontAlgn="base" hangingPunct="0">
              <a:lnSpc>
                <a:spcPct val="100000"/>
              </a:lnSpc>
              <a:spcBef>
                <a:spcPct val="0"/>
              </a:spcBef>
              <a:spcAft>
                <a:spcPts val="600"/>
              </a:spcAft>
              <a:buClrTx/>
              <a:buSzTx/>
              <a:buFontTx/>
              <a:buNone/>
              <a:tabLst/>
              <a:defRPr kumimoji="0" sz="1600" b="1" i="0" u="none" strike="noStrike" cap="none" spc="0" normalizeH="0" baseline="0">
                <a:ln>
                  <a:noFill/>
                </a:ln>
                <a:solidFill>
                  <a:srgbClr val="000000"/>
                </a:solidFill>
                <a:effectLst/>
                <a:uLnTx/>
                <a:uFillTx/>
                <a:latin typeface="Arial (body)"/>
              </a:defRPr>
            </a:lvl1pPr>
            <a:lvl2pPr lvl="1"/>
          </a:lstStyle>
          <a:p>
            <a:pPr>
              <a:spcAft>
                <a:spcPts val="0"/>
              </a:spcAft>
            </a:pPr>
            <a:r>
              <a:rPr lang="en-US" sz="1400" u="sng" dirty="0">
                <a:solidFill>
                  <a:schemeClr val="bg1"/>
                </a:solidFill>
              </a:rPr>
              <a:t>ANG</a:t>
            </a:r>
          </a:p>
          <a:p>
            <a:pPr>
              <a:spcAft>
                <a:spcPts val="0"/>
              </a:spcAft>
            </a:pPr>
            <a:r>
              <a:rPr lang="en-US" sz="1000" b="0" i="1" dirty="0">
                <a:solidFill>
                  <a:schemeClr val="bg1"/>
                </a:solidFill>
              </a:rPr>
              <a:t>30% of Total Air Operational Forces</a:t>
            </a:r>
          </a:p>
        </p:txBody>
      </p:sp>
      <p:sp>
        <p:nvSpPr>
          <p:cNvPr id="28" name="TextBox 27">
            <a:extLst>
              <a:ext uri="{FF2B5EF4-FFF2-40B4-BE49-F238E27FC236}">
                <a16:creationId xmlns:a16="http://schemas.microsoft.com/office/drawing/2014/main" id="{34A5D2BE-0E66-AB08-DBBF-8546660F0669}"/>
              </a:ext>
            </a:extLst>
          </p:cNvPr>
          <p:cNvSpPr txBox="1"/>
          <p:nvPr/>
        </p:nvSpPr>
        <p:spPr>
          <a:xfrm>
            <a:off x="8700838" y="1895154"/>
            <a:ext cx="3370023" cy="1331134"/>
          </a:xfrm>
          <a:prstGeom prst="rect">
            <a:avLst/>
          </a:prstGeom>
          <a:noFill/>
        </p:spPr>
        <p:txBody>
          <a:bodyPr wrap="square" lIns="0" rIns="0" numCol="1" rtlCol="0">
            <a:spAutoFit/>
          </a:bodyPr>
          <a:lstStyle/>
          <a:p>
            <a:pPr marL="171450" indent="-171450">
              <a:buFont typeface="Arial" panose="020B0604020202020204" pitchFamily="34" charset="0"/>
              <a:buChar char="•"/>
            </a:pPr>
            <a:r>
              <a:rPr lang="en-US" sz="1150" dirty="0">
                <a:latin typeface="Arial" panose="020B0604020202020204" pitchFamily="34" charset="0"/>
                <a:cs typeface="Arial" panose="020B0604020202020204" pitchFamily="34" charset="0"/>
              </a:rPr>
              <a:t>1,424 Aircraft</a:t>
            </a:r>
          </a:p>
          <a:p>
            <a:pPr marL="171450" indent="-171450">
              <a:buFont typeface="Arial" panose="020B0604020202020204" pitchFamily="34" charset="0"/>
              <a:buChar char="•"/>
            </a:pPr>
            <a:r>
              <a:rPr lang="en-US" sz="1150" dirty="0">
                <a:latin typeface="Arial" panose="020B0604020202020204" pitchFamily="34" charset="0"/>
                <a:cs typeface="Arial" panose="020B0604020202020204" pitchFamily="34" charset="0"/>
              </a:rPr>
              <a:t>42% of Army Divisions</a:t>
            </a:r>
          </a:p>
          <a:p>
            <a:pPr marL="171450" indent="-171450">
              <a:buFont typeface="Arial" panose="020B0604020202020204" pitchFamily="34" charset="0"/>
              <a:buChar char="•"/>
            </a:pPr>
            <a:r>
              <a:rPr lang="en-US" sz="1150" dirty="0">
                <a:latin typeface="Arial" panose="020B0604020202020204" pitchFamily="34" charset="0"/>
                <a:cs typeface="Arial" panose="020B0604020202020204" pitchFamily="34" charset="0"/>
              </a:rPr>
              <a:t>47% of Army Brigade Combat Teams</a:t>
            </a:r>
          </a:p>
          <a:p>
            <a:pPr marL="171450" indent="-171450">
              <a:buFont typeface="Arial" panose="020B0604020202020204" pitchFamily="34" charset="0"/>
              <a:buChar char="•"/>
            </a:pPr>
            <a:r>
              <a:rPr lang="en-US" sz="1150" dirty="0">
                <a:latin typeface="Arial" panose="020B0604020202020204" pitchFamily="34" charset="0"/>
                <a:cs typeface="Arial" panose="020B0604020202020204" pitchFamily="34" charset="0"/>
              </a:rPr>
              <a:t>29% of Army Special Forces Groups</a:t>
            </a:r>
          </a:p>
          <a:p>
            <a:pPr marL="171450" indent="-171450">
              <a:buFont typeface="Arial" panose="020B0604020202020204" pitchFamily="34" charset="0"/>
              <a:buChar char="•"/>
            </a:pPr>
            <a:r>
              <a:rPr lang="en-US" sz="1150" dirty="0">
                <a:latin typeface="Arial" panose="020B0604020202020204" pitchFamily="34" charset="0"/>
                <a:cs typeface="Arial" panose="020B0604020202020204" pitchFamily="34" charset="0"/>
              </a:rPr>
              <a:t>30% of Army Space Battalions</a:t>
            </a:r>
          </a:p>
          <a:p>
            <a:pPr marL="171450" indent="-171450">
              <a:buFont typeface="Arial" panose="020B0604020202020204" pitchFamily="34" charset="0"/>
              <a:buChar char="•"/>
            </a:pPr>
            <a:r>
              <a:rPr lang="en-US" sz="1150" dirty="0">
                <a:latin typeface="Arial" panose="020B0604020202020204" pitchFamily="34" charset="0"/>
                <a:cs typeface="Arial" panose="020B0604020202020204" pitchFamily="34" charset="0"/>
              </a:rPr>
              <a:t>14% of Army Expeditionary &amp; Sustainment Commands</a:t>
            </a:r>
          </a:p>
        </p:txBody>
      </p:sp>
      <p:grpSp>
        <p:nvGrpSpPr>
          <p:cNvPr id="54" name="Group 53">
            <a:extLst>
              <a:ext uri="{FF2B5EF4-FFF2-40B4-BE49-F238E27FC236}">
                <a16:creationId xmlns:a16="http://schemas.microsoft.com/office/drawing/2014/main" id="{4BBD5E46-59E6-5557-83D9-42D812BA28F4}"/>
              </a:ext>
            </a:extLst>
          </p:cNvPr>
          <p:cNvGrpSpPr/>
          <p:nvPr/>
        </p:nvGrpSpPr>
        <p:grpSpPr>
          <a:xfrm>
            <a:off x="8702799" y="5260844"/>
            <a:ext cx="3328417" cy="987915"/>
            <a:chOff x="8700839" y="4973442"/>
            <a:chExt cx="3328417" cy="987915"/>
          </a:xfrm>
        </p:grpSpPr>
        <p:sp>
          <p:nvSpPr>
            <p:cNvPr id="25" name="TextBox 24">
              <a:extLst>
                <a:ext uri="{FF2B5EF4-FFF2-40B4-BE49-F238E27FC236}">
                  <a16:creationId xmlns:a16="http://schemas.microsoft.com/office/drawing/2014/main" id="{30A230BE-389F-779C-E325-C7CD09B149E6}"/>
                </a:ext>
              </a:extLst>
            </p:cNvPr>
            <p:cNvSpPr txBox="1"/>
            <p:nvPr/>
          </p:nvSpPr>
          <p:spPr>
            <a:xfrm>
              <a:off x="8700839" y="4973442"/>
              <a:ext cx="3328416" cy="800219"/>
            </a:xfrm>
            <a:prstGeom prst="rect">
              <a:avLst/>
            </a:prstGeom>
            <a:noFill/>
          </p:spPr>
          <p:txBody>
            <a:bodyPr wrap="square" lIns="0" rIns="0" numCol="2" rtlCol="0">
              <a:spAutoFit/>
            </a:bodyPr>
            <a:lstStyle/>
            <a:p>
              <a:pPr marL="171450" indent="-171450">
                <a:buFont typeface="Arial" panose="020B0604020202020204" pitchFamily="34" charset="0"/>
                <a:buChar char="•"/>
              </a:pPr>
              <a:r>
                <a:rPr lang="en-US" sz="1150" dirty="0">
                  <a:latin typeface="Arial" panose="020B0604020202020204" pitchFamily="34" charset="0"/>
                  <a:cs typeface="Arial" panose="020B0604020202020204" pitchFamily="34" charset="0"/>
                </a:rPr>
                <a:t>ACA + Tanker Alert</a:t>
              </a:r>
            </a:p>
            <a:p>
              <a:pPr marL="171450" indent="-171450">
                <a:buFont typeface="Arial" panose="020B0604020202020204" pitchFamily="34" charset="0"/>
                <a:buChar char="•"/>
              </a:pPr>
              <a:r>
                <a:rPr lang="en-US" sz="1150" dirty="0">
                  <a:latin typeface="Arial" panose="020B0604020202020204" pitchFamily="34" charset="0"/>
                  <a:cs typeface="Arial" panose="020B0604020202020204" pitchFamily="34" charset="0"/>
                </a:rPr>
                <a:t>Civil Support Teams</a:t>
              </a:r>
            </a:p>
            <a:p>
              <a:pPr marL="171450" indent="-171450">
                <a:buFont typeface="Arial" panose="020B0604020202020204" pitchFamily="34" charset="0"/>
                <a:buChar char="•"/>
              </a:pPr>
              <a:r>
                <a:rPr lang="en-US" sz="1150" dirty="0">
                  <a:latin typeface="Arial" panose="020B0604020202020204" pitchFamily="34" charset="0"/>
                  <a:cs typeface="Arial" panose="020B0604020202020204" pitchFamily="34" charset="0"/>
                </a:rPr>
                <a:t>Cyber Teams</a:t>
              </a:r>
            </a:p>
            <a:p>
              <a:pPr marL="171450" indent="-171450">
                <a:buFont typeface="Arial" panose="020B0604020202020204" pitchFamily="34" charset="0"/>
                <a:buChar char="•"/>
              </a:pPr>
              <a:r>
                <a:rPr lang="en-US" sz="1150" dirty="0">
                  <a:latin typeface="Arial" panose="020B0604020202020204" pitchFamily="34" charset="0"/>
                  <a:cs typeface="Arial" panose="020B0604020202020204" pitchFamily="34" charset="0"/>
                </a:rPr>
                <a:t>Counter Drug</a:t>
              </a:r>
            </a:p>
            <a:p>
              <a:pPr marL="171450" indent="-171450">
                <a:buFont typeface="Arial" panose="020B0604020202020204" pitchFamily="34" charset="0"/>
                <a:buChar char="•"/>
              </a:pPr>
              <a:r>
                <a:rPr lang="en-US" sz="1150" dirty="0">
                  <a:latin typeface="Arial" panose="020B0604020202020204" pitchFamily="34" charset="0"/>
                  <a:cs typeface="Arial" panose="020B0604020202020204" pitchFamily="34" charset="0"/>
                </a:rPr>
                <a:t>CBRN</a:t>
              </a:r>
            </a:p>
            <a:p>
              <a:pPr marL="171450" indent="-171450">
                <a:buFont typeface="Arial" panose="020B0604020202020204" pitchFamily="34" charset="0"/>
                <a:buChar char="•"/>
              </a:pPr>
              <a:r>
                <a:rPr lang="en-US" sz="1150" dirty="0">
                  <a:latin typeface="Arial" panose="020B0604020202020204" pitchFamily="34" charset="0"/>
                  <a:cs typeface="Arial" panose="020B0604020202020204" pitchFamily="34" charset="0"/>
                </a:rPr>
                <a:t>CERF/HRF</a:t>
              </a:r>
            </a:p>
            <a:p>
              <a:pPr marL="171450" indent="-171450">
                <a:buFont typeface="Arial" panose="020B0604020202020204" pitchFamily="34" charset="0"/>
                <a:buChar char="•"/>
              </a:pPr>
              <a:r>
                <a:rPr lang="en-US" sz="1150" dirty="0">
                  <a:latin typeface="Arial" panose="020B0604020202020204" pitchFamily="34" charset="0"/>
                  <a:cs typeface="Arial" panose="020B0604020202020204" pitchFamily="34" charset="0"/>
                </a:rPr>
                <a:t>Air Defense Sectors</a:t>
              </a:r>
            </a:p>
            <a:p>
              <a:pPr marL="171450" indent="-171450">
                <a:buFont typeface="Arial" panose="020B0604020202020204" pitchFamily="34" charset="0"/>
                <a:buChar char="•"/>
              </a:pPr>
              <a:r>
                <a:rPr lang="en-US" sz="1150" dirty="0">
                  <a:latin typeface="Arial" panose="020B0604020202020204" pitchFamily="34" charset="0"/>
                  <a:cs typeface="Arial" panose="020B0604020202020204" pitchFamily="34" charset="0"/>
                </a:rPr>
                <a:t>Crisis Response</a:t>
              </a:r>
            </a:p>
          </p:txBody>
        </p:sp>
        <p:sp>
          <p:nvSpPr>
            <p:cNvPr id="41" name="TextBox 40">
              <a:extLst>
                <a:ext uri="{FF2B5EF4-FFF2-40B4-BE49-F238E27FC236}">
                  <a16:creationId xmlns:a16="http://schemas.microsoft.com/office/drawing/2014/main" id="{627EA6AF-AF9D-675E-0035-70A5C3F77B6E}"/>
                </a:ext>
              </a:extLst>
            </p:cNvPr>
            <p:cNvSpPr txBox="1"/>
            <p:nvPr/>
          </p:nvSpPr>
          <p:spPr>
            <a:xfrm>
              <a:off x="8700840" y="5692053"/>
              <a:ext cx="3328416" cy="269304"/>
            </a:xfrm>
            <a:prstGeom prst="rect">
              <a:avLst/>
            </a:prstGeom>
            <a:noFill/>
          </p:spPr>
          <p:txBody>
            <a:bodyPr wrap="square" lIns="0" rIns="0" numCol="1" rtlCol="0">
              <a:spAutoFit/>
            </a:bodyPr>
            <a:lstStyle/>
            <a:p>
              <a:pPr marL="171450" indent="-171450">
                <a:spcAft>
                  <a:spcPts val="300"/>
                </a:spcAft>
                <a:buFont typeface="Arial" panose="020B0604020202020204" pitchFamily="34" charset="0"/>
                <a:buChar char="•"/>
              </a:pPr>
              <a:r>
                <a:rPr lang="en-US" sz="1150" dirty="0">
                  <a:latin typeface="Arial" panose="020B0604020202020204" pitchFamily="34" charset="0"/>
                  <a:cs typeface="Arial" panose="020B0604020202020204" pitchFamily="34" charset="0"/>
                </a:rPr>
                <a:t>Ground-Based Missile Defense</a:t>
              </a:r>
            </a:p>
          </p:txBody>
        </p:sp>
      </p:grpSp>
      <p:sp>
        <p:nvSpPr>
          <p:cNvPr id="50" name="TextBox 49">
            <a:extLst>
              <a:ext uri="{FF2B5EF4-FFF2-40B4-BE49-F238E27FC236}">
                <a16:creationId xmlns:a16="http://schemas.microsoft.com/office/drawing/2014/main" id="{6FF35B35-F3A5-0AE4-0150-3DA7C8010ECE}"/>
              </a:ext>
            </a:extLst>
          </p:cNvPr>
          <p:cNvSpPr txBox="1"/>
          <p:nvPr/>
        </p:nvSpPr>
        <p:spPr>
          <a:xfrm>
            <a:off x="8700838" y="3481356"/>
            <a:ext cx="3370023" cy="1508105"/>
          </a:xfrm>
          <a:prstGeom prst="rect">
            <a:avLst/>
          </a:prstGeom>
          <a:noFill/>
        </p:spPr>
        <p:txBody>
          <a:bodyPr wrap="square" lIns="0" rIns="0" numCol="1" rtlCol="0">
            <a:spAutoFit/>
          </a:bodyPr>
          <a:lstStyle/>
          <a:p>
            <a:pPr marL="171450" indent="-171450">
              <a:buFont typeface="Arial" panose="020B0604020202020204" pitchFamily="34" charset="0"/>
              <a:buChar char="•"/>
            </a:pPr>
            <a:r>
              <a:rPr lang="en-US" sz="1150" dirty="0">
                <a:latin typeface="Arial" panose="020B0604020202020204" pitchFamily="34" charset="0"/>
                <a:cs typeface="Arial" panose="020B0604020202020204" pitchFamily="34" charset="0"/>
              </a:rPr>
              <a:t>928 Aircraft</a:t>
            </a:r>
          </a:p>
          <a:p>
            <a:pPr marL="171450" indent="-171450">
              <a:buFont typeface="Arial" panose="020B0604020202020204" pitchFamily="34" charset="0"/>
              <a:buChar char="•"/>
            </a:pPr>
            <a:r>
              <a:rPr lang="en-US" sz="1150" dirty="0">
                <a:latin typeface="Arial" panose="020B0604020202020204" pitchFamily="34" charset="0"/>
                <a:cs typeface="Arial" panose="020B0604020202020204" pitchFamily="34" charset="0"/>
              </a:rPr>
              <a:t>35% of AF Air Refueling</a:t>
            </a:r>
          </a:p>
          <a:p>
            <a:pPr marL="171450" indent="-171450">
              <a:buFont typeface="Arial" panose="020B0604020202020204" pitchFamily="34" charset="0"/>
              <a:buChar char="•"/>
            </a:pPr>
            <a:r>
              <a:rPr lang="en-US" sz="1150" dirty="0">
                <a:latin typeface="Arial" panose="020B0604020202020204" pitchFamily="34" charset="0"/>
                <a:cs typeface="Arial" panose="020B0604020202020204" pitchFamily="34" charset="0"/>
              </a:rPr>
              <a:t>32% of AF Strategic-Tactical Airlift</a:t>
            </a:r>
          </a:p>
          <a:p>
            <a:pPr marL="171450" indent="-171450">
              <a:buFont typeface="Arial" panose="020B0604020202020204" pitchFamily="34" charset="0"/>
              <a:buChar char="•"/>
            </a:pPr>
            <a:r>
              <a:rPr lang="en-US" sz="1150" dirty="0">
                <a:latin typeface="Arial" panose="020B0604020202020204" pitchFamily="34" charset="0"/>
                <a:cs typeface="Arial" panose="020B0604020202020204" pitchFamily="34" charset="0"/>
              </a:rPr>
              <a:t>33% of AF Fighter-Attack</a:t>
            </a:r>
          </a:p>
          <a:p>
            <a:pPr marL="171450" indent="-171450">
              <a:buFont typeface="Arial" panose="020B0604020202020204" pitchFamily="34" charset="0"/>
              <a:buChar char="•"/>
            </a:pPr>
            <a:r>
              <a:rPr lang="en-US" sz="1150" dirty="0">
                <a:latin typeface="Arial" panose="020B0604020202020204" pitchFamily="34" charset="0"/>
                <a:cs typeface="Arial" panose="020B0604020202020204" pitchFamily="34" charset="0"/>
              </a:rPr>
              <a:t>94% of Operation NOBLE EAGLE Aerospace Control Alert fighter mission</a:t>
            </a:r>
          </a:p>
          <a:p>
            <a:pPr marL="171450" indent="-171450">
              <a:buFont typeface="Arial" panose="020B0604020202020204" pitchFamily="34" charset="0"/>
              <a:buChar char="•"/>
            </a:pPr>
            <a:r>
              <a:rPr lang="en-US" sz="1150" dirty="0">
                <a:latin typeface="Arial" panose="020B0604020202020204" pitchFamily="34" charset="0"/>
                <a:cs typeface="Arial" panose="020B0604020202020204" pitchFamily="34" charset="0"/>
              </a:rPr>
              <a:t>22 Cyber Ops SQs = 2x 24/7 AF Cyber Protection Teams</a:t>
            </a:r>
          </a:p>
        </p:txBody>
      </p:sp>
      <p:sp>
        <p:nvSpPr>
          <p:cNvPr id="13" name="TextBox 12">
            <a:extLst>
              <a:ext uri="{FF2B5EF4-FFF2-40B4-BE49-F238E27FC236}">
                <a16:creationId xmlns:a16="http://schemas.microsoft.com/office/drawing/2014/main" id="{517C7A3F-DD6C-34CB-E822-782782FEEB32}"/>
              </a:ext>
            </a:extLst>
          </p:cNvPr>
          <p:cNvSpPr txBox="1"/>
          <p:nvPr/>
        </p:nvSpPr>
        <p:spPr>
          <a:xfrm>
            <a:off x="3121939" y="2902626"/>
            <a:ext cx="4022316" cy="461665"/>
          </a:xfrm>
          <a:prstGeom prst="rect">
            <a:avLst/>
          </a:prstGeom>
          <a:noFill/>
        </p:spPr>
        <p:txBody>
          <a:bodyPr wrap="square">
            <a:spAutoFit/>
          </a:bodyPr>
          <a:lstStyle/>
          <a:p>
            <a:pPr marL="0" marR="0" lvl="0" indent="0" algn="ctr" defTabSz="457200" rtl="0" eaLnBrk="0" fontAlgn="base" latinLnBrk="0" hangingPunct="0">
              <a:lnSpc>
                <a:spcPct val="100000"/>
              </a:lnSpc>
              <a:spcBef>
                <a:spcPct val="0"/>
              </a:spcBef>
              <a:spcAft>
                <a:spcPts val="6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Selecte</a:t>
            </a:r>
            <a:r>
              <a:rPr lang="en-US" sz="1200" b="0" dirty="0">
                <a:latin typeface="Arial" panose="020B0604020202020204" pitchFamily="34" charset="0"/>
                <a:cs typeface="Arial" panose="020B0604020202020204" pitchFamily="34" charset="0"/>
              </a:rPr>
              <a:t>d Reserve Call-Up other than during war or national emergency (&lt;365 days)  – </a:t>
            </a:r>
            <a:r>
              <a:rPr lang="en-US" sz="1000" b="1" dirty="0">
                <a:solidFill>
                  <a:srgbClr val="7030A0"/>
                </a:solidFill>
                <a:latin typeface="Arial" panose="020B0604020202020204" pitchFamily="34" charset="0"/>
                <a:cs typeface="Arial" panose="020B0604020202020204" pitchFamily="34" charset="0"/>
              </a:rPr>
              <a:t>12304(a)</a:t>
            </a:r>
            <a:endParaRPr kumimoji="0" lang="en-US" sz="900" b="1" i="0" u="none" strike="noStrike" kern="1200" cap="none" spc="0" normalizeH="0" baseline="0" noProof="0" dirty="0">
              <a:ln>
                <a:noFill/>
              </a:ln>
              <a:solidFill>
                <a:srgbClr val="7030A0"/>
              </a:solidFill>
              <a:effectLst/>
              <a:uLnTx/>
              <a:uFillTx/>
              <a:latin typeface="Arial" panose="020B0604020202020204" pitchFamily="34" charset="0"/>
              <a:cs typeface="Arial" panose="020B0604020202020204" pitchFamily="34" charset="0"/>
            </a:endParaRPr>
          </a:p>
        </p:txBody>
      </p:sp>
      <p:sp>
        <p:nvSpPr>
          <p:cNvPr id="2" name="Slide Number Placeholder 8">
            <a:extLst>
              <a:ext uri="{FF2B5EF4-FFF2-40B4-BE49-F238E27FC236}">
                <a16:creationId xmlns:a16="http://schemas.microsoft.com/office/drawing/2014/main" id="{33BC9F2B-15E6-85A3-8BA1-06C2D5EAC058}"/>
              </a:ext>
            </a:extLst>
          </p:cNvPr>
          <p:cNvSpPr>
            <a:spLocks noGrp="1"/>
          </p:cNvSpPr>
          <p:nvPr>
            <p:ph type="sldNum" sz="quarter" idx="12"/>
          </p:nvPr>
        </p:nvSpPr>
        <p:spPr>
          <a:xfrm>
            <a:off x="9448800" y="6492875"/>
            <a:ext cx="2743200" cy="365125"/>
          </a:xfrm>
        </p:spPr>
        <p:txBody>
          <a:bodyPr/>
          <a:lstStyle/>
          <a:p>
            <a:fld id="{5E45B765-4F92-460F-9DA0-A970ECC75AF7}" type="slidenum">
              <a:rPr lang="en-US" smtClean="0"/>
              <a:pPr/>
              <a:t>3</a:t>
            </a:fld>
            <a:endParaRPr lang="en-US" dirty="0"/>
          </a:p>
        </p:txBody>
      </p:sp>
    </p:spTree>
    <p:extLst>
      <p:ext uri="{BB962C8B-B14F-4D97-AF65-F5344CB8AC3E}">
        <p14:creationId xmlns:p14="http://schemas.microsoft.com/office/powerpoint/2010/main" val="15822565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1C7ED90-050D-01E4-0223-3B673B00106E}"/>
              </a:ext>
            </a:extLst>
          </p:cNvPr>
          <p:cNvSpPr>
            <a:spLocks noGrp="1"/>
          </p:cNvSpPr>
          <p:nvPr>
            <p:ph type="sldNum" sz="quarter" idx="12"/>
          </p:nvPr>
        </p:nvSpPr>
        <p:spPr/>
        <p:txBody>
          <a:bodyPr/>
          <a:lstStyle/>
          <a:p>
            <a:fld id="{ACE57817-D856-4983-9F8B-DF3CFAD8B7A8}" type="slidenum">
              <a:rPr lang="en-US" smtClean="0"/>
              <a:t>4</a:t>
            </a:fld>
            <a:endParaRPr lang="en-US"/>
          </a:p>
        </p:txBody>
      </p:sp>
      <p:sp>
        <p:nvSpPr>
          <p:cNvPr id="19458" name="Rectangle 2"/>
          <p:cNvSpPr>
            <a:spLocks noGrp="1" noChangeArrowheads="1"/>
          </p:cNvSpPr>
          <p:nvPr>
            <p:ph type="title" idx="4294967295"/>
          </p:nvPr>
        </p:nvSpPr>
        <p:spPr>
          <a:xfrm>
            <a:off x="2276475" y="35506"/>
            <a:ext cx="7639050" cy="766763"/>
          </a:xfrm>
          <a:prstGeom prst="rect">
            <a:avLst/>
          </a:prstGeom>
        </p:spPr>
        <p:txBody>
          <a:bodyPr>
            <a:noAutofit/>
          </a:bodyPr>
          <a:lstStyle/>
          <a:p>
            <a:pPr algn="ctr"/>
            <a:r>
              <a:rPr lang="en-US" sz="2800" b="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People &amp; Teams – Key to Our Success</a:t>
            </a:r>
          </a:p>
        </p:txBody>
      </p:sp>
      <p:sp>
        <p:nvSpPr>
          <p:cNvPr id="19459" name="Rectangle 3"/>
          <p:cNvSpPr>
            <a:spLocks noGrp="1" noChangeArrowheads="1"/>
          </p:cNvSpPr>
          <p:nvPr>
            <p:ph idx="4294967295"/>
          </p:nvPr>
        </p:nvSpPr>
        <p:spPr>
          <a:xfrm>
            <a:off x="345057" y="1276380"/>
            <a:ext cx="7334127" cy="3356845"/>
          </a:xfrm>
          <a:prstGeom prst="rect">
            <a:avLst/>
          </a:prstGeom>
        </p:spPr>
        <p:txBody>
          <a:bodyPr vert="horz" wrap="square" lIns="92075" tIns="46038" rIns="92075" bIns="46038" numCol="1" rtlCol="0" anchor="t" anchorCtr="0" compatLnSpc="1">
            <a:prstTxWarp prst="textNoShape">
              <a:avLst/>
            </a:prstTxWarp>
            <a:normAutofit/>
          </a:bodyPr>
          <a:lstStyle/>
          <a:p>
            <a:r>
              <a:rPr lang="en-US" sz="2100" b="1" dirty="0"/>
              <a:t>We Set the Tone – Everyday!</a:t>
            </a:r>
          </a:p>
          <a:p>
            <a:r>
              <a:rPr lang="en-US" sz="2100" b="1" dirty="0"/>
              <a:t>Humble; Approachable; Credible</a:t>
            </a:r>
          </a:p>
          <a:p>
            <a:r>
              <a:rPr lang="en-US" sz="2100" b="1" dirty="0"/>
              <a:t>Empower Others for Mission Success!</a:t>
            </a:r>
          </a:p>
          <a:p>
            <a:r>
              <a:rPr lang="en-US" sz="2100" b="1" dirty="0"/>
              <a:t>Solve Problems at the Lowest Level</a:t>
            </a:r>
          </a:p>
          <a:p>
            <a:pPr marL="461963" lvl="1" indent="-176213"/>
            <a:r>
              <a:rPr lang="en-US" sz="2100" b="1" dirty="0"/>
              <a:t>Don’t walk past problems…they become the standard</a:t>
            </a:r>
          </a:p>
          <a:p>
            <a:pPr marL="4763" indent="-176213"/>
            <a:r>
              <a:rPr lang="en-US" sz="2100" b="1" dirty="0"/>
              <a:t>1% improvements—lead to big changes!</a:t>
            </a:r>
          </a:p>
          <a:p>
            <a:pPr marL="4763" indent="-176213"/>
            <a:r>
              <a:rPr lang="en-US" sz="2100" b="1" dirty="0"/>
              <a:t>Enemies to our Profession of Arms</a:t>
            </a:r>
          </a:p>
        </p:txBody>
      </p:sp>
      <p:sp>
        <p:nvSpPr>
          <p:cNvPr id="12" name="TextBox 11">
            <a:extLst>
              <a:ext uri="{FF2B5EF4-FFF2-40B4-BE49-F238E27FC236}">
                <a16:creationId xmlns:a16="http://schemas.microsoft.com/office/drawing/2014/main" id="{D4C06B47-B46D-70AC-F795-824C00A57669}"/>
              </a:ext>
            </a:extLst>
          </p:cNvPr>
          <p:cNvSpPr txBox="1"/>
          <p:nvPr/>
        </p:nvSpPr>
        <p:spPr>
          <a:xfrm>
            <a:off x="4637148" y="4565957"/>
            <a:ext cx="7046956" cy="2031325"/>
          </a:xfrm>
          <a:prstGeom prst="rect">
            <a:avLst/>
          </a:prstGeom>
          <a:noFill/>
          <a:ln>
            <a:noFill/>
          </a:ln>
        </p:spPr>
        <p:txBody>
          <a:bodyPr wrap="square">
            <a:spAutoFit/>
          </a:bodyPr>
          <a:lstStyle/>
          <a:p>
            <a:pPr>
              <a:defRPr/>
            </a:pPr>
            <a:r>
              <a:rPr lang="en-US" sz="2100" b="1" i="1" u="sng" dirty="0">
                <a:solidFill>
                  <a:srgbClr val="101010"/>
                </a:solidFill>
              </a:rPr>
              <a:t>Leadership is solving problems. </a:t>
            </a:r>
          </a:p>
          <a:p>
            <a:pPr>
              <a:defRPr/>
            </a:pPr>
            <a:r>
              <a:rPr lang="en-US" sz="2100" i="1" dirty="0">
                <a:solidFill>
                  <a:srgbClr val="101010"/>
                </a:solidFill>
              </a:rPr>
              <a:t>The day soldiers stop bringing you their problems is the day you have stopped leading them. They have either lost confidence that you can help or concluded you do not care. Either case is a failure of leadership. </a:t>
            </a:r>
          </a:p>
          <a:p>
            <a:pPr>
              <a:defRPr/>
            </a:pPr>
            <a:r>
              <a:rPr lang="en-US" sz="2100" dirty="0"/>
              <a:t>                                             - </a:t>
            </a:r>
            <a:r>
              <a:rPr lang="en-US" sz="2100" b="1" i="1" dirty="0"/>
              <a:t>Colin Powell</a:t>
            </a:r>
          </a:p>
        </p:txBody>
      </p:sp>
      <p:pic>
        <p:nvPicPr>
          <p:cNvPr id="8" name="Picture 7">
            <a:extLst>
              <a:ext uri="{FF2B5EF4-FFF2-40B4-BE49-F238E27FC236}">
                <a16:creationId xmlns:a16="http://schemas.microsoft.com/office/drawing/2014/main" id="{AE18A2D6-BD1E-DD90-54B4-DE494E8C4B60}"/>
              </a:ext>
            </a:extLst>
          </p:cNvPr>
          <p:cNvPicPr>
            <a:picLocks noChangeAspect="1"/>
          </p:cNvPicPr>
          <p:nvPr/>
        </p:nvPicPr>
        <p:blipFill>
          <a:blip r:embed="rId3"/>
          <a:stretch>
            <a:fillRect/>
          </a:stretch>
        </p:blipFill>
        <p:spPr>
          <a:xfrm>
            <a:off x="2026329" y="4132459"/>
            <a:ext cx="1613516" cy="2581625"/>
          </a:xfrm>
          <a:prstGeom prst="rect">
            <a:avLst/>
          </a:prstGeom>
        </p:spPr>
      </p:pic>
      <p:pic>
        <p:nvPicPr>
          <p:cNvPr id="15" name="Picture 14">
            <a:extLst>
              <a:ext uri="{FF2B5EF4-FFF2-40B4-BE49-F238E27FC236}">
                <a16:creationId xmlns:a16="http://schemas.microsoft.com/office/drawing/2014/main" id="{9A02AB45-1C00-6B31-2D60-45071445AC4C}"/>
              </a:ext>
            </a:extLst>
          </p:cNvPr>
          <p:cNvPicPr>
            <a:picLocks noChangeAspect="1"/>
          </p:cNvPicPr>
          <p:nvPr/>
        </p:nvPicPr>
        <p:blipFill>
          <a:blip r:embed="rId4"/>
          <a:stretch>
            <a:fillRect/>
          </a:stretch>
        </p:blipFill>
        <p:spPr>
          <a:xfrm>
            <a:off x="9448800" y="3175018"/>
            <a:ext cx="2154848" cy="1615328"/>
          </a:xfrm>
          <a:prstGeom prst="rect">
            <a:avLst/>
          </a:prstGeom>
        </p:spPr>
      </p:pic>
      <p:pic>
        <p:nvPicPr>
          <p:cNvPr id="1030" name="Picture 6" descr="Mississippi National Guard deployed ...">
            <a:extLst>
              <a:ext uri="{FF2B5EF4-FFF2-40B4-BE49-F238E27FC236}">
                <a16:creationId xmlns:a16="http://schemas.microsoft.com/office/drawing/2014/main" id="{2233AA78-3AC5-4D49-68A5-F101963237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64729" y="947765"/>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ISGA RAIN 2025 &gt; Air National Guard ...">
            <a:extLst>
              <a:ext uri="{FF2B5EF4-FFF2-40B4-BE49-F238E27FC236}">
                <a16:creationId xmlns:a16="http://schemas.microsoft.com/office/drawing/2014/main" id="{DF0E8A6E-5F73-68B2-5855-59D3752E4B7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89252" y="2338704"/>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BBB1C79-D1A7-603E-290B-A2C8BE078441}"/>
              </a:ext>
            </a:extLst>
          </p:cNvPr>
          <p:cNvPicPr>
            <a:picLocks noChangeAspect="1"/>
          </p:cNvPicPr>
          <p:nvPr/>
        </p:nvPicPr>
        <p:blipFill>
          <a:blip r:embed="rId7"/>
          <a:srcRect l="22966" t="11243" r="23053" b="8947"/>
          <a:stretch/>
        </p:blipFill>
        <p:spPr>
          <a:xfrm>
            <a:off x="264601" y="4132459"/>
            <a:ext cx="1681272" cy="2485766"/>
          </a:xfrm>
          <a:prstGeom prst="rect">
            <a:avLst/>
          </a:prstGeom>
        </p:spPr>
      </p:pic>
    </p:spTree>
    <p:extLst>
      <p:ext uri="{BB962C8B-B14F-4D97-AF65-F5344CB8AC3E}">
        <p14:creationId xmlns:p14="http://schemas.microsoft.com/office/powerpoint/2010/main" val="3879404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C27206B-BEF4-EF8A-7D3B-6666E36CE195}"/>
              </a:ext>
            </a:extLst>
          </p:cNvPr>
          <p:cNvSpPr>
            <a:spLocks noGrp="1"/>
          </p:cNvSpPr>
          <p:nvPr>
            <p:ph type="sldNum" sz="quarter" idx="12"/>
          </p:nvPr>
        </p:nvSpPr>
        <p:spPr/>
        <p:txBody>
          <a:bodyPr/>
          <a:lstStyle/>
          <a:p>
            <a:fld id="{ACE57817-D856-4983-9F8B-DF3CFAD8B7A8}" type="slidenum">
              <a:rPr lang="en-US" smtClean="0"/>
              <a:t>5</a:t>
            </a:fld>
            <a:endParaRPr lang="en-US" dirty="0"/>
          </a:p>
        </p:txBody>
      </p:sp>
      <p:grpSp>
        <p:nvGrpSpPr>
          <p:cNvPr id="3" name="Group 2">
            <a:extLst>
              <a:ext uri="{FF2B5EF4-FFF2-40B4-BE49-F238E27FC236}">
                <a16:creationId xmlns:a16="http://schemas.microsoft.com/office/drawing/2014/main" id="{4B79F928-F44E-C074-549A-B9058874EB5F}"/>
              </a:ext>
            </a:extLst>
          </p:cNvPr>
          <p:cNvGrpSpPr/>
          <p:nvPr/>
        </p:nvGrpSpPr>
        <p:grpSpPr>
          <a:xfrm>
            <a:off x="2706091" y="1521852"/>
            <a:ext cx="6307280" cy="3814296"/>
            <a:chOff x="2374824" y="1280687"/>
            <a:chExt cx="6818145" cy="3965757"/>
          </a:xfrm>
        </p:grpSpPr>
        <p:grpSp>
          <p:nvGrpSpPr>
            <p:cNvPr id="4" name="Group 3">
              <a:extLst>
                <a:ext uri="{FF2B5EF4-FFF2-40B4-BE49-F238E27FC236}">
                  <a16:creationId xmlns:a16="http://schemas.microsoft.com/office/drawing/2014/main" id="{1B8A654C-3C47-5AE7-5577-8FCECBA55BF0}"/>
                </a:ext>
              </a:extLst>
            </p:cNvPr>
            <p:cNvGrpSpPr/>
            <p:nvPr/>
          </p:nvGrpSpPr>
          <p:grpSpPr>
            <a:xfrm>
              <a:off x="5968104" y="1280687"/>
              <a:ext cx="3224865" cy="730427"/>
              <a:chOff x="6083748" y="570031"/>
              <a:chExt cx="2529600" cy="569451"/>
            </a:xfrm>
          </p:grpSpPr>
          <p:sp>
            <p:nvSpPr>
              <p:cNvPr id="21" name="Freeform: Shape 20">
                <a:extLst>
                  <a:ext uri="{FF2B5EF4-FFF2-40B4-BE49-F238E27FC236}">
                    <a16:creationId xmlns:a16="http://schemas.microsoft.com/office/drawing/2014/main" id="{CD66AA37-8764-DCF9-9A9F-40C76A33EC4B}"/>
                  </a:ext>
                </a:extLst>
              </p:cNvPr>
              <p:cNvSpPr/>
              <p:nvPr/>
            </p:nvSpPr>
            <p:spPr>
              <a:xfrm rot="5400000">
                <a:off x="7063822" y="-410043"/>
                <a:ext cx="569451" cy="2529600"/>
              </a:xfrm>
              <a:custGeom>
                <a:avLst/>
                <a:gdLst>
                  <a:gd name="connsiteX0" fmla="*/ 0 w 822960"/>
                  <a:gd name="connsiteY0" fmla="*/ 548640 h 3504137"/>
                  <a:gd name="connsiteX1" fmla="*/ 411480 w 822960"/>
                  <a:gd name="connsiteY1" fmla="*/ 0 h 3504137"/>
                  <a:gd name="connsiteX2" fmla="*/ 822960 w 822960"/>
                  <a:gd name="connsiteY2" fmla="*/ 548640 h 3504137"/>
                  <a:gd name="connsiteX3" fmla="*/ 695520 w 822960"/>
                  <a:gd name="connsiteY3" fmla="*/ 548640 h 3504137"/>
                  <a:gd name="connsiteX4" fmla="*/ 695520 w 822960"/>
                  <a:gd name="connsiteY4" fmla="*/ 3504137 h 3504137"/>
                  <a:gd name="connsiteX5" fmla="*/ 127440 w 822960"/>
                  <a:gd name="connsiteY5" fmla="*/ 3504137 h 3504137"/>
                  <a:gd name="connsiteX6" fmla="*/ 127440 w 822960"/>
                  <a:gd name="connsiteY6" fmla="*/ 548640 h 3504137"/>
                  <a:gd name="connsiteX0" fmla="*/ 0 w 822960"/>
                  <a:gd name="connsiteY0" fmla="*/ 362045 h 3317542"/>
                  <a:gd name="connsiteX1" fmla="*/ 424440 w 822960"/>
                  <a:gd name="connsiteY1" fmla="*/ 0 h 3317542"/>
                  <a:gd name="connsiteX2" fmla="*/ 822960 w 822960"/>
                  <a:gd name="connsiteY2" fmla="*/ 362045 h 3317542"/>
                  <a:gd name="connsiteX3" fmla="*/ 695520 w 822960"/>
                  <a:gd name="connsiteY3" fmla="*/ 362045 h 3317542"/>
                  <a:gd name="connsiteX4" fmla="*/ 695520 w 822960"/>
                  <a:gd name="connsiteY4" fmla="*/ 3317542 h 3317542"/>
                  <a:gd name="connsiteX5" fmla="*/ 127440 w 822960"/>
                  <a:gd name="connsiteY5" fmla="*/ 3317542 h 3317542"/>
                  <a:gd name="connsiteX6" fmla="*/ 127440 w 822960"/>
                  <a:gd name="connsiteY6" fmla="*/ 362045 h 3317542"/>
                  <a:gd name="connsiteX7" fmla="*/ 0 w 822960"/>
                  <a:gd name="connsiteY7" fmla="*/ 362045 h 3317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2960" h="3317542">
                    <a:moveTo>
                      <a:pt x="0" y="362045"/>
                    </a:moveTo>
                    <a:lnTo>
                      <a:pt x="424440" y="0"/>
                    </a:lnTo>
                    <a:lnTo>
                      <a:pt x="822960" y="362045"/>
                    </a:lnTo>
                    <a:lnTo>
                      <a:pt x="695520" y="362045"/>
                    </a:lnTo>
                    <a:lnTo>
                      <a:pt x="695520" y="3317542"/>
                    </a:lnTo>
                    <a:lnTo>
                      <a:pt x="127440" y="3317542"/>
                    </a:lnTo>
                    <a:lnTo>
                      <a:pt x="127440" y="362045"/>
                    </a:lnTo>
                    <a:lnTo>
                      <a:pt x="0" y="362045"/>
                    </a:lnTo>
                    <a:close/>
                  </a:path>
                </a:pathLst>
              </a:custGeom>
              <a:gradFill flip="none" rotWithShape="1">
                <a:gsLst>
                  <a:gs pos="0">
                    <a:srgbClr val="DCB924"/>
                  </a:gs>
                  <a:gs pos="32000">
                    <a:srgbClr val="FABE00"/>
                  </a:gs>
                  <a:gs pos="79000">
                    <a:schemeClr val="accent4">
                      <a:lumMod val="20000"/>
                      <a:lumOff val="80000"/>
                    </a:schemeClr>
                  </a:gs>
                </a:gsLst>
                <a:lin ang="5400000" scaled="1"/>
                <a:tileRect/>
              </a:gradFill>
              <a:ln>
                <a:noFill/>
              </a:ln>
              <a:scene3d>
                <a:camera prst="orthographicFront"/>
                <a:lightRig rig="threePt" dir="t"/>
              </a:scene3d>
              <a:sp3d>
                <a:bevelT/>
                <a:bevelB/>
              </a:sp3d>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uLnTx/>
                  <a:uFillTx/>
                  <a:latin typeface=" Arial"/>
                </a:endParaRPr>
              </a:p>
            </p:txBody>
          </p:sp>
          <p:sp>
            <p:nvSpPr>
              <p:cNvPr id="22" name="Rectangle 21">
                <a:extLst>
                  <a:ext uri="{FF2B5EF4-FFF2-40B4-BE49-F238E27FC236}">
                    <a16:creationId xmlns:a16="http://schemas.microsoft.com/office/drawing/2014/main" id="{CACE3461-5222-2557-F53B-B200EA240249}"/>
                  </a:ext>
                </a:extLst>
              </p:cNvPr>
              <p:cNvSpPr/>
              <p:nvPr/>
            </p:nvSpPr>
            <p:spPr>
              <a:xfrm>
                <a:off x="6953272" y="709594"/>
                <a:ext cx="1286243" cy="427466"/>
              </a:xfrm>
              <a:prstGeom prst="rect">
                <a:avLst/>
              </a:prstGeom>
              <a:noFill/>
              <a:effectLst/>
            </p:spPr>
            <p:txBody>
              <a:bodyPr vert="horz" wrap="none" lIns="91440" tIns="45720" rIns="91440" bIns="45720">
                <a:spAutoFit/>
                <a:scene3d>
                  <a:camera prst="orthographicFront"/>
                  <a:lightRig rig="threePt" dir="t"/>
                </a:scene3d>
                <a:sp3d extrusionH="57150">
                  <a:bevelT w="38100" h="38100" prst="angle"/>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w="0">
                      <a:solidFill>
                        <a:srgbClr val="E7E6E6">
                          <a:lumMod val="25000"/>
                        </a:srgbClr>
                      </a:solidFill>
                    </a:ln>
                    <a:noFill/>
                    <a:uLnTx/>
                    <a:uFillTx/>
                    <a:latin typeface=" Arial"/>
                    <a:cs typeface="Arial" panose="020B0604020202020204" pitchFamily="34" charset="0"/>
                  </a:rPr>
                  <a:t>Strength</a:t>
                </a:r>
              </a:p>
            </p:txBody>
          </p:sp>
        </p:grpSp>
        <p:grpSp>
          <p:nvGrpSpPr>
            <p:cNvPr id="5" name="Group 4">
              <a:extLst>
                <a:ext uri="{FF2B5EF4-FFF2-40B4-BE49-F238E27FC236}">
                  <a16:creationId xmlns:a16="http://schemas.microsoft.com/office/drawing/2014/main" id="{899EC6A5-878E-F313-9D63-7D30A9E4E193}"/>
                </a:ext>
              </a:extLst>
            </p:cNvPr>
            <p:cNvGrpSpPr/>
            <p:nvPr/>
          </p:nvGrpSpPr>
          <p:grpSpPr>
            <a:xfrm>
              <a:off x="2374824" y="1280688"/>
              <a:ext cx="4026973" cy="752493"/>
              <a:chOff x="3265164" y="2511946"/>
              <a:chExt cx="3158780" cy="586653"/>
            </a:xfrm>
          </p:grpSpPr>
          <p:sp>
            <p:nvSpPr>
              <p:cNvPr id="19" name="Freeform: Shape 18">
                <a:extLst>
                  <a:ext uri="{FF2B5EF4-FFF2-40B4-BE49-F238E27FC236}">
                    <a16:creationId xmlns:a16="http://schemas.microsoft.com/office/drawing/2014/main" id="{7D24AF60-D539-5B9C-D685-B91C5E0B118A}"/>
                  </a:ext>
                </a:extLst>
              </p:cNvPr>
              <p:cNvSpPr/>
              <p:nvPr/>
            </p:nvSpPr>
            <p:spPr>
              <a:xfrm rot="5400000">
                <a:off x="4591249" y="1265905"/>
                <a:ext cx="586653" cy="3078736"/>
              </a:xfrm>
              <a:custGeom>
                <a:avLst/>
                <a:gdLst>
                  <a:gd name="connsiteX0" fmla="*/ 0 w 822960"/>
                  <a:gd name="connsiteY0" fmla="*/ 548640 h 4322473"/>
                  <a:gd name="connsiteX1" fmla="*/ 411480 w 822960"/>
                  <a:gd name="connsiteY1" fmla="*/ 0 h 4322473"/>
                  <a:gd name="connsiteX2" fmla="*/ 822960 w 822960"/>
                  <a:gd name="connsiteY2" fmla="*/ 548640 h 4322473"/>
                  <a:gd name="connsiteX3" fmla="*/ 695520 w 822960"/>
                  <a:gd name="connsiteY3" fmla="*/ 548640 h 4322473"/>
                  <a:gd name="connsiteX4" fmla="*/ 695520 w 822960"/>
                  <a:gd name="connsiteY4" fmla="*/ 4322473 h 4322473"/>
                  <a:gd name="connsiteX5" fmla="*/ 127440 w 822960"/>
                  <a:gd name="connsiteY5" fmla="*/ 4322473 h 4322473"/>
                  <a:gd name="connsiteX6" fmla="*/ 127440 w 822960"/>
                  <a:gd name="connsiteY6" fmla="*/ 548640 h 4322473"/>
                  <a:gd name="connsiteX0" fmla="*/ 0 w 822960"/>
                  <a:gd name="connsiteY0" fmla="*/ 357665 h 4131498"/>
                  <a:gd name="connsiteX1" fmla="*/ 411480 w 822960"/>
                  <a:gd name="connsiteY1" fmla="*/ 0 h 4131498"/>
                  <a:gd name="connsiteX2" fmla="*/ 822960 w 822960"/>
                  <a:gd name="connsiteY2" fmla="*/ 357665 h 4131498"/>
                  <a:gd name="connsiteX3" fmla="*/ 695520 w 822960"/>
                  <a:gd name="connsiteY3" fmla="*/ 357665 h 4131498"/>
                  <a:gd name="connsiteX4" fmla="*/ 695520 w 822960"/>
                  <a:gd name="connsiteY4" fmla="*/ 4131498 h 4131498"/>
                  <a:gd name="connsiteX5" fmla="*/ 127440 w 822960"/>
                  <a:gd name="connsiteY5" fmla="*/ 4131498 h 4131498"/>
                  <a:gd name="connsiteX6" fmla="*/ 127440 w 822960"/>
                  <a:gd name="connsiteY6" fmla="*/ 357665 h 4131498"/>
                  <a:gd name="connsiteX7" fmla="*/ 0 w 822960"/>
                  <a:gd name="connsiteY7" fmla="*/ 357665 h 4131498"/>
                  <a:gd name="connsiteX0" fmla="*/ 0 w 822960"/>
                  <a:gd name="connsiteY0" fmla="*/ 417973 h 4191806"/>
                  <a:gd name="connsiteX1" fmla="*/ 411480 w 822960"/>
                  <a:gd name="connsiteY1" fmla="*/ 0 h 4191806"/>
                  <a:gd name="connsiteX2" fmla="*/ 822960 w 822960"/>
                  <a:gd name="connsiteY2" fmla="*/ 417973 h 4191806"/>
                  <a:gd name="connsiteX3" fmla="*/ 695520 w 822960"/>
                  <a:gd name="connsiteY3" fmla="*/ 417973 h 4191806"/>
                  <a:gd name="connsiteX4" fmla="*/ 695520 w 822960"/>
                  <a:gd name="connsiteY4" fmla="*/ 4191806 h 4191806"/>
                  <a:gd name="connsiteX5" fmla="*/ 127440 w 822960"/>
                  <a:gd name="connsiteY5" fmla="*/ 4191806 h 4191806"/>
                  <a:gd name="connsiteX6" fmla="*/ 127440 w 822960"/>
                  <a:gd name="connsiteY6" fmla="*/ 417973 h 4191806"/>
                  <a:gd name="connsiteX7" fmla="*/ 0 w 822960"/>
                  <a:gd name="connsiteY7" fmla="*/ 417973 h 4191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2960" h="4191806">
                    <a:moveTo>
                      <a:pt x="0" y="417973"/>
                    </a:moveTo>
                    <a:lnTo>
                      <a:pt x="411480" y="0"/>
                    </a:lnTo>
                    <a:lnTo>
                      <a:pt x="822960" y="417973"/>
                    </a:lnTo>
                    <a:lnTo>
                      <a:pt x="695520" y="417973"/>
                    </a:lnTo>
                    <a:lnTo>
                      <a:pt x="695520" y="4191806"/>
                    </a:lnTo>
                    <a:lnTo>
                      <a:pt x="127440" y="4191806"/>
                    </a:lnTo>
                    <a:lnTo>
                      <a:pt x="127440" y="417973"/>
                    </a:lnTo>
                    <a:lnTo>
                      <a:pt x="0" y="417973"/>
                    </a:lnTo>
                    <a:close/>
                  </a:path>
                </a:pathLst>
              </a:custGeom>
              <a:gradFill flip="none" rotWithShape="1">
                <a:gsLst>
                  <a:gs pos="0">
                    <a:srgbClr val="BD92DE"/>
                  </a:gs>
                  <a:gs pos="0">
                    <a:srgbClr val="7030A0"/>
                  </a:gs>
                  <a:gs pos="67000">
                    <a:srgbClr val="DFC9EF"/>
                  </a:gs>
                </a:gsLst>
                <a:lin ang="5400000" scaled="1"/>
                <a:tileRect/>
              </a:gradFill>
              <a:ln>
                <a:noFill/>
              </a:ln>
              <a:scene3d>
                <a:camera prst="orthographicFront"/>
                <a:lightRig rig="threePt" dir="t"/>
              </a:scene3d>
              <a:sp3d>
                <a:bevelT/>
                <a:bevelB/>
              </a:sp3d>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uLnTx/>
                  <a:uFillTx/>
                  <a:latin typeface=" Arial"/>
                </a:endParaRPr>
              </a:p>
            </p:txBody>
          </p:sp>
          <p:sp>
            <p:nvSpPr>
              <p:cNvPr id="20" name="Rectangle 19">
                <a:extLst>
                  <a:ext uri="{FF2B5EF4-FFF2-40B4-BE49-F238E27FC236}">
                    <a16:creationId xmlns:a16="http://schemas.microsoft.com/office/drawing/2014/main" id="{B4602DDF-96ED-F283-97DD-04C3CB5FC90F}"/>
                  </a:ext>
                </a:extLst>
              </p:cNvPr>
              <p:cNvSpPr/>
              <p:nvPr/>
            </p:nvSpPr>
            <p:spPr>
              <a:xfrm>
                <a:off x="3265164" y="2668124"/>
                <a:ext cx="2961446" cy="427464"/>
              </a:xfrm>
              <a:prstGeom prst="rect">
                <a:avLst/>
              </a:prstGeom>
              <a:noFill/>
            </p:spPr>
            <p:txBody>
              <a:bodyPr vert="horz" wrap="none" lIns="91440" tIns="45720" rIns="91440" bIns="45720">
                <a:spAutoFit/>
                <a:scene3d>
                  <a:camera prst="orthographicFront"/>
                  <a:lightRig rig="threePt" dir="t"/>
                </a:scene3d>
                <a:sp3d extrusionH="57150">
                  <a:bevelT w="38100" h="38100" prst="angle"/>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w="0">
                      <a:solidFill>
                        <a:srgbClr val="E7E6E6">
                          <a:lumMod val="25000"/>
                        </a:srgbClr>
                      </a:solidFill>
                    </a:ln>
                    <a:uLnTx/>
                    <a:uFillTx/>
                    <a:latin typeface=" Arial"/>
                    <a:cs typeface="Arial" panose="020B0604020202020204" pitchFamily="34" charset="0"/>
                  </a:rPr>
                  <a:t>Warfighters &amp; Families</a:t>
                </a:r>
              </a:p>
            </p:txBody>
          </p:sp>
        </p:grpSp>
        <p:grpSp>
          <p:nvGrpSpPr>
            <p:cNvPr id="6" name="Group 5">
              <a:extLst>
                <a:ext uri="{FF2B5EF4-FFF2-40B4-BE49-F238E27FC236}">
                  <a16:creationId xmlns:a16="http://schemas.microsoft.com/office/drawing/2014/main" id="{B8BC2315-CC40-C98A-BC96-669EF0B2FB1A}"/>
                </a:ext>
              </a:extLst>
            </p:cNvPr>
            <p:cNvGrpSpPr/>
            <p:nvPr/>
          </p:nvGrpSpPr>
          <p:grpSpPr>
            <a:xfrm>
              <a:off x="4029705" y="1411549"/>
              <a:ext cx="3932655" cy="3834895"/>
              <a:chOff x="4563258" y="672052"/>
              <a:chExt cx="3084795" cy="2989736"/>
            </a:xfrm>
          </p:grpSpPr>
          <p:grpSp>
            <p:nvGrpSpPr>
              <p:cNvPr id="10" name="Group 9">
                <a:extLst>
                  <a:ext uri="{FF2B5EF4-FFF2-40B4-BE49-F238E27FC236}">
                    <a16:creationId xmlns:a16="http://schemas.microsoft.com/office/drawing/2014/main" id="{3C0D6EF2-E79F-8500-C018-0E7366B2260C}"/>
                  </a:ext>
                </a:extLst>
              </p:cNvPr>
              <p:cNvGrpSpPr/>
              <p:nvPr/>
            </p:nvGrpSpPr>
            <p:grpSpPr>
              <a:xfrm>
                <a:off x="4563258" y="1181743"/>
                <a:ext cx="997257" cy="2295475"/>
                <a:chOff x="4563258" y="3123662"/>
                <a:chExt cx="997257" cy="2295475"/>
              </a:xfrm>
            </p:grpSpPr>
            <p:sp>
              <p:nvSpPr>
                <p:cNvPr id="17" name="Freeform: Shape 16">
                  <a:extLst>
                    <a:ext uri="{FF2B5EF4-FFF2-40B4-BE49-F238E27FC236}">
                      <a16:creationId xmlns:a16="http://schemas.microsoft.com/office/drawing/2014/main" id="{FC971F06-21B8-5BF1-2974-8F148355985F}"/>
                    </a:ext>
                  </a:extLst>
                </p:cNvPr>
                <p:cNvSpPr/>
                <p:nvPr/>
              </p:nvSpPr>
              <p:spPr>
                <a:xfrm>
                  <a:off x="4563258" y="3123662"/>
                  <a:ext cx="997257" cy="2295475"/>
                </a:xfrm>
                <a:custGeom>
                  <a:avLst/>
                  <a:gdLst>
                    <a:gd name="connsiteX0" fmla="*/ 834848 w 1391091"/>
                    <a:gd name="connsiteY0" fmla="*/ 0 h 3220097"/>
                    <a:gd name="connsiteX1" fmla="*/ 875327 w 1391091"/>
                    <a:gd name="connsiteY1" fmla="*/ 475094 h 3220097"/>
                    <a:gd name="connsiteX2" fmla="*/ 893068 w 1391091"/>
                    <a:gd name="connsiteY2" fmla="*/ 683324 h 3220097"/>
                    <a:gd name="connsiteX3" fmla="*/ 783506 w 1391091"/>
                    <a:gd name="connsiteY3" fmla="*/ 614862 h 3220097"/>
                    <a:gd name="connsiteX4" fmla="*/ 293649 w 1391091"/>
                    <a:gd name="connsiteY4" fmla="*/ 308765 h 3220097"/>
                    <a:gd name="connsiteX5" fmla="*/ 293649 w 1391091"/>
                    <a:gd name="connsiteY5" fmla="*/ 308765 h 3220097"/>
                    <a:gd name="connsiteX6" fmla="*/ 783506 w 1391091"/>
                    <a:gd name="connsiteY6" fmla="*/ 614862 h 3220097"/>
                    <a:gd name="connsiteX7" fmla="*/ 762142 w 1391091"/>
                    <a:gd name="connsiteY7" fmla="*/ 650029 h 3220097"/>
                    <a:gd name="connsiteX8" fmla="*/ 578172 w 1391091"/>
                    <a:gd name="connsiteY8" fmla="*/ 1376581 h 3220097"/>
                    <a:gd name="connsiteX9" fmla="*/ 1375879 w 1391091"/>
                    <a:gd name="connsiteY9" fmla="*/ 2716870 h 3220097"/>
                    <a:gd name="connsiteX10" fmla="*/ 1391091 w 1391091"/>
                    <a:gd name="connsiteY10" fmla="*/ 2724198 h 3220097"/>
                    <a:gd name="connsiteX11" fmla="*/ 904979 w 1391091"/>
                    <a:gd name="connsiteY11" fmla="*/ 2782765 h 3220097"/>
                    <a:gd name="connsiteX12" fmla="*/ 1091789 w 1391091"/>
                    <a:gd name="connsiteY12" fmla="*/ 3220097 h 3220097"/>
                    <a:gd name="connsiteX13" fmla="*/ 926942 w 1391091"/>
                    <a:gd name="connsiteY13" fmla="*/ 3119950 h 3220097"/>
                    <a:gd name="connsiteX14" fmla="*/ 0 w 1391091"/>
                    <a:gd name="connsiteY14" fmla="*/ 1376581 h 3220097"/>
                    <a:gd name="connsiteX15" fmla="*/ 253752 w 1391091"/>
                    <a:gd name="connsiteY15" fmla="*/ 374437 h 3220097"/>
                    <a:gd name="connsiteX16" fmla="*/ 293648 w 1391091"/>
                    <a:gd name="connsiteY16" fmla="*/ 308766 h 3220097"/>
                    <a:gd name="connsiteX17" fmla="*/ 195158 w 1391091"/>
                    <a:gd name="connsiteY17" fmla="*/ 247222 h 3220097"/>
                    <a:gd name="connsiteX18" fmla="*/ 377167 w 1391091"/>
                    <a:gd name="connsiteY18" fmla="*/ 176881 h 3220097"/>
                    <a:gd name="connsiteX19" fmla="*/ 377168 w 1391091"/>
                    <a:gd name="connsiteY19" fmla="*/ 176880 h 3220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91091" h="3220097">
                      <a:moveTo>
                        <a:pt x="834848" y="0"/>
                      </a:moveTo>
                      <a:lnTo>
                        <a:pt x="875327" y="475094"/>
                      </a:lnTo>
                      <a:lnTo>
                        <a:pt x="893068" y="683324"/>
                      </a:lnTo>
                      <a:lnTo>
                        <a:pt x="783506" y="614862"/>
                      </a:lnTo>
                      <a:lnTo>
                        <a:pt x="293649" y="308765"/>
                      </a:lnTo>
                      <a:lnTo>
                        <a:pt x="293649" y="308765"/>
                      </a:lnTo>
                      <a:lnTo>
                        <a:pt x="783506" y="614862"/>
                      </a:lnTo>
                      <a:lnTo>
                        <a:pt x="762142" y="650029"/>
                      </a:lnTo>
                      <a:cubicBezTo>
                        <a:pt x="644816" y="866006"/>
                        <a:pt x="578172" y="1113511"/>
                        <a:pt x="578172" y="1376581"/>
                      </a:cubicBezTo>
                      <a:cubicBezTo>
                        <a:pt x="578172" y="1955336"/>
                        <a:pt x="900729" y="2458753"/>
                        <a:pt x="1375879" y="2716870"/>
                      </a:cubicBezTo>
                      <a:lnTo>
                        <a:pt x="1391091" y="2724198"/>
                      </a:lnTo>
                      <a:lnTo>
                        <a:pt x="904979" y="2782765"/>
                      </a:lnTo>
                      <a:lnTo>
                        <a:pt x="1091789" y="3220097"/>
                      </a:lnTo>
                      <a:lnTo>
                        <a:pt x="926942" y="3119950"/>
                      </a:lnTo>
                      <a:cubicBezTo>
                        <a:pt x="367692" y="2742128"/>
                        <a:pt x="0" y="2102294"/>
                        <a:pt x="0" y="1376581"/>
                      </a:cubicBezTo>
                      <a:cubicBezTo>
                        <a:pt x="0" y="1013725"/>
                        <a:pt x="91923" y="672338"/>
                        <a:pt x="253752" y="374437"/>
                      </a:cubicBezTo>
                      <a:lnTo>
                        <a:pt x="293648" y="308766"/>
                      </a:lnTo>
                      <a:lnTo>
                        <a:pt x="195158" y="247222"/>
                      </a:lnTo>
                      <a:lnTo>
                        <a:pt x="377167" y="176881"/>
                      </a:lnTo>
                      <a:lnTo>
                        <a:pt x="377168" y="176880"/>
                      </a:lnTo>
                      <a:close/>
                    </a:path>
                  </a:pathLst>
                </a:custGeom>
                <a:gradFill flip="none" rotWithShape="1">
                  <a:gsLst>
                    <a:gs pos="0">
                      <a:schemeClr val="accent6">
                        <a:lumMod val="20000"/>
                        <a:lumOff val="80000"/>
                      </a:schemeClr>
                    </a:gs>
                    <a:gs pos="41000">
                      <a:schemeClr val="accent6">
                        <a:lumMod val="60000"/>
                        <a:lumOff val="40000"/>
                      </a:schemeClr>
                    </a:gs>
                    <a:gs pos="88000">
                      <a:schemeClr val="accent6">
                        <a:lumMod val="50000"/>
                      </a:schemeClr>
                    </a:gs>
                  </a:gsLst>
                  <a:lin ang="16200000" scaled="0"/>
                  <a:tileRect/>
                </a:gradFill>
                <a:ln>
                  <a:noFill/>
                </a:ln>
                <a:scene3d>
                  <a:camera prst="orthographicFront"/>
                  <a:lightRig rig="balanced" dir="t"/>
                </a:scene3d>
                <a:sp3d>
                  <a:bevelT/>
                  <a:bevelB/>
                </a:sp3d>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uLnTx/>
                    <a:uFillTx/>
                    <a:latin typeface=" Arial"/>
                  </a:endParaRPr>
                </a:p>
              </p:txBody>
            </p:sp>
            <p:sp>
              <p:nvSpPr>
                <p:cNvPr id="18" name="Rectangle 17">
                  <a:extLst>
                    <a:ext uri="{FF2B5EF4-FFF2-40B4-BE49-F238E27FC236}">
                      <a16:creationId xmlns:a16="http://schemas.microsoft.com/office/drawing/2014/main" id="{1DA43E24-50B7-98A8-2AD1-788B59B211E3}"/>
                    </a:ext>
                  </a:extLst>
                </p:cNvPr>
                <p:cNvSpPr/>
                <p:nvPr/>
              </p:nvSpPr>
              <p:spPr>
                <a:xfrm rot="4644670">
                  <a:off x="4350440" y="3989442"/>
                  <a:ext cx="1474605" cy="609314"/>
                </a:xfrm>
                <a:prstGeom prst="rect">
                  <a:avLst/>
                </a:prstGeom>
                <a:noFill/>
              </p:spPr>
              <p:txBody>
                <a:bodyPr vert="horz" wrap="none" lIns="91440" tIns="45720" rIns="91440" bIns="45720">
                  <a:prstTxWarp prst="textArchDown">
                    <a:avLst>
                      <a:gd name="adj" fmla="val 307470"/>
                    </a:avLst>
                  </a:prstTxWarp>
                  <a:spAutoFit/>
                  <a:scene3d>
                    <a:camera prst="orthographicFront"/>
                    <a:lightRig rig="threePt" dir="t"/>
                  </a:scene3d>
                  <a:sp3d extrusionH="57150">
                    <a:bevelT w="38100" h="38100" prst="angle"/>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w="0">
                        <a:solidFill>
                          <a:srgbClr val="E7E6E6">
                            <a:lumMod val="25000"/>
                          </a:srgbClr>
                        </a:solidFill>
                      </a:ln>
                      <a:uLnTx/>
                      <a:uFillTx/>
                      <a:latin typeface=" Arial"/>
                      <a:cs typeface="Arial" panose="020B0604020202020204" pitchFamily="34" charset="0"/>
                    </a:rPr>
                    <a:t>Modernization</a:t>
                  </a:r>
                </a:p>
              </p:txBody>
            </p:sp>
          </p:grpSp>
          <p:grpSp>
            <p:nvGrpSpPr>
              <p:cNvPr id="11" name="Group 10">
                <a:extLst>
                  <a:ext uri="{FF2B5EF4-FFF2-40B4-BE49-F238E27FC236}">
                    <a16:creationId xmlns:a16="http://schemas.microsoft.com/office/drawing/2014/main" id="{7E254CD3-8A7A-09A9-D353-4F51164C02AB}"/>
                  </a:ext>
                </a:extLst>
              </p:cNvPr>
              <p:cNvGrpSpPr/>
              <p:nvPr/>
            </p:nvGrpSpPr>
            <p:grpSpPr>
              <a:xfrm>
                <a:off x="6195268" y="672052"/>
                <a:ext cx="1452785" cy="1992124"/>
                <a:chOff x="6195267" y="2613971"/>
                <a:chExt cx="1452785" cy="1992124"/>
              </a:xfrm>
            </p:grpSpPr>
            <p:sp>
              <p:nvSpPr>
                <p:cNvPr id="15" name="Freeform: Shape 14">
                  <a:extLst>
                    <a:ext uri="{FF2B5EF4-FFF2-40B4-BE49-F238E27FC236}">
                      <a16:creationId xmlns:a16="http://schemas.microsoft.com/office/drawing/2014/main" id="{437DDB86-AFF3-91B0-DD9C-884CFFDFAE4C}"/>
                    </a:ext>
                  </a:extLst>
                </p:cNvPr>
                <p:cNvSpPr/>
                <p:nvPr/>
              </p:nvSpPr>
              <p:spPr>
                <a:xfrm>
                  <a:off x="6195267" y="2613971"/>
                  <a:ext cx="1452785" cy="1992124"/>
                </a:xfrm>
                <a:custGeom>
                  <a:avLst/>
                  <a:gdLst>
                    <a:gd name="connsiteX0" fmla="*/ 16259 w 2097536"/>
                    <a:gd name="connsiteY0" fmla="*/ 0 h 2799384"/>
                    <a:gd name="connsiteX1" fmla="*/ 111897 w 2097536"/>
                    <a:gd name="connsiteY1" fmla="*/ 4829 h 2799384"/>
                    <a:gd name="connsiteX2" fmla="*/ 1999367 w 2097536"/>
                    <a:gd name="connsiteY2" fmla="*/ 2096405 h 2799384"/>
                    <a:gd name="connsiteX3" fmla="*/ 1988512 w 2097536"/>
                    <a:gd name="connsiteY3" fmla="*/ 2311366 h 2799384"/>
                    <a:gd name="connsiteX4" fmla="*/ 1983328 w 2097536"/>
                    <a:gd name="connsiteY4" fmla="*/ 2345335 h 2799384"/>
                    <a:gd name="connsiteX5" fmla="*/ 2097536 w 2097536"/>
                    <a:gd name="connsiteY5" fmla="*/ 2375937 h 2799384"/>
                    <a:gd name="connsiteX6" fmla="*/ 1962478 w 2097536"/>
                    <a:gd name="connsiteY6" fmla="*/ 2481951 h 2799384"/>
                    <a:gd name="connsiteX7" fmla="*/ 1558078 w 2097536"/>
                    <a:gd name="connsiteY7" fmla="*/ 2799384 h 2799384"/>
                    <a:gd name="connsiteX8" fmla="*/ 1392703 w 2097536"/>
                    <a:gd name="connsiteY8" fmla="*/ 2387375 h 2799384"/>
                    <a:gd name="connsiteX9" fmla="*/ 1302617 w 2097536"/>
                    <a:gd name="connsiteY9" fmla="*/ 2162939 h 2799384"/>
                    <a:gd name="connsiteX10" fmla="*/ 1416297 w 2097536"/>
                    <a:gd name="connsiteY10" fmla="*/ 2193400 h 2799384"/>
                    <a:gd name="connsiteX11" fmla="*/ 1421195 w 2097536"/>
                    <a:gd name="connsiteY11" fmla="*/ 2096405 h 2799384"/>
                    <a:gd name="connsiteX12" fmla="*/ 52783 w 2097536"/>
                    <a:gd name="connsiteY12" fmla="*/ 580016 h 2799384"/>
                    <a:gd name="connsiteX13" fmla="*/ 0 w 2097536"/>
                    <a:gd name="connsiteY13" fmla="*/ 577351 h 2799384"/>
                    <a:gd name="connsiteX14" fmla="*/ 393030 w 2097536"/>
                    <a:gd name="connsiteY14" fmla="*/ 282578 h 2799384"/>
                    <a:gd name="connsiteX0" fmla="*/ 393030 w 2097536"/>
                    <a:gd name="connsiteY0" fmla="*/ 277748 h 2794554"/>
                    <a:gd name="connsiteX1" fmla="*/ 111897 w 2097536"/>
                    <a:gd name="connsiteY1" fmla="*/ -1 h 2794554"/>
                    <a:gd name="connsiteX2" fmla="*/ 1999367 w 2097536"/>
                    <a:gd name="connsiteY2" fmla="*/ 2091575 h 2794554"/>
                    <a:gd name="connsiteX3" fmla="*/ 1988512 w 2097536"/>
                    <a:gd name="connsiteY3" fmla="*/ 2306536 h 2794554"/>
                    <a:gd name="connsiteX4" fmla="*/ 1983328 w 2097536"/>
                    <a:gd name="connsiteY4" fmla="*/ 2340505 h 2794554"/>
                    <a:gd name="connsiteX5" fmla="*/ 2097536 w 2097536"/>
                    <a:gd name="connsiteY5" fmla="*/ 2371107 h 2794554"/>
                    <a:gd name="connsiteX6" fmla="*/ 1962478 w 2097536"/>
                    <a:gd name="connsiteY6" fmla="*/ 2477121 h 2794554"/>
                    <a:gd name="connsiteX7" fmla="*/ 1558078 w 2097536"/>
                    <a:gd name="connsiteY7" fmla="*/ 2794554 h 2794554"/>
                    <a:gd name="connsiteX8" fmla="*/ 1392703 w 2097536"/>
                    <a:gd name="connsiteY8" fmla="*/ 2382545 h 2794554"/>
                    <a:gd name="connsiteX9" fmla="*/ 1302617 w 2097536"/>
                    <a:gd name="connsiteY9" fmla="*/ 2158109 h 2794554"/>
                    <a:gd name="connsiteX10" fmla="*/ 1416297 w 2097536"/>
                    <a:gd name="connsiteY10" fmla="*/ 2188570 h 2794554"/>
                    <a:gd name="connsiteX11" fmla="*/ 1421195 w 2097536"/>
                    <a:gd name="connsiteY11" fmla="*/ 2091575 h 2794554"/>
                    <a:gd name="connsiteX12" fmla="*/ 52783 w 2097536"/>
                    <a:gd name="connsiteY12" fmla="*/ 575186 h 2794554"/>
                    <a:gd name="connsiteX13" fmla="*/ 0 w 2097536"/>
                    <a:gd name="connsiteY13" fmla="*/ 572521 h 2794554"/>
                    <a:gd name="connsiteX14" fmla="*/ 393030 w 2097536"/>
                    <a:gd name="connsiteY14" fmla="*/ 277748 h 2794554"/>
                    <a:gd name="connsiteX0" fmla="*/ 340247 w 2044753"/>
                    <a:gd name="connsiteY0" fmla="*/ 277749 h 2794555"/>
                    <a:gd name="connsiteX1" fmla="*/ 59114 w 2044753"/>
                    <a:gd name="connsiteY1" fmla="*/ 0 h 2794555"/>
                    <a:gd name="connsiteX2" fmla="*/ 1946584 w 2044753"/>
                    <a:gd name="connsiteY2" fmla="*/ 2091576 h 2794555"/>
                    <a:gd name="connsiteX3" fmla="*/ 1935729 w 2044753"/>
                    <a:gd name="connsiteY3" fmla="*/ 2306537 h 2794555"/>
                    <a:gd name="connsiteX4" fmla="*/ 1930545 w 2044753"/>
                    <a:gd name="connsiteY4" fmla="*/ 2340506 h 2794555"/>
                    <a:gd name="connsiteX5" fmla="*/ 2044753 w 2044753"/>
                    <a:gd name="connsiteY5" fmla="*/ 2371108 h 2794555"/>
                    <a:gd name="connsiteX6" fmla="*/ 1909695 w 2044753"/>
                    <a:gd name="connsiteY6" fmla="*/ 2477122 h 2794555"/>
                    <a:gd name="connsiteX7" fmla="*/ 1505295 w 2044753"/>
                    <a:gd name="connsiteY7" fmla="*/ 2794555 h 2794555"/>
                    <a:gd name="connsiteX8" fmla="*/ 1339920 w 2044753"/>
                    <a:gd name="connsiteY8" fmla="*/ 2382546 h 2794555"/>
                    <a:gd name="connsiteX9" fmla="*/ 1249834 w 2044753"/>
                    <a:gd name="connsiteY9" fmla="*/ 2158110 h 2794555"/>
                    <a:gd name="connsiteX10" fmla="*/ 1363514 w 2044753"/>
                    <a:gd name="connsiteY10" fmla="*/ 2188571 h 2794555"/>
                    <a:gd name="connsiteX11" fmla="*/ 1368412 w 2044753"/>
                    <a:gd name="connsiteY11" fmla="*/ 2091576 h 2794555"/>
                    <a:gd name="connsiteX12" fmla="*/ 0 w 2044753"/>
                    <a:gd name="connsiteY12" fmla="*/ 575187 h 2794555"/>
                    <a:gd name="connsiteX13" fmla="*/ 340247 w 2044753"/>
                    <a:gd name="connsiteY13" fmla="*/ 277749 h 2794555"/>
                    <a:gd name="connsiteX0" fmla="*/ 322008 w 2026514"/>
                    <a:gd name="connsiteY0" fmla="*/ 277749 h 2794555"/>
                    <a:gd name="connsiteX1" fmla="*/ 40875 w 2026514"/>
                    <a:gd name="connsiteY1" fmla="*/ 0 h 2794555"/>
                    <a:gd name="connsiteX2" fmla="*/ 1928345 w 2026514"/>
                    <a:gd name="connsiteY2" fmla="*/ 2091576 h 2794555"/>
                    <a:gd name="connsiteX3" fmla="*/ 1917490 w 2026514"/>
                    <a:gd name="connsiteY3" fmla="*/ 2306537 h 2794555"/>
                    <a:gd name="connsiteX4" fmla="*/ 1912306 w 2026514"/>
                    <a:gd name="connsiteY4" fmla="*/ 2340506 h 2794555"/>
                    <a:gd name="connsiteX5" fmla="*/ 2026514 w 2026514"/>
                    <a:gd name="connsiteY5" fmla="*/ 2371108 h 2794555"/>
                    <a:gd name="connsiteX6" fmla="*/ 1891456 w 2026514"/>
                    <a:gd name="connsiteY6" fmla="*/ 2477122 h 2794555"/>
                    <a:gd name="connsiteX7" fmla="*/ 1487056 w 2026514"/>
                    <a:gd name="connsiteY7" fmla="*/ 2794555 h 2794555"/>
                    <a:gd name="connsiteX8" fmla="*/ 1321681 w 2026514"/>
                    <a:gd name="connsiteY8" fmla="*/ 2382546 h 2794555"/>
                    <a:gd name="connsiteX9" fmla="*/ 1231595 w 2026514"/>
                    <a:gd name="connsiteY9" fmla="*/ 2158110 h 2794555"/>
                    <a:gd name="connsiteX10" fmla="*/ 1345275 w 2026514"/>
                    <a:gd name="connsiteY10" fmla="*/ 2188571 h 2794555"/>
                    <a:gd name="connsiteX11" fmla="*/ 1350173 w 2026514"/>
                    <a:gd name="connsiteY11" fmla="*/ 2091576 h 2794555"/>
                    <a:gd name="connsiteX12" fmla="*/ 0 w 2026514"/>
                    <a:gd name="connsiteY12" fmla="*/ 575187 h 2794555"/>
                    <a:gd name="connsiteX13" fmla="*/ 322008 w 2026514"/>
                    <a:gd name="connsiteY13" fmla="*/ 277749 h 2794555"/>
                    <a:gd name="connsiteX0" fmla="*/ 311586 w 2026514"/>
                    <a:gd name="connsiteY0" fmla="*/ 272541 h 2794555"/>
                    <a:gd name="connsiteX1" fmla="*/ 40875 w 2026514"/>
                    <a:gd name="connsiteY1" fmla="*/ 0 h 2794555"/>
                    <a:gd name="connsiteX2" fmla="*/ 1928345 w 2026514"/>
                    <a:gd name="connsiteY2" fmla="*/ 2091576 h 2794555"/>
                    <a:gd name="connsiteX3" fmla="*/ 1917490 w 2026514"/>
                    <a:gd name="connsiteY3" fmla="*/ 2306537 h 2794555"/>
                    <a:gd name="connsiteX4" fmla="*/ 1912306 w 2026514"/>
                    <a:gd name="connsiteY4" fmla="*/ 2340506 h 2794555"/>
                    <a:gd name="connsiteX5" fmla="*/ 2026514 w 2026514"/>
                    <a:gd name="connsiteY5" fmla="*/ 2371108 h 2794555"/>
                    <a:gd name="connsiteX6" fmla="*/ 1891456 w 2026514"/>
                    <a:gd name="connsiteY6" fmla="*/ 2477122 h 2794555"/>
                    <a:gd name="connsiteX7" fmla="*/ 1487056 w 2026514"/>
                    <a:gd name="connsiteY7" fmla="*/ 2794555 h 2794555"/>
                    <a:gd name="connsiteX8" fmla="*/ 1321681 w 2026514"/>
                    <a:gd name="connsiteY8" fmla="*/ 2382546 h 2794555"/>
                    <a:gd name="connsiteX9" fmla="*/ 1231595 w 2026514"/>
                    <a:gd name="connsiteY9" fmla="*/ 2158110 h 2794555"/>
                    <a:gd name="connsiteX10" fmla="*/ 1345275 w 2026514"/>
                    <a:gd name="connsiteY10" fmla="*/ 2188571 h 2794555"/>
                    <a:gd name="connsiteX11" fmla="*/ 1350173 w 2026514"/>
                    <a:gd name="connsiteY11" fmla="*/ 2091576 h 2794555"/>
                    <a:gd name="connsiteX12" fmla="*/ 0 w 2026514"/>
                    <a:gd name="connsiteY12" fmla="*/ 575187 h 2794555"/>
                    <a:gd name="connsiteX13" fmla="*/ 311586 w 2026514"/>
                    <a:gd name="connsiteY13" fmla="*/ 272541 h 2794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26514" h="2794555">
                      <a:moveTo>
                        <a:pt x="311586" y="272541"/>
                      </a:moveTo>
                      <a:lnTo>
                        <a:pt x="40875" y="0"/>
                      </a:lnTo>
                      <a:cubicBezTo>
                        <a:pt x="1101040" y="107665"/>
                        <a:pt x="1928345" y="1003006"/>
                        <a:pt x="1928345" y="2091576"/>
                      </a:cubicBezTo>
                      <a:cubicBezTo>
                        <a:pt x="1928345" y="2164147"/>
                        <a:pt x="1924668" y="2235860"/>
                        <a:pt x="1917490" y="2306537"/>
                      </a:cubicBezTo>
                      <a:lnTo>
                        <a:pt x="1912306" y="2340506"/>
                      </a:lnTo>
                      <a:lnTo>
                        <a:pt x="2026514" y="2371108"/>
                      </a:lnTo>
                      <a:lnTo>
                        <a:pt x="1891456" y="2477122"/>
                      </a:lnTo>
                      <a:lnTo>
                        <a:pt x="1487056" y="2794555"/>
                      </a:lnTo>
                      <a:lnTo>
                        <a:pt x="1321681" y="2382546"/>
                      </a:lnTo>
                      <a:lnTo>
                        <a:pt x="1231595" y="2158110"/>
                      </a:lnTo>
                      <a:lnTo>
                        <a:pt x="1345275" y="2188571"/>
                      </a:lnTo>
                      <a:lnTo>
                        <a:pt x="1350173" y="2091576"/>
                      </a:lnTo>
                      <a:cubicBezTo>
                        <a:pt x="1350173" y="1302365"/>
                        <a:pt x="768617" y="653244"/>
                        <a:pt x="0" y="575187"/>
                      </a:cubicBezTo>
                      <a:lnTo>
                        <a:pt x="311586" y="272541"/>
                      </a:lnTo>
                      <a:close/>
                    </a:path>
                  </a:pathLst>
                </a:custGeom>
                <a:gradFill flip="none" rotWithShape="1">
                  <a:gsLst>
                    <a:gs pos="0">
                      <a:schemeClr val="bg1">
                        <a:lumMod val="85000"/>
                      </a:schemeClr>
                    </a:gs>
                    <a:gs pos="34000">
                      <a:schemeClr val="accent3">
                        <a:lumMod val="45000"/>
                        <a:lumOff val="55000"/>
                      </a:schemeClr>
                    </a:gs>
                    <a:gs pos="75000">
                      <a:schemeClr val="bg1">
                        <a:lumMod val="50000"/>
                      </a:schemeClr>
                    </a:gs>
                    <a:gs pos="100000">
                      <a:schemeClr val="bg1">
                        <a:lumMod val="50000"/>
                      </a:schemeClr>
                    </a:gs>
                  </a:gsLst>
                  <a:lin ang="5400000" scaled="1"/>
                  <a:tileRect/>
                </a:gradFill>
                <a:ln>
                  <a:noFill/>
                </a:ln>
                <a:scene3d>
                  <a:camera prst="orthographicFront"/>
                  <a:lightRig rig="balanced" dir="t"/>
                </a:scene3d>
                <a:sp3d>
                  <a:bevelT/>
                  <a:bevelB/>
                </a:sp3d>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uLnTx/>
                    <a:uFillTx/>
                    <a:latin typeface=" Arial"/>
                  </a:endParaRPr>
                </a:p>
              </p:txBody>
            </p:sp>
            <p:sp>
              <p:nvSpPr>
                <p:cNvPr id="16" name="Rectangle 15">
                  <a:extLst>
                    <a:ext uri="{FF2B5EF4-FFF2-40B4-BE49-F238E27FC236}">
                      <a16:creationId xmlns:a16="http://schemas.microsoft.com/office/drawing/2014/main" id="{B54513A6-0FA5-CA2D-CCFC-48CDBB7963F8}"/>
                    </a:ext>
                  </a:extLst>
                </p:cNvPr>
                <p:cNvSpPr/>
                <p:nvPr/>
              </p:nvSpPr>
              <p:spPr>
                <a:xfrm rot="3234408">
                  <a:off x="6194423" y="3242129"/>
                  <a:ext cx="1391594" cy="602143"/>
                </a:xfrm>
                <a:prstGeom prst="rect">
                  <a:avLst/>
                </a:prstGeom>
                <a:noFill/>
              </p:spPr>
              <p:txBody>
                <a:bodyPr wrap="none" lIns="91440" tIns="45720" rIns="91440" bIns="45720">
                  <a:prstTxWarp prst="textArchUp">
                    <a:avLst>
                      <a:gd name="adj" fmla="val 10745780"/>
                    </a:avLst>
                  </a:prstTxWarp>
                  <a:spAutoFit/>
                  <a:scene3d>
                    <a:camera prst="orthographicFront"/>
                    <a:lightRig rig="threePt" dir="t"/>
                  </a:scene3d>
                  <a:sp3d extrusionH="57150">
                    <a:bevelT w="38100" h="38100" prst="angle"/>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w="0">
                        <a:solidFill>
                          <a:srgbClr val="E7E6E6">
                            <a:lumMod val="25000"/>
                          </a:srgbClr>
                        </a:solidFill>
                      </a:ln>
                      <a:uLnTx/>
                      <a:uFillTx/>
                      <a:latin typeface=" Arial"/>
                      <a:cs typeface="Arial" panose="020B0604020202020204" pitchFamily="34" charset="0"/>
                    </a:rPr>
                    <a:t>Readiness</a:t>
                  </a:r>
                </a:p>
              </p:txBody>
            </p:sp>
          </p:grpSp>
          <p:grpSp>
            <p:nvGrpSpPr>
              <p:cNvPr id="12" name="Group 11">
                <a:extLst>
                  <a:ext uri="{FF2B5EF4-FFF2-40B4-BE49-F238E27FC236}">
                    <a16:creationId xmlns:a16="http://schemas.microsoft.com/office/drawing/2014/main" id="{CC41E147-C83C-431A-452B-E207A5A20AB9}"/>
                  </a:ext>
                </a:extLst>
              </p:cNvPr>
              <p:cNvGrpSpPr/>
              <p:nvPr/>
            </p:nvGrpSpPr>
            <p:grpSpPr>
              <a:xfrm>
                <a:off x="5212027" y="2370472"/>
                <a:ext cx="2339203" cy="1291316"/>
                <a:chOff x="5212027" y="4312391"/>
                <a:chExt cx="2339203" cy="1291316"/>
              </a:xfrm>
            </p:grpSpPr>
            <p:sp>
              <p:nvSpPr>
                <p:cNvPr id="13" name="Freeform: Shape 12">
                  <a:extLst>
                    <a:ext uri="{FF2B5EF4-FFF2-40B4-BE49-F238E27FC236}">
                      <a16:creationId xmlns:a16="http://schemas.microsoft.com/office/drawing/2014/main" id="{7C64C934-AFE8-D182-4A58-586AFC4EE585}"/>
                    </a:ext>
                  </a:extLst>
                </p:cNvPr>
                <p:cNvSpPr/>
                <p:nvPr/>
              </p:nvSpPr>
              <p:spPr>
                <a:xfrm>
                  <a:off x="5212027" y="4312391"/>
                  <a:ext cx="2339203" cy="1291316"/>
                </a:xfrm>
                <a:custGeom>
                  <a:avLst/>
                  <a:gdLst>
                    <a:gd name="connsiteX0" fmla="*/ 2693219 w 3262994"/>
                    <a:gd name="connsiteY0" fmla="*/ 0 h 1811461"/>
                    <a:gd name="connsiteX1" fmla="*/ 2858594 w 3262994"/>
                    <a:gd name="connsiteY1" fmla="*/ 412009 h 1811461"/>
                    <a:gd name="connsiteX2" fmla="*/ 3262994 w 3262994"/>
                    <a:gd name="connsiteY2" fmla="*/ 94576 h 1811461"/>
                    <a:gd name="connsiteX3" fmla="*/ 3257169 w 3262994"/>
                    <a:gd name="connsiteY3" fmla="*/ 132743 h 1811461"/>
                    <a:gd name="connsiteX4" fmla="*/ 1197452 w 3262994"/>
                    <a:gd name="connsiteY4" fmla="*/ 1811461 h 1811461"/>
                    <a:gd name="connsiteX5" fmla="*/ 379091 w 3262994"/>
                    <a:gd name="connsiteY5" fmla="*/ 1646242 h 1811461"/>
                    <a:gd name="connsiteX6" fmla="*/ 338277 w 3262994"/>
                    <a:gd name="connsiteY6" fmla="*/ 1626581 h 1811461"/>
                    <a:gd name="connsiteX7" fmla="*/ 269396 w 3262994"/>
                    <a:gd name="connsiteY7" fmla="*/ 1745886 h 1811461"/>
                    <a:gd name="connsiteX8" fmla="*/ 186810 w 3262994"/>
                    <a:gd name="connsiteY8" fmla="*/ 1552546 h 1811461"/>
                    <a:gd name="connsiteX9" fmla="*/ 0 w 3262994"/>
                    <a:gd name="connsiteY9" fmla="*/ 1115214 h 1811461"/>
                    <a:gd name="connsiteX10" fmla="*/ 486112 w 3262994"/>
                    <a:gd name="connsiteY10" fmla="*/ 1056647 h 1811461"/>
                    <a:gd name="connsiteX11" fmla="*/ 486114 w 3262994"/>
                    <a:gd name="connsiteY11" fmla="*/ 1056648 h 1811461"/>
                    <a:gd name="connsiteX12" fmla="*/ 680876 w 3262994"/>
                    <a:gd name="connsiteY12" fmla="*/ 1033183 h 1811461"/>
                    <a:gd name="connsiteX13" fmla="*/ 629206 w 3262994"/>
                    <a:gd name="connsiteY13" fmla="*/ 1122679 h 1811461"/>
                    <a:gd name="connsiteX14" fmla="*/ 744184 w 3262994"/>
                    <a:gd name="connsiteY14" fmla="*/ 1164761 h 1811461"/>
                    <a:gd name="connsiteX15" fmla="*/ 1197452 w 3262994"/>
                    <a:gd name="connsiteY15" fmla="*/ 1233289 h 1811461"/>
                    <a:gd name="connsiteX16" fmla="*/ 2690743 w 3262994"/>
                    <a:gd name="connsiteY16" fmla="*/ 16221 h 1811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62994" h="1811461">
                      <a:moveTo>
                        <a:pt x="2693219" y="0"/>
                      </a:moveTo>
                      <a:lnTo>
                        <a:pt x="2858594" y="412009"/>
                      </a:lnTo>
                      <a:lnTo>
                        <a:pt x="3262994" y="94576"/>
                      </a:lnTo>
                      <a:lnTo>
                        <a:pt x="3257169" y="132743"/>
                      </a:lnTo>
                      <a:cubicBezTo>
                        <a:pt x="3061126" y="1090786"/>
                        <a:pt x="2213451" y="1811461"/>
                        <a:pt x="1197452" y="1811461"/>
                      </a:cubicBezTo>
                      <a:cubicBezTo>
                        <a:pt x="907167" y="1811461"/>
                        <a:pt x="630622" y="1752631"/>
                        <a:pt x="379091" y="1646242"/>
                      </a:cubicBezTo>
                      <a:lnTo>
                        <a:pt x="338277" y="1626581"/>
                      </a:lnTo>
                      <a:lnTo>
                        <a:pt x="269396" y="1745886"/>
                      </a:lnTo>
                      <a:lnTo>
                        <a:pt x="186810" y="1552546"/>
                      </a:lnTo>
                      <a:lnTo>
                        <a:pt x="0" y="1115214"/>
                      </a:lnTo>
                      <a:lnTo>
                        <a:pt x="486112" y="1056647"/>
                      </a:lnTo>
                      <a:lnTo>
                        <a:pt x="486114" y="1056648"/>
                      </a:lnTo>
                      <a:lnTo>
                        <a:pt x="680876" y="1033183"/>
                      </a:lnTo>
                      <a:lnTo>
                        <a:pt x="629206" y="1122679"/>
                      </a:lnTo>
                      <a:lnTo>
                        <a:pt x="744184" y="1164761"/>
                      </a:lnTo>
                      <a:cubicBezTo>
                        <a:pt x="887371" y="1209297"/>
                        <a:pt x="1039610" y="1233289"/>
                        <a:pt x="1197452" y="1233289"/>
                      </a:cubicBezTo>
                      <a:cubicBezTo>
                        <a:pt x="1934049" y="1233289"/>
                        <a:pt x="2548612" y="710801"/>
                        <a:pt x="2690743" y="16221"/>
                      </a:cubicBezTo>
                      <a:close/>
                    </a:path>
                  </a:pathLst>
                </a:custGeom>
                <a:gradFill flip="none" rotWithShape="1">
                  <a:gsLst>
                    <a:gs pos="0">
                      <a:srgbClr val="FBB3AB"/>
                    </a:gs>
                    <a:gs pos="52000">
                      <a:srgbClr val="E41F0A"/>
                    </a:gs>
                    <a:gs pos="94000">
                      <a:srgbClr val="881206"/>
                    </a:gs>
                  </a:gsLst>
                  <a:lin ang="10800000" scaled="1"/>
                  <a:tileRect/>
                </a:gradFill>
                <a:ln>
                  <a:noFill/>
                </a:ln>
                <a:scene3d>
                  <a:camera prst="orthographicFront"/>
                  <a:lightRig rig="balanced" dir="t"/>
                </a:scene3d>
                <a:sp3d>
                  <a:bevelT/>
                  <a:bevelB/>
                </a:sp3d>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uLnTx/>
                    <a:uFillTx/>
                    <a:latin typeface=" Arial"/>
                  </a:endParaRPr>
                </a:p>
              </p:txBody>
            </p:sp>
            <p:sp>
              <p:nvSpPr>
                <p:cNvPr id="14" name="Rectangle 13">
                  <a:extLst>
                    <a:ext uri="{FF2B5EF4-FFF2-40B4-BE49-F238E27FC236}">
                      <a16:creationId xmlns:a16="http://schemas.microsoft.com/office/drawing/2014/main" id="{F593234C-8DC2-D104-CC01-538119E12563}"/>
                    </a:ext>
                  </a:extLst>
                </p:cNvPr>
                <p:cNvSpPr/>
                <p:nvPr/>
              </p:nvSpPr>
              <p:spPr>
                <a:xfrm rot="20178756">
                  <a:off x="5762820" y="4725939"/>
                  <a:ext cx="1414679" cy="605889"/>
                </a:xfrm>
                <a:prstGeom prst="rect">
                  <a:avLst/>
                </a:prstGeom>
                <a:noFill/>
              </p:spPr>
              <p:txBody>
                <a:bodyPr vert="horz" wrap="none" lIns="91440" tIns="45720" rIns="91440" bIns="45720">
                  <a:prstTxWarp prst="textArchDown">
                    <a:avLst>
                      <a:gd name="adj" fmla="val 307470"/>
                    </a:avLst>
                  </a:prstTxWarp>
                  <a:spAutoFit/>
                  <a:scene3d>
                    <a:camera prst="orthographicFront"/>
                    <a:lightRig rig="threePt" dir="t"/>
                  </a:scene3d>
                  <a:sp3d extrusionH="57150">
                    <a:bevelT w="38100" h="38100" prst="angle"/>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w="0">
                        <a:solidFill>
                          <a:srgbClr val="E7E6E6">
                            <a:lumMod val="25000"/>
                          </a:srgbClr>
                        </a:solidFill>
                      </a:ln>
                      <a:uLnTx/>
                      <a:uFillTx/>
                      <a:latin typeface=" Arial"/>
                      <a:cs typeface="Arial" panose="020B0604020202020204" pitchFamily="34" charset="0"/>
                    </a:rPr>
                    <a:t>Partnerships</a:t>
                  </a:r>
                </a:p>
              </p:txBody>
            </p:sp>
          </p:grpSp>
        </p:grpSp>
        <p:pic>
          <p:nvPicPr>
            <p:cNvPr id="7" name="Picture 6" descr="A picture containing calendar&#10;&#10;AI-generated content may be incorrect.">
              <a:extLst>
                <a:ext uri="{FF2B5EF4-FFF2-40B4-BE49-F238E27FC236}">
                  <a16:creationId xmlns:a16="http://schemas.microsoft.com/office/drawing/2014/main" id="{270B1657-FB7D-B8F2-8867-B825098102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39538" y="2015249"/>
              <a:ext cx="2642616" cy="2642616"/>
            </a:xfrm>
            <a:prstGeom prst="rect">
              <a:avLst/>
            </a:prstGeom>
            <a:effectLst>
              <a:glow rad="203200">
                <a:schemeClr val="accent3">
                  <a:alpha val="40000"/>
                </a:schemeClr>
              </a:glow>
            </a:effectLst>
          </p:spPr>
        </p:pic>
        <p:pic>
          <p:nvPicPr>
            <p:cNvPr id="8" name="Picture 7">
              <a:extLst>
                <a:ext uri="{FF2B5EF4-FFF2-40B4-BE49-F238E27FC236}">
                  <a16:creationId xmlns:a16="http://schemas.microsoft.com/office/drawing/2014/main" id="{98B4807D-769F-7FC2-4058-9A4DC878053E}"/>
                </a:ext>
              </a:extLst>
            </p:cNvPr>
            <p:cNvPicPr>
              <a:picLocks noChangeAspect="1"/>
            </p:cNvPicPr>
            <p:nvPr/>
          </p:nvPicPr>
          <p:blipFill>
            <a:blip r:embed="rId3"/>
            <a:stretch>
              <a:fillRect/>
            </a:stretch>
          </p:blipFill>
          <p:spPr>
            <a:xfrm>
              <a:off x="5356248" y="2412446"/>
              <a:ext cx="1241640" cy="1737360"/>
            </a:xfrm>
            <a:prstGeom prst="rect">
              <a:avLst/>
            </a:prstGeom>
          </p:spPr>
        </p:pic>
        <p:sp>
          <p:nvSpPr>
            <p:cNvPr id="9" name="Freeform: Shape 8">
              <a:extLst>
                <a:ext uri="{FF2B5EF4-FFF2-40B4-BE49-F238E27FC236}">
                  <a16:creationId xmlns:a16="http://schemas.microsoft.com/office/drawing/2014/main" id="{B5CE5B35-9A92-958B-D673-EEDBC0DD6AD9}"/>
                </a:ext>
              </a:extLst>
            </p:cNvPr>
            <p:cNvSpPr/>
            <p:nvPr/>
          </p:nvSpPr>
          <p:spPr>
            <a:xfrm>
              <a:off x="4374410" y="1925364"/>
              <a:ext cx="1528741" cy="574501"/>
            </a:xfrm>
            <a:custGeom>
              <a:avLst/>
              <a:gdLst>
                <a:gd name="connsiteX0" fmla="*/ 286090 w 1672717"/>
                <a:gd name="connsiteY0" fmla="*/ 0 h 628300"/>
                <a:gd name="connsiteX1" fmla="*/ 1672717 w 1672717"/>
                <a:gd name="connsiteY1" fmla="*/ 0 h 628300"/>
                <a:gd name="connsiteX2" fmla="*/ 1672717 w 1672717"/>
                <a:gd name="connsiteY2" fmla="*/ 8182 h 628300"/>
                <a:gd name="connsiteX3" fmla="*/ 1569416 w 1672717"/>
                <a:gd name="connsiteY3" fmla="*/ 13398 h 628300"/>
                <a:gd name="connsiteX4" fmla="*/ 549071 w 1672717"/>
                <a:gd name="connsiteY4" fmla="*/ 560217 h 628300"/>
                <a:gd name="connsiteX5" fmla="*/ 498159 w 1672717"/>
                <a:gd name="connsiteY5" fmla="*/ 628300 h 628300"/>
                <a:gd name="connsiteX6" fmla="*/ 457680 w 1672717"/>
                <a:gd name="connsiteY6" fmla="*/ 153206 h 628300"/>
                <a:gd name="connsiteX7" fmla="*/ 0 w 1672717"/>
                <a:gd name="connsiteY7" fmla="*/ 330086 h 628300"/>
                <a:gd name="connsiteX8" fmla="*/ 102925 w 1672717"/>
                <a:gd name="connsiteY8" fmla="*/ 192445 h 628300"/>
                <a:gd name="connsiteX9" fmla="*/ 238620 w 1672717"/>
                <a:gd name="connsiteY9" fmla="*/ 43144 h 628300"/>
                <a:gd name="connsiteX10" fmla="*/ 286090 w 1672717"/>
                <a:gd name="connsiteY10" fmla="*/ 0 h 62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2717" h="628300">
                  <a:moveTo>
                    <a:pt x="286090" y="0"/>
                  </a:moveTo>
                  <a:lnTo>
                    <a:pt x="1672717" y="0"/>
                  </a:lnTo>
                  <a:lnTo>
                    <a:pt x="1672717" y="8182"/>
                  </a:lnTo>
                  <a:lnTo>
                    <a:pt x="1569416" y="13398"/>
                  </a:lnTo>
                  <a:cubicBezTo>
                    <a:pt x="1159488" y="55028"/>
                    <a:pt x="797579" y="259095"/>
                    <a:pt x="549071" y="560217"/>
                  </a:cubicBezTo>
                  <a:lnTo>
                    <a:pt x="498159" y="628300"/>
                  </a:lnTo>
                  <a:lnTo>
                    <a:pt x="457680" y="153206"/>
                  </a:lnTo>
                  <a:lnTo>
                    <a:pt x="0" y="330086"/>
                  </a:lnTo>
                  <a:lnTo>
                    <a:pt x="102925" y="192445"/>
                  </a:lnTo>
                  <a:cubicBezTo>
                    <a:pt x="145771" y="140528"/>
                    <a:pt x="191062" y="90702"/>
                    <a:pt x="238620" y="43144"/>
                  </a:cubicBezTo>
                  <a:lnTo>
                    <a:pt x="286090" y="0"/>
                  </a:lnTo>
                  <a:close/>
                </a:path>
              </a:pathLst>
            </a:custGeom>
            <a:gradFill flip="none" rotWithShape="1">
              <a:gsLst>
                <a:gs pos="0">
                  <a:srgbClr val="E2A700"/>
                </a:gs>
                <a:gs pos="0">
                  <a:schemeClr val="accent4">
                    <a:lumMod val="40000"/>
                    <a:lumOff val="60000"/>
                  </a:schemeClr>
                </a:gs>
                <a:gs pos="100000">
                  <a:schemeClr val="accent4">
                    <a:lumMod val="20000"/>
                    <a:lumOff val="80000"/>
                  </a:schemeClr>
                </a:gs>
              </a:gsLst>
              <a:lin ang="8100000" scaled="1"/>
              <a:tileRect/>
            </a:gradFill>
            <a:ln>
              <a:noFill/>
            </a:ln>
            <a:scene3d>
              <a:camera prst="orthographicFront"/>
              <a:lightRig rig="balanced" dir="t"/>
            </a:scene3d>
            <a:sp3d>
              <a:bevelT/>
              <a:bevelB/>
            </a:sp3d>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uLnTx/>
                <a:uFillTx/>
                <a:latin typeface=" Arial"/>
              </a:endParaRPr>
            </a:p>
          </p:txBody>
        </p:sp>
      </p:grpSp>
      <p:sp>
        <p:nvSpPr>
          <p:cNvPr id="23" name="TextBox 22">
            <a:extLst>
              <a:ext uri="{FF2B5EF4-FFF2-40B4-BE49-F238E27FC236}">
                <a16:creationId xmlns:a16="http://schemas.microsoft.com/office/drawing/2014/main" id="{87F1FADC-C925-9D67-877E-F29A2A0169F9}"/>
              </a:ext>
            </a:extLst>
          </p:cNvPr>
          <p:cNvSpPr txBox="1"/>
          <p:nvPr/>
        </p:nvSpPr>
        <p:spPr>
          <a:xfrm>
            <a:off x="0" y="136650"/>
            <a:ext cx="12192000" cy="1292623"/>
          </a:xfrm>
          <a:prstGeom prst="rect">
            <a:avLst/>
          </a:prstGeom>
          <a:solidFill>
            <a:schemeClr val="tx1"/>
          </a:solidFill>
        </p:spPr>
        <p:txBody>
          <a:bodyPr wrap="square" rtlCol="0">
            <a:spAutoFit/>
          </a:bodyPr>
          <a:lstStyle/>
          <a:p>
            <a:endParaRPr lang="en-US" dirty="0"/>
          </a:p>
        </p:txBody>
      </p:sp>
      <p:sp>
        <p:nvSpPr>
          <p:cNvPr id="24" name="TextBox 23">
            <a:extLst>
              <a:ext uri="{FF2B5EF4-FFF2-40B4-BE49-F238E27FC236}">
                <a16:creationId xmlns:a16="http://schemas.microsoft.com/office/drawing/2014/main" id="{A313EB25-0E20-BD3A-F3ED-C6A07627E789}"/>
              </a:ext>
            </a:extLst>
          </p:cNvPr>
          <p:cNvSpPr txBox="1"/>
          <p:nvPr/>
        </p:nvSpPr>
        <p:spPr>
          <a:xfrm>
            <a:off x="248573" y="0"/>
            <a:ext cx="719091" cy="369332"/>
          </a:xfrm>
          <a:prstGeom prst="rect">
            <a:avLst/>
          </a:prstGeom>
          <a:solidFill>
            <a:schemeClr val="tx1"/>
          </a:solidFill>
        </p:spPr>
        <p:txBody>
          <a:bodyPr wrap="square" rtlCol="0">
            <a:spAutoFit/>
          </a:bodyPr>
          <a:lstStyle/>
          <a:p>
            <a:endParaRPr lang="en-US" dirty="0"/>
          </a:p>
        </p:txBody>
      </p:sp>
      <p:sp>
        <p:nvSpPr>
          <p:cNvPr id="25" name="TextBox 24">
            <a:extLst>
              <a:ext uri="{FF2B5EF4-FFF2-40B4-BE49-F238E27FC236}">
                <a16:creationId xmlns:a16="http://schemas.microsoft.com/office/drawing/2014/main" id="{B2AFBDFB-0448-F864-15C6-E9C543F07FE9}"/>
              </a:ext>
            </a:extLst>
          </p:cNvPr>
          <p:cNvSpPr txBox="1"/>
          <p:nvPr/>
        </p:nvSpPr>
        <p:spPr>
          <a:xfrm>
            <a:off x="9756559" y="0"/>
            <a:ext cx="2435441" cy="2457680"/>
          </a:xfrm>
          <a:prstGeom prst="rect">
            <a:avLst/>
          </a:prstGeom>
          <a:solidFill>
            <a:schemeClr val="tx1"/>
          </a:solidFill>
        </p:spPr>
        <p:txBody>
          <a:bodyPr wrap="square" rtlCol="0">
            <a:spAutoFit/>
          </a:bodyPr>
          <a:lstStyle/>
          <a:p>
            <a:endParaRPr lang="en-US" dirty="0"/>
          </a:p>
        </p:txBody>
      </p:sp>
    </p:spTree>
    <p:extLst>
      <p:ext uri="{BB962C8B-B14F-4D97-AF65-F5344CB8AC3E}">
        <p14:creationId xmlns:p14="http://schemas.microsoft.com/office/powerpoint/2010/main" val="863143895"/>
      </p:ext>
    </p:extLst>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C3A07869D882648A96431C1019F6CCF" ma:contentTypeVersion="19" ma:contentTypeDescription="Create a new document." ma:contentTypeScope="" ma:versionID="70b5f66924413199460f137349dd1b2a">
  <xsd:schema xmlns:xsd="http://www.w3.org/2001/XMLSchema" xmlns:xs="http://www.w3.org/2001/XMLSchema" xmlns:p="http://schemas.microsoft.com/office/2006/metadata/properties" xmlns:ns2="de724392-4127-4023-8022-f34e3e4712d3" xmlns:ns3="f3734251-b688-48a9-9868-3bcfaa349d34" targetNamespace="http://schemas.microsoft.com/office/2006/metadata/properties" ma:root="true" ma:fieldsID="b74bee998377d9acded46573490334e8" ns2:_="" ns3:_="">
    <xsd:import namespace="de724392-4127-4023-8022-f34e3e4712d3"/>
    <xsd:import namespace="f3734251-b688-48a9-9868-3bcfaa349d3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LengthInSecond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e724392-4127-4023-8022-f34e3e4712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LengthInSeconds" ma:index="12" nillable="true" ma:displayName="Length (seconds)" ma:internalName="MediaLengthInSeconds" ma:readOnly="true">
      <xsd:simpleType>
        <xsd:restriction base="dms:Unknown"/>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634031f-5af4-462f-909d-b01dcfe1034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3734251-b688-48a9-9868-3bcfaa349d34"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b1d13ab-b3d9-4dc2-81fa-676027a22dbf}" ma:internalName="TaxCatchAll" ma:showField="CatchAllData" ma:web="f3734251-b688-48a9-9868-3bcfaa349d3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e724392-4127-4023-8022-f34e3e4712d3">
      <Terms xmlns="http://schemas.microsoft.com/office/infopath/2007/PartnerControls"/>
    </lcf76f155ced4ddcb4097134ff3c332f>
    <TaxCatchAll xmlns="f3734251-b688-48a9-9868-3bcfaa349d34" xsi:nil="true"/>
  </documentManagement>
</p:properties>
</file>

<file path=customXml/itemProps1.xml><?xml version="1.0" encoding="utf-8"?>
<ds:datastoreItem xmlns:ds="http://schemas.openxmlformats.org/officeDocument/2006/customXml" ds:itemID="{C5703F53-90B7-4585-BB74-D86CA55B2140}"/>
</file>

<file path=customXml/itemProps2.xml><?xml version="1.0" encoding="utf-8"?>
<ds:datastoreItem xmlns:ds="http://schemas.openxmlformats.org/officeDocument/2006/customXml" ds:itemID="{58B4C6B6-1B98-4476-AECB-B5F8D048F21B}">
  <ds:schemaRefs>
    <ds:schemaRef ds:uri="http://schemas.microsoft.com/sharepoint/v3/contenttype/forms"/>
  </ds:schemaRefs>
</ds:datastoreItem>
</file>

<file path=customXml/itemProps3.xml><?xml version="1.0" encoding="utf-8"?>
<ds:datastoreItem xmlns:ds="http://schemas.openxmlformats.org/officeDocument/2006/customXml" ds:itemID="{3DB84E80-51FA-433D-A0F7-791667D6D770}">
  <ds:schemaRefs>
    <ds:schemaRef ds:uri="http://purl.org/dc/dcmitype/"/>
    <ds:schemaRef ds:uri="http://schemas.microsoft.com/office/infopath/2007/PartnerControls"/>
    <ds:schemaRef ds:uri="http://purl.org/dc/elements/1.1/"/>
    <ds:schemaRef ds:uri="http://schemas.openxmlformats.org/package/2006/metadata/core-properties"/>
    <ds:schemaRef ds:uri="http://www.w3.org/XML/1998/namespace"/>
    <ds:schemaRef ds:uri="http://schemas.microsoft.com/office/2006/metadata/properties"/>
    <ds:schemaRef ds:uri="http://purl.org/dc/terms/"/>
    <ds:schemaRef ds:uri="http://schemas.microsoft.com/office/2006/documentManagement/types"/>
    <ds:schemaRef ds:uri="http://schemas.microsoft.com/sharepoint/v3"/>
    <ds:schemaRef ds:uri="1c54c8bb-a765-4e62-a2c5-20f0942bfd1c"/>
    <ds:schemaRef ds:uri="296fbc98-96d0-4558-b982-bc016e09e364"/>
  </ds:schemaRefs>
</ds:datastoreItem>
</file>

<file path=docMetadata/LabelInfo.xml><?xml version="1.0" encoding="utf-8"?>
<clbl:labelList xmlns:clbl="http://schemas.microsoft.com/office/2020/mipLabelMetadata">
  <clbl:label id="{554eecc5-e26c-4620-b240-5a8bb326c33d}" enabled="1" method="Privileged" siteId="{fae6d70f-954b-4811-92b6-0530d6f84c43}" contentBits="0" removed="0"/>
</clbl:labelList>
</file>

<file path=docProps/app.xml><?xml version="1.0" encoding="utf-8"?>
<Properties xmlns="http://schemas.openxmlformats.org/officeDocument/2006/extended-properties" xmlns:vt="http://schemas.openxmlformats.org/officeDocument/2006/docPropsVTypes">
  <Template/>
  <TotalTime>9840</TotalTime>
  <Words>489</Words>
  <Application>Microsoft Office PowerPoint</Application>
  <PresentationFormat>Widescreen</PresentationFormat>
  <Paragraphs>82</Paragraphs>
  <Slides>5</Slides>
  <Notes>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5</vt:i4>
      </vt:variant>
    </vt:vector>
  </HeadingPairs>
  <TitlesOfParts>
    <vt:vector size="13" baseType="lpstr">
      <vt:lpstr> Arial</vt:lpstr>
      <vt:lpstr>Arial</vt:lpstr>
      <vt:lpstr>Arial (body)</vt:lpstr>
      <vt:lpstr>Calibri</vt:lpstr>
      <vt:lpstr>Calibri Light</vt:lpstr>
      <vt:lpstr>Times New Roman</vt:lpstr>
      <vt:lpstr>1_Office Theme</vt:lpstr>
      <vt:lpstr>Office 2013 - 2022 Theme</vt:lpstr>
      <vt:lpstr>PowerPoint Presentation</vt:lpstr>
      <vt:lpstr>Leadership Vision &amp; Expectations</vt:lpstr>
      <vt:lpstr>PowerPoint Presentation</vt:lpstr>
      <vt:lpstr>People &amp; Teams – Key to Our Success</vt:lpstr>
      <vt:lpstr>PowerPoint Presentation</vt:lpstr>
    </vt:vector>
  </TitlesOfParts>
  <Company>Department of Defense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Hovanas, Joshua P MIL NGB OCNGB</dc:creator>
  <cp:lastModifiedBy>Whaley, Ryan M Lt Col USAF NG NGB (USA)</cp:lastModifiedBy>
  <cp:revision>363</cp:revision>
  <cp:lastPrinted>2026-01-05T21:11:33Z</cp:lastPrinted>
  <dcterms:created xsi:type="dcterms:W3CDTF">2020-11-24T17:38:34Z</dcterms:created>
  <dcterms:modified xsi:type="dcterms:W3CDTF">2026-02-26T14:19:55Z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0x0101008C3A07869D882648A96431C1019F6CCF</vt:lpwstr>
  </property>
</Properties>
</file>